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5"/>
  </p:notesMasterIdLst>
  <p:sldIdLst>
    <p:sldId id="1017" r:id="rId5"/>
    <p:sldId id="1145" r:id="rId6"/>
    <p:sldId id="1019" r:id="rId7"/>
    <p:sldId id="1079" r:id="rId8"/>
    <p:sldId id="1050" r:id="rId9"/>
    <p:sldId id="1066" r:id="rId10"/>
    <p:sldId id="1146" r:id="rId11"/>
    <p:sldId id="945" r:id="rId12"/>
    <p:sldId id="926" r:id="rId13"/>
    <p:sldId id="1121" r:id="rId14"/>
    <p:sldId id="1147" r:id="rId15"/>
    <p:sldId id="1148" r:id="rId16"/>
    <p:sldId id="1122" r:id="rId17"/>
    <p:sldId id="1109" r:id="rId18"/>
    <p:sldId id="1127" r:id="rId19"/>
    <p:sldId id="1108" r:id="rId20"/>
    <p:sldId id="1069" r:id="rId21"/>
    <p:sldId id="1081" r:id="rId22"/>
    <p:sldId id="1131" r:id="rId23"/>
    <p:sldId id="1119" r:id="rId24"/>
    <p:sldId id="1139" r:id="rId25"/>
    <p:sldId id="1140" r:id="rId26"/>
    <p:sldId id="1141" r:id="rId27"/>
    <p:sldId id="1044" r:id="rId28"/>
    <p:sldId id="1113" r:id="rId29"/>
    <p:sldId id="1018" r:id="rId30"/>
    <p:sldId id="1150" r:id="rId31"/>
    <p:sldId id="1101" r:id="rId32"/>
    <p:sldId id="1049" r:id="rId33"/>
    <p:sldId id="1151" r:id="rId34"/>
    <p:sldId id="1133" r:id="rId35"/>
    <p:sldId id="1134" r:id="rId36"/>
    <p:sldId id="1114" r:id="rId37"/>
    <p:sldId id="1142" r:id="rId38"/>
    <p:sldId id="1136" r:id="rId39"/>
    <p:sldId id="1144" r:id="rId40"/>
    <p:sldId id="1152" r:id="rId41"/>
    <p:sldId id="1154" r:id="rId42"/>
    <p:sldId id="1112" r:id="rId43"/>
    <p:sldId id="1020"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40A917-B779-3CB7-CC34-F8311A0A9195}" name="Morrison, Karen@CDPR" initials="MK" userId="S::karen.morrison@cdpr.ca.gov::54d222b9-f81c-4cc6-97ee-03798cdfb8d4" providerId="AD"/>
  <p188:author id="{E0E2CD20-903F-6CDA-3028-001E4B971703}" name="Silva, Fiorella@CDPR" initials="FS" userId="S::Fiorella.Silva@cdpr.ca.gov::a16b97d1-8574-4a30-877a-bc521da5e331" providerId="AD"/>
  <p188:author id="{BBD2727B-4F21-B50F-EE31-F258DCF2BF5D}" name="Bailey, Leia@CDPR" initials="BL" userId="S::leia.bailey@cdpr.ca.gov::52b2d705-6a41-4a42-9333-189b8154e2b5" providerId="AD"/>
  <p188:author id="{2581BC8D-FD66-3E4B-0475-5DAA4533CE9B}" name="Rubin, Daniel@CDPR" initials="RD" userId="S::daniel.rubin@cdpr.ca.gov::4e0d9513-d2d7-4e29-ab99-51a51728048f" providerId="AD"/>
  <p188:author id="{83528FB2-AFE4-B06A-5E47-7EB0D400C503}" name="Le, Madison@CDPR" initials="ML" userId="S::Madison.Le@cdpr.ca.gov::309f57bb-9983-49fa-9398-4db268b757ab" providerId="AD"/>
  <p188:author id="{7D8D52F3-5D09-F962-49DA-5994B9A51FB0}" name="Moore, Adam@CDPR" initials="AM" userId="S::Adam.Moore@cdpr.ca.gov::40645b09-49a9-442c-8f13-25fd9cc627b9" providerId="AD"/>
  <p188:author id="{32074BF9-1828-E060-4F6E-19B375CCA79E}" name="Burant, Aniela@CDPR" initials="BA" userId="Burant, Aniela@CDPR"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4F5EF"/>
    <a:srgbClr val="303844"/>
    <a:srgbClr val="2A313A"/>
    <a:srgbClr val="000000"/>
    <a:srgbClr val="B5B5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934" autoAdjust="0"/>
  </p:normalViewPr>
  <p:slideViewPr>
    <p:cSldViewPr snapToGrid="0">
      <p:cViewPr varScale="1">
        <p:scale>
          <a:sx n="78" d="100"/>
          <a:sy n="78" d="100"/>
        </p:scale>
        <p:origin x="175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cPherson, Amy@CDPR" userId="70239b45-4ad5-463c-822b-db7da532ff4a" providerId="ADAL" clId="{DF5ABCA3-AF6E-424A-900C-7714A6E8B27E}"/>
    <pc:docChg chg="custSel modSld">
      <pc:chgData name="MacPherson, Amy@CDPR" userId="70239b45-4ad5-463c-822b-db7da532ff4a" providerId="ADAL" clId="{DF5ABCA3-AF6E-424A-900C-7714A6E8B27E}" dt="2026-05-22T22:52:12.816" v="18" actId="14100"/>
      <pc:docMkLst>
        <pc:docMk/>
      </pc:docMkLst>
      <pc:sldChg chg="modNotesTx">
        <pc:chgData name="MacPherson, Amy@CDPR" userId="70239b45-4ad5-463c-822b-db7da532ff4a" providerId="ADAL" clId="{DF5ABCA3-AF6E-424A-900C-7714A6E8B27E}" dt="2026-05-22T22:48:52.254" v="4" actId="6549"/>
        <pc:sldMkLst>
          <pc:docMk/>
          <pc:sldMk cId="3603312274" sldId="926"/>
        </pc:sldMkLst>
      </pc:sldChg>
      <pc:sldChg chg="modNotesTx">
        <pc:chgData name="MacPherson, Amy@CDPR" userId="70239b45-4ad5-463c-822b-db7da532ff4a" providerId="ADAL" clId="{DF5ABCA3-AF6E-424A-900C-7714A6E8B27E}" dt="2026-05-22T22:48:49.243" v="3" actId="6549"/>
        <pc:sldMkLst>
          <pc:docMk/>
          <pc:sldMk cId="4186012078" sldId="945"/>
        </pc:sldMkLst>
      </pc:sldChg>
      <pc:sldChg chg="modNotesTx">
        <pc:chgData name="MacPherson, Amy@CDPR" userId="70239b45-4ad5-463c-822b-db7da532ff4a" providerId="ADAL" clId="{DF5ABCA3-AF6E-424A-900C-7714A6E8B27E}" dt="2026-05-22T22:49:24.113" v="9" actId="6549"/>
        <pc:sldMkLst>
          <pc:docMk/>
          <pc:sldMk cId="3079519463" sldId="1049"/>
        </pc:sldMkLst>
      </pc:sldChg>
      <pc:sldChg chg="modNotesTx">
        <pc:chgData name="MacPherson, Amy@CDPR" userId="70239b45-4ad5-463c-822b-db7da532ff4a" providerId="ADAL" clId="{DF5ABCA3-AF6E-424A-900C-7714A6E8B27E}" dt="2026-05-22T22:48:40.226" v="0" actId="6549"/>
        <pc:sldMkLst>
          <pc:docMk/>
          <pc:sldMk cId="772349449" sldId="1050"/>
        </pc:sldMkLst>
      </pc:sldChg>
      <pc:sldChg chg="modNotesTx">
        <pc:chgData name="MacPherson, Amy@CDPR" userId="70239b45-4ad5-463c-822b-db7da532ff4a" providerId="ADAL" clId="{DF5ABCA3-AF6E-424A-900C-7714A6E8B27E}" dt="2026-05-22T22:48:44.171" v="1" actId="6549"/>
        <pc:sldMkLst>
          <pc:docMk/>
          <pc:sldMk cId="1962822888" sldId="1066"/>
        </pc:sldMkLst>
      </pc:sldChg>
      <pc:sldChg chg="modSp mod">
        <pc:chgData name="MacPherson, Amy@CDPR" userId="70239b45-4ad5-463c-822b-db7da532ff4a" providerId="ADAL" clId="{DF5ABCA3-AF6E-424A-900C-7714A6E8B27E}" dt="2026-05-22T22:52:12.816" v="18" actId="14100"/>
        <pc:sldMkLst>
          <pc:docMk/>
          <pc:sldMk cId="1132301243" sldId="1109"/>
        </pc:sldMkLst>
        <pc:spChg chg="mod">
          <ac:chgData name="MacPherson, Amy@CDPR" userId="70239b45-4ad5-463c-822b-db7da532ff4a" providerId="ADAL" clId="{DF5ABCA3-AF6E-424A-900C-7714A6E8B27E}" dt="2026-05-22T22:52:12.816" v="18" actId="14100"/>
          <ac:spMkLst>
            <pc:docMk/>
            <pc:sldMk cId="1132301243" sldId="1109"/>
            <ac:spMk id="4" creationId="{EAE6C4E3-F673-3A63-60E3-1DED3F546F25}"/>
          </ac:spMkLst>
        </pc:spChg>
      </pc:sldChg>
      <pc:sldChg chg="modNotesTx">
        <pc:chgData name="MacPherson, Amy@CDPR" userId="70239b45-4ad5-463c-822b-db7da532ff4a" providerId="ADAL" clId="{DF5ABCA3-AF6E-424A-900C-7714A6E8B27E}" dt="2026-05-22T22:49:35.350" v="10" actId="6549"/>
        <pc:sldMkLst>
          <pc:docMk/>
          <pc:sldMk cId="936321450" sldId="1112"/>
        </pc:sldMkLst>
      </pc:sldChg>
      <pc:sldChg chg="modNotesTx">
        <pc:chgData name="MacPherson, Amy@CDPR" userId="70239b45-4ad5-463c-822b-db7da532ff4a" providerId="ADAL" clId="{DF5ABCA3-AF6E-424A-900C-7714A6E8B27E}" dt="2026-05-22T22:49:13.369" v="8" actId="6549"/>
        <pc:sldMkLst>
          <pc:docMk/>
          <pc:sldMk cId="2921348609" sldId="1119"/>
        </pc:sldMkLst>
      </pc:sldChg>
      <pc:sldChg chg="modNotesTx">
        <pc:chgData name="MacPherson, Amy@CDPR" userId="70239b45-4ad5-463c-822b-db7da532ff4a" providerId="ADAL" clId="{DF5ABCA3-AF6E-424A-900C-7714A6E8B27E}" dt="2026-05-22T22:48:54.500" v="5" actId="6549"/>
        <pc:sldMkLst>
          <pc:docMk/>
          <pc:sldMk cId="487653272" sldId="1121"/>
        </pc:sldMkLst>
      </pc:sldChg>
      <pc:sldChg chg="modSp mod modNotesTx">
        <pc:chgData name="MacPherson, Amy@CDPR" userId="70239b45-4ad5-463c-822b-db7da532ff4a" providerId="ADAL" clId="{DF5ABCA3-AF6E-424A-900C-7714A6E8B27E}" dt="2026-05-22T22:51:37.250" v="12" actId="33524"/>
        <pc:sldMkLst>
          <pc:docMk/>
          <pc:sldMk cId="2001530637" sldId="1122"/>
        </pc:sldMkLst>
        <pc:spChg chg="mod">
          <ac:chgData name="MacPherson, Amy@CDPR" userId="70239b45-4ad5-463c-822b-db7da532ff4a" providerId="ADAL" clId="{DF5ABCA3-AF6E-424A-900C-7714A6E8B27E}" dt="2026-05-22T22:51:37.250" v="12" actId="33524"/>
          <ac:spMkLst>
            <pc:docMk/>
            <pc:sldMk cId="2001530637" sldId="1122"/>
            <ac:spMk id="3" creationId="{549DE744-31D5-6681-213D-2CC23E59215B}"/>
          </ac:spMkLst>
        </pc:spChg>
      </pc:sldChg>
      <pc:sldChg chg="modNotesTx">
        <pc:chgData name="MacPherson, Amy@CDPR" userId="70239b45-4ad5-463c-822b-db7da532ff4a" providerId="ADAL" clId="{DF5ABCA3-AF6E-424A-900C-7714A6E8B27E}" dt="2026-05-22T22:48:46.564" v="2" actId="6549"/>
        <pc:sldMkLst>
          <pc:docMk/>
          <pc:sldMk cId="3384239075" sldId="1146"/>
        </pc:sldMkLst>
      </pc:sldChg>
      <pc:sldChg chg="modSp mod modNotesTx">
        <pc:chgData name="MacPherson, Amy@CDPR" userId="70239b45-4ad5-463c-822b-db7da532ff4a" providerId="ADAL" clId="{DF5ABCA3-AF6E-424A-900C-7714A6E8B27E}" dt="2026-05-22T22:50:56.394" v="11" actId="20577"/>
        <pc:sldMkLst>
          <pc:docMk/>
          <pc:sldMk cId="1646467946" sldId="1147"/>
        </pc:sldMkLst>
        <pc:spChg chg="mod">
          <ac:chgData name="MacPherson, Amy@CDPR" userId="70239b45-4ad5-463c-822b-db7da532ff4a" providerId="ADAL" clId="{DF5ABCA3-AF6E-424A-900C-7714A6E8B27E}" dt="2026-05-22T22:50:56.394" v="11" actId="20577"/>
          <ac:spMkLst>
            <pc:docMk/>
            <pc:sldMk cId="1646467946" sldId="1147"/>
            <ac:spMk id="7" creationId="{A5F81D0A-EDBE-C87D-01EC-EBB3DBCE8C8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B0CDAD-CA39-4CE3-84E6-25D45BE0C800}" type="doc">
      <dgm:prSet loTypeId="urn:microsoft.com/office/officeart/2005/8/layout/radial1" loCatId="relationship" qsTypeId="urn:microsoft.com/office/officeart/2005/8/quickstyle/simple1" qsCatId="simple" csTypeId="urn:microsoft.com/office/officeart/2005/8/colors/accent3_2" csCatId="accent3" phldr="1"/>
      <dgm:spPr/>
      <dgm:t>
        <a:bodyPr/>
        <a:lstStyle/>
        <a:p>
          <a:endParaRPr lang="en-US"/>
        </a:p>
      </dgm:t>
    </dgm:pt>
    <dgm:pt modelId="{2DF28C68-6884-4801-AC35-EBDA1588C31F}">
      <dgm:prSet phldrT="[Text]" custT="1"/>
      <dgm:spPr>
        <a:solidFill>
          <a:schemeClr val="accent1"/>
        </a:solidFill>
        <a:ln w="57150">
          <a:noFill/>
        </a:ln>
      </dgm:spPr>
      <dgm:t>
        <a:bodyPr/>
        <a:lstStyle/>
        <a:p>
          <a:endParaRPr lang="en-US" sz="2200" b="1" spc="20" baseline="0">
            <a:solidFill>
              <a:schemeClr val="bg1"/>
            </a:solidFill>
          </a:endParaRPr>
        </a:p>
        <a:p>
          <a:endParaRPr lang="en-US" sz="1600" b="1" spc="20" baseline="0">
            <a:solidFill>
              <a:schemeClr val="bg1"/>
            </a:solidFill>
          </a:endParaRPr>
        </a:p>
        <a:p>
          <a:r>
            <a:rPr lang="en-US" sz="1800" b="1" spc="50" baseline="0">
              <a:solidFill>
                <a:schemeClr val="bg1"/>
              </a:solidFill>
            </a:rPr>
            <a:t>PROGRAMS</a:t>
          </a:r>
        </a:p>
      </dgm:t>
    </dgm:pt>
    <dgm:pt modelId="{BED8B433-69E8-46A0-BEBC-D32B5D050B5E}" type="parTrans" cxnId="{7686B30C-B22D-4A6C-BA07-85294F1BD6BB}">
      <dgm:prSet/>
      <dgm:spPr/>
      <dgm:t>
        <a:bodyPr/>
        <a:lstStyle/>
        <a:p>
          <a:endParaRPr lang="en-US" spc="20" baseline="0"/>
        </a:p>
      </dgm:t>
    </dgm:pt>
    <dgm:pt modelId="{79A62FC0-586D-4A67-850B-BCD23A483A2F}" type="sibTrans" cxnId="{7686B30C-B22D-4A6C-BA07-85294F1BD6BB}">
      <dgm:prSet/>
      <dgm:spPr/>
      <dgm:t>
        <a:bodyPr/>
        <a:lstStyle/>
        <a:p>
          <a:endParaRPr lang="en-US" spc="20" baseline="0"/>
        </a:p>
      </dgm:t>
    </dgm:pt>
    <dgm:pt modelId="{EB3600D4-3C8F-45C0-9CF9-1865205DEFDF}">
      <dgm:prSet phldrT="[Text]" custT="1"/>
      <dgm:spPr>
        <a:solidFill>
          <a:schemeClr val="bg2"/>
        </a:solidFill>
        <a:ln w="22225">
          <a:solidFill>
            <a:schemeClr val="accent2"/>
          </a:solidFill>
        </a:ln>
      </dgm:spPr>
      <dgm:t>
        <a:bodyPr/>
        <a:lstStyle/>
        <a:p>
          <a:r>
            <a:rPr lang="en-US" sz="1800" b="1" spc="20" baseline="0">
              <a:solidFill>
                <a:schemeClr val="tx1"/>
              </a:solidFill>
              <a:latin typeface="+mn-lt"/>
            </a:rPr>
            <a:t>Environmental Monitoring</a:t>
          </a:r>
        </a:p>
      </dgm:t>
    </dgm:pt>
    <dgm:pt modelId="{77745483-378C-4770-A5E5-10BB8EE40FED}" type="parTrans" cxnId="{DBE623D3-924C-4D53-9E46-CA8CAAAEF6A0}">
      <dgm:prSet/>
      <dgm:spPr>
        <a:ln>
          <a:solidFill>
            <a:schemeClr val="accent1"/>
          </a:solidFill>
        </a:ln>
      </dgm:spPr>
      <dgm:t>
        <a:bodyPr/>
        <a:lstStyle/>
        <a:p>
          <a:endParaRPr lang="en-US" spc="20" baseline="0"/>
        </a:p>
      </dgm:t>
    </dgm:pt>
    <dgm:pt modelId="{BED3486C-A86D-476C-AD07-B378EDD98443}" type="sibTrans" cxnId="{DBE623D3-924C-4D53-9E46-CA8CAAAEF6A0}">
      <dgm:prSet/>
      <dgm:spPr/>
      <dgm:t>
        <a:bodyPr/>
        <a:lstStyle/>
        <a:p>
          <a:endParaRPr lang="en-US" spc="20" baseline="0"/>
        </a:p>
      </dgm:t>
    </dgm:pt>
    <dgm:pt modelId="{C30B202F-9C3B-4434-B770-73508103308A}">
      <dgm:prSet phldrT="[Text]" custT="1"/>
      <dgm:spPr>
        <a:solidFill>
          <a:schemeClr val="bg2"/>
        </a:solidFill>
        <a:ln w="22225">
          <a:solidFill>
            <a:schemeClr val="accent2"/>
          </a:solidFill>
        </a:ln>
      </dgm:spPr>
      <dgm:t>
        <a:bodyPr/>
        <a:lstStyle/>
        <a:p>
          <a:r>
            <a:rPr lang="en-US" sz="1800" b="1" spc="20" baseline="0">
              <a:solidFill>
                <a:schemeClr val="tx1"/>
              </a:solidFill>
              <a:latin typeface="+mn-lt"/>
            </a:rPr>
            <a:t>Worker Health &amp; Safety</a:t>
          </a:r>
        </a:p>
      </dgm:t>
    </dgm:pt>
    <dgm:pt modelId="{3ECFAE9E-3856-4B27-86B7-E3D041C23E5F}" type="parTrans" cxnId="{B6DEE853-4A08-47F2-8CB4-BB43AF07246C}">
      <dgm:prSet/>
      <dgm:spPr>
        <a:ln>
          <a:solidFill>
            <a:schemeClr val="accent1"/>
          </a:solidFill>
        </a:ln>
      </dgm:spPr>
      <dgm:t>
        <a:bodyPr/>
        <a:lstStyle/>
        <a:p>
          <a:endParaRPr lang="en-US" spc="20" baseline="0"/>
        </a:p>
      </dgm:t>
    </dgm:pt>
    <dgm:pt modelId="{BFF8106C-669B-4D21-94F8-51D75FAA4DBA}" type="sibTrans" cxnId="{B6DEE853-4A08-47F2-8CB4-BB43AF07246C}">
      <dgm:prSet/>
      <dgm:spPr/>
      <dgm:t>
        <a:bodyPr/>
        <a:lstStyle/>
        <a:p>
          <a:endParaRPr lang="en-US" spc="20" baseline="0"/>
        </a:p>
      </dgm:t>
    </dgm:pt>
    <dgm:pt modelId="{3FAB5113-8501-4621-A050-832719FE682E}">
      <dgm:prSet phldrT="[Text]" custT="1"/>
      <dgm:spPr>
        <a:solidFill>
          <a:schemeClr val="bg2"/>
        </a:solidFill>
        <a:ln w="22225">
          <a:solidFill>
            <a:schemeClr val="accent2"/>
          </a:solidFill>
        </a:ln>
      </dgm:spPr>
      <dgm:t>
        <a:bodyPr/>
        <a:lstStyle/>
        <a:p>
          <a:r>
            <a:rPr lang="en-US" sz="1800" b="1" spc="20" baseline="0">
              <a:solidFill>
                <a:schemeClr val="tx1"/>
              </a:solidFill>
              <a:latin typeface="+mn-lt"/>
            </a:rPr>
            <a:t>Human Health Assessment</a:t>
          </a:r>
        </a:p>
      </dgm:t>
    </dgm:pt>
    <dgm:pt modelId="{2A6AC52B-0BBA-431A-B68E-E387D886777B}" type="parTrans" cxnId="{9F1D533F-07DB-4407-BD14-E7DCE162CE65}">
      <dgm:prSet/>
      <dgm:spPr>
        <a:ln>
          <a:solidFill>
            <a:schemeClr val="accent1"/>
          </a:solidFill>
        </a:ln>
      </dgm:spPr>
      <dgm:t>
        <a:bodyPr/>
        <a:lstStyle/>
        <a:p>
          <a:endParaRPr lang="en-US" spc="20" baseline="0"/>
        </a:p>
      </dgm:t>
    </dgm:pt>
    <dgm:pt modelId="{ADFB837E-2FA3-4CAC-A91F-FE43136267B4}" type="sibTrans" cxnId="{9F1D533F-07DB-4407-BD14-E7DCE162CE65}">
      <dgm:prSet/>
      <dgm:spPr/>
      <dgm:t>
        <a:bodyPr/>
        <a:lstStyle/>
        <a:p>
          <a:endParaRPr lang="en-US" spc="20" baseline="0"/>
        </a:p>
      </dgm:t>
    </dgm:pt>
    <dgm:pt modelId="{EA2D15E7-5B7B-4683-A796-74FAE5FB24B9}">
      <dgm:prSet phldrT="[Text]" custT="1"/>
      <dgm:spPr>
        <a:solidFill>
          <a:schemeClr val="bg2"/>
        </a:solidFill>
        <a:ln w="22225">
          <a:solidFill>
            <a:schemeClr val="accent2"/>
          </a:solidFill>
        </a:ln>
      </dgm:spPr>
      <dgm:t>
        <a:bodyPr/>
        <a:lstStyle/>
        <a:p>
          <a:r>
            <a:rPr lang="en-US" sz="1800" b="1" spc="20" baseline="0">
              <a:solidFill>
                <a:schemeClr val="tx1"/>
              </a:solidFill>
              <a:latin typeface="+mn-lt"/>
            </a:rPr>
            <a:t>Pesticide Registration</a:t>
          </a:r>
        </a:p>
      </dgm:t>
    </dgm:pt>
    <dgm:pt modelId="{94764FA8-FC3E-499D-8ABA-33B7A5FFFA3B}" type="parTrans" cxnId="{9144A35A-8157-41DB-9375-5DF0E5D07BA0}">
      <dgm:prSet/>
      <dgm:spPr>
        <a:ln>
          <a:solidFill>
            <a:schemeClr val="accent1"/>
          </a:solidFill>
        </a:ln>
      </dgm:spPr>
      <dgm:t>
        <a:bodyPr/>
        <a:lstStyle/>
        <a:p>
          <a:endParaRPr lang="en-US" spc="20" baseline="0"/>
        </a:p>
      </dgm:t>
    </dgm:pt>
    <dgm:pt modelId="{DDE4AED9-2963-44F7-9B71-A3A2B46FE6E9}" type="sibTrans" cxnId="{9144A35A-8157-41DB-9375-5DF0E5D07BA0}">
      <dgm:prSet/>
      <dgm:spPr/>
      <dgm:t>
        <a:bodyPr/>
        <a:lstStyle/>
        <a:p>
          <a:endParaRPr lang="en-US" spc="20" baseline="0"/>
        </a:p>
      </dgm:t>
    </dgm:pt>
    <dgm:pt modelId="{4CFF2688-F940-4AC6-9B3A-896EC871EA66}">
      <dgm:prSet custT="1"/>
      <dgm:spPr>
        <a:solidFill>
          <a:schemeClr val="bg2"/>
        </a:solidFill>
        <a:ln w="22225">
          <a:solidFill>
            <a:schemeClr val="accent2"/>
          </a:solidFill>
        </a:ln>
      </dgm:spPr>
      <dgm:t>
        <a:bodyPr/>
        <a:lstStyle/>
        <a:p>
          <a:r>
            <a:rPr lang="en-US" sz="1800" b="1" spc="20" baseline="0">
              <a:solidFill>
                <a:schemeClr val="tx1"/>
              </a:solidFill>
              <a:latin typeface="+mn-lt"/>
            </a:rPr>
            <a:t>Enforcement</a:t>
          </a:r>
        </a:p>
      </dgm:t>
    </dgm:pt>
    <dgm:pt modelId="{0128A3D1-CA31-43E0-A2FF-510C6537CF2C}" type="parTrans" cxnId="{40FC8D9A-8D85-4D64-B7B1-6768819EC244}">
      <dgm:prSet/>
      <dgm:spPr>
        <a:ln>
          <a:solidFill>
            <a:schemeClr val="accent1"/>
          </a:solidFill>
        </a:ln>
      </dgm:spPr>
      <dgm:t>
        <a:bodyPr/>
        <a:lstStyle/>
        <a:p>
          <a:endParaRPr lang="en-US" spc="20" baseline="0"/>
        </a:p>
      </dgm:t>
    </dgm:pt>
    <dgm:pt modelId="{5C7EFF41-A7F5-4633-9418-81E06F4EB974}" type="sibTrans" cxnId="{40FC8D9A-8D85-4D64-B7B1-6768819EC244}">
      <dgm:prSet/>
      <dgm:spPr/>
      <dgm:t>
        <a:bodyPr/>
        <a:lstStyle/>
        <a:p>
          <a:endParaRPr lang="en-US" spc="20" baseline="0"/>
        </a:p>
      </dgm:t>
    </dgm:pt>
    <dgm:pt modelId="{7A96A64E-0E1B-4565-BB51-07A0C84C087B}">
      <dgm:prSet custT="1"/>
      <dgm:spPr>
        <a:solidFill>
          <a:schemeClr val="bg2"/>
        </a:solidFill>
        <a:ln w="22225">
          <a:solidFill>
            <a:schemeClr val="accent2"/>
          </a:solidFill>
        </a:ln>
      </dgm:spPr>
      <dgm:t>
        <a:bodyPr/>
        <a:lstStyle/>
        <a:p>
          <a:r>
            <a:rPr lang="en-US" sz="1800" b="1" kern="1200" spc="20" baseline="0">
              <a:solidFill>
                <a:schemeClr val="tx1"/>
              </a:solidFill>
              <a:latin typeface="+mn-lt"/>
              <a:ea typeface="+mn-ea"/>
              <a:cs typeface="+mn-cs"/>
            </a:rPr>
            <a:t>Pesticide</a:t>
          </a:r>
          <a:r>
            <a:rPr lang="en-US" sz="1800" b="1" kern="1200" spc="20" baseline="0">
              <a:solidFill>
                <a:schemeClr val="tx1"/>
              </a:solidFill>
              <a:latin typeface="+mn-lt"/>
            </a:rPr>
            <a:t> Evaluation</a:t>
          </a:r>
        </a:p>
      </dgm:t>
    </dgm:pt>
    <dgm:pt modelId="{90E89EEE-8161-4B95-8CD8-74F577174C26}" type="parTrans" cxnId="{B494738B-F8F3-4F98-9C77-518F5DDABD5D}">
      <dgm:prSet/>
      <dgm:spPr>
        <a:ln>
          <a:solidFill>
            <a:schemeClr val="accent1"/>
          </a:solidFill>
        </a:ln>
      </dgm:spPr>
      <dgm:t>
        <a:bodyPr/>
        <a:lstStyle/>
        <a:p>
          <a:endParaRPr lang="en-US" spc="20" baseline="0"/>
        </a:p>
      </dgm:t>
    </dgm:pt>
    <dgm:pt modelId="{6F25B13B-73C3-475A-B1AD-3691EA44E22A}" type="sibTrans" cxnId="{B494738B-F8F3-4F98-9C77-518F5DDABD5D}">
      <dgm:prSet/>
      <dgm:spPr/>
      <dgm:t>
        <a:bodyPr/>
        <a:lstStyle/>
        <a:p>
          <a:endParaRPr lang="en-US" spc="20" baseline="0"/>
        </a:p>
      </dgm:t>
    </dgm:pt>
    <dgm:pt modelId="{96C7DBF9-3F30-4C22-9A49-FC9AB286DBDF}">
      <dgm:prSet custT="1"/>
      <dgm:spPr>
        <a:solidFill>
          <a:schemeClr val="bg2"/>
        </a:solidFill>
        <a:ln w="22225">
          <a:solidFill>
            <a:schemeClr val="accent2"/>
          </a:solidFill>
        </a:ln>
      </dgm:spPr>
      <dgm:t>
        <a:bodyPr/>
        <a:lstStyle/>
        <a:p>
          <a:r>
            <a:rPr lang="en-US" sz="1800" b="1" spc="20" baseline="0">
              <a:solidFill>
                <a:schemeClr val="tx1"/>
              </a:solidFill>
              <a:latin typeface="+mn-lt"/>
            </a:rPr>
            <a:t>Integrated Pest Management</a:t>
          </a:r>
        </a:p>
      </dgm:t>
    </dgm:pt>
    <dgm:pt modelId="{9AC73F65-9CC9-4154-B2AB-2EE221AD0624}" type="parTrans" cxnId="{50F971C0-8041-4927-9EDE-F1139BC1819D}">
      <dgm:prSet/>
      <dgm:spPr>
        <a:ln>
          <a:solidFill>
            <a:schemeClr val="accent1"/>
          </a:solidFill>
        </a:ln>
      </dgm:spPr>
      <dgm:t>
        <a:bodyPr/>
        <a:lstStyle/>
        <a:p>
          <a:endParaRPr lang="en-US" spc="20" baseline="0"/>
        </a:p>
      </dgm:t>
    </dgm:pt>
    <dgm:pt modelId="{184811F3-7E66-4217-A8AD-942055ED6DA4}" type="sibTrans" cxnId="{50F971C0-8041-4927-9EDE-F1139BC1819D}">
      <dgm:prSet/>
      <dgm:spPr/>
      <dgm:t>
        <a:bodyPr/>
        <a:lstStyle/>
        <a:p>
          <a:endParaRPr lang="en-US" spc="20" baseline="0"/>
        </a:p>
      </dgm:t>
    </dgm:pt>
    <dgm:pt modelId="{12EA2C54-7D46-4E0F-9467-4944152BC563}" type="pres">
      <dgm:prSet presAssocID="{C3B0CDAD-CA39-4CE3-84E6-25D45BE0C800}" presName="cycle" presStyleCnt="0">
        <dgm:presLayoutVars>
          <dgm:chMax val="1"/>
          <dgm:dir/>
          <dgm:animLvl val="ctr"/>
          <dgm:resizeHandles val="exact"/>
        </dgm:presLayoutVars>
      </dgm:prSet>
      <dgm:spPr/>
    </dgm:pt>
    <dgm:pt modelId="{4F5CC34B-E439-4216-9FE0-9811089ED37A}" type="pres">
      <dgm:prSet presAssocID="{2DF28C68-6884-4801-AC35-EBDA1588C31F}" presName="centerShape" presStyleLbl="node0" presStyleIdx="0" presStyleCnt="1" custScaleX="117153" custScaleY="117153" custLinFactNeighborX="0" custLinFactNeighborY="1289"/>
      <dgm:spPr/>
    </dgm:pt>
    <dgm:pt modelId="{7A1FFF3A-9052-456C-BF7D-9127CD27D6DE}" type="pres">
      <dgm:prSet presAssocID="{0128A3D1-CA31-43E0-A2FF-510C6537CF2C}" presName="Name9" presStyleLbl="parChTrans1D2" presStyleIdx="0" presStyleCnt="7"/>
      <dgm:spPr/>
    </dgm:pt>
    <dgm:pt modelId="{CC0F2940-A7D2-471F-91DA-E277FADC39FE}" type="pres">
      <dgm:prSet presAssocID="{0128A3D1-CA31-43E0-A2FF-510C6537CF2C}" presName="connTx" presStyleLbl="parChTrans1D2" presStyleIdx="0" presStyleCnt="7"/>
      <dgm:spPr/>
    </dgm:pt>
    <dgm:pt modelId="{765235E9-325F-4FF8-A72C-B87BBE542B6E}" type="pres">
      <dgm:prSet presAssocID="{4CFF2688-F940-4AC6-9B3A-896EC871EA66}" presName="node" presStyleLbl="node1" presStyleIdx="0" presStyleCnt="7" custScaleX="132528" custScaleY="90360" custRadScaleRad="89938">
        <dgm:presLayoutVars>
          <dgm:bulletEnabled val="1"/>
        </dgm:presLayoutVars>
      </dgm:prSet>
      <dgm:spPr/>
    </dgm:pt>
    <dgm:pt modelId="{A339967C-4E8C-4F0E-960E-8862B126C71A}" type="pres">
      <dgm:prSet presAssocID="{77745483-378C-4770-A5E5-10BB8EE40FED}" presName="Name9" presStyleLbl="parChTrans1D2" presStyleIdx="1" presStyleCnt="7"/>
      <dgm:spPr/>
    </dgm:pt>
    <dgm:pt modelId="{2CAD849F-4002-4308-9B2F-077AED7F9B97}" type="pres">
      <dgm:prSet presAssocID="{77745483-378C-4770-A5E5-10BB8EE40FED}" presName="connTx" presStyleLbl="parChTrans1D2" presStyleIdx="1" presStyleCnt="7"/>
      <dgm:spPr/>
    </dgm:pt>
    <dgm:pt modelId="{DF5F7D34-CED8-47B5-8F0E-A53F42522B6F}" type="pres">
      <dgm:prSet presAssocID="{EB3600D4-3C8F-45C0-9CF9-1865205DEFDF}" presName="node" presStyleLbl="node1" presStyleIdx="1" presStyleCnt="7" custScaleX="146084" custScaleY="90360" custRadScaleRad="106151" custRadScaleInc="20984">
        <dgm:presLayoutVars>
          <dgm:bulletEnabled val="1"/>
        </dgm:presLayoutVars>
      </dgm:prSet>
      <dgm:spPr/>
    </dgm:pt>
    <dgm:pt modelId="{24FF424D-C457-4B82-BEFE-91B71D828E8C}" type="pres">
      <dgm:prSet presAssocID="{3ECFAE9E-3856-4B27-86B7-E3D041C23E5F}" presName="Name9" presStyleLbl="parChTrans1D2" presStyleIdx="2" presStyleCnt="7"/>
      <dgm:spPr/>
    </dgm:pt>
    <dgm:pt modelId="{BFB6DC25-553F-44A1-B601-5296ADC2C29C}" type="pres">
      <dgm:prSet presAssocID="{3ECFAE9E-3856-4B27-86B7-E3D041C23E5F}" presName="connTx" presStyleLbl="parChTrans1D2" presStyleIdx="2" presStyleCnt="7"/>
      <dgm:spPr/>
    </dgm:pt>
    <dgm:pt modelId="{589EC89A-A75C-4D58-B4DF-9E60F4B0EB24}" type="pres">
      <dgm:prSet presAssocID="{C30B202F-9C3B-4434-B770-73508103308A}" presName="node" presStyleLbl="node1" presStyleIdx="2" presStyleCnt="7" custScaleX="132528" custScaleY="90360" custRadScaleRad="103163" custRadScaleInc="-14879">
        <dgm:presLayoutVars>
          <dgm:bulletEnabled val="1"/>
        </dgm:presLayoutVars>
      </dgm:prSet>
      <dgm:spPr/>
    </dgm:pt>
    <dgm:pt modelId="{78BC1DE0-AD7E-4CCE-A248-A7C5A35E21F5}" type="pres">
      <dgm:prSet presAssocID="{2A6AC52B-0BBA-431A-B68E-E387D886777B}" presName="Name9" presStyleLbl="parChTrans1D2" presStyleIdx="3" presStyleCnt="7"/>
      <dgm:spPr/>
    </dgm:pt>
    <dgm:pt modelId="{7538B8C9-8BD3-4D4C-8391-9B28669D3570}" type="pres">
      <dgm:prSet presAssocID="{2A6AC52B-0BBA-431A-B68E-E387D886777B}" presName="connTx" presStyleLbl="parChTrans1D2" presStyleIdx="3" presStyleCnt="7"/>
      <dgm:spPr/>
    </dgm:pt>
    <dgm:pt modelId="{86C8485F-3721-4F9F-86D1-DA4CF8E21346}" type="pres">
      <dgm:prSet presAssocID="{3FAB5113-8501-4621-A050-832719FE682E}" presName="node" presStyleLbl="node1" presStyleIdx="3" presStyleCnt="7" custScaleX="132528" custScaleY="90360" custRadScaleRad="104571" custRadScaleInc="-21040">
        <dgm:presLayoutVars>
          <dgm:bulletEnabled val="1"/>
        </dgm:presLayoutVars>
      </dgm:prSet>
      <dgm:spPr/>
    </dgm:pt>
    <dgm:pt modelId="{0A324F3A-CD20-4F5F-BC1D-FE07147CDF2B}" type="pres">
      <dgm:prSet presAssocID="{94764FA8-FC3E-499D-8ABA-33B7A5FFFA3B}" presName="Name9" presStyleLbl="parChTrans1D2" presStyleIdx="4" presStyleCnt="7"/>
      <dgm:spPr/>
    </dgm:pt>
    <dgm:pt modelId="{014F99CA-0390-49A4-A84C-45901AD3D5E1}" type="pres">
      <dgm:prSet presAssocID="{94764FA8-FC3E-499D-8ABA-33B7A5FFFA3B}" presName="connTx" presStyleLbl="parChTrans1D2" presStyleIdx="4" presStyleCnt="7"/>
      <dgm:spPr/>
    </dgm:pt>
    <dgm:pt modelId="{65762971-9770-453C-8101-5529ECEEFAB3}" type="pres">
      <dgm:prSet presAssocID="{EA2D15E7-5B7B-4683-A796-74FAE5FB24B9}" presName="node" presStyleLbl="node1" presStyleIdx="4" presStyleCnt="7" custScaleX="132528" custScaleY="90360" custRadScaleRad="105889" custRadScaleInc="25561">
        <dgm:presLayoutVars>
          <dgm:bulletEnabled val="1"/>
        </dgm:presLayoutVars>
      </dgm:prSet>
      <dgm:spPr/>
    </dgm:pt>
    <dgm:pt modelId="{65F67482-BBFD-466F-A135-42D392645995}" type="pres">
      <dgm:prSet presAssocID="{90E89EEE-8161-4B95-8CD8-74F577174C26}" presName="Name9" presStyleLbl="parChTrans1D2" presStyleIdx="5" presStyleCnt="7"/>
      <dgm:spPr/>
    </dgm:pt>
    <dgm:pt modelId="{0F16DCC4-02E9-4D9F-9485-68BB770F272D}" type="pres">
      <dgm:prSet presAssocID="{90E89EEE-8161-4B95-8CD8-74F577174C26}" presName="connTx" presStyleLbl="parChTrans1D2" presStyleIdx="5" presStyleCnt="7"/>
      <dgm:spPr/>
    </dgm:pt>
    <dgm:pt modelId="{17BF8E42-83A3-4482-BCF5-CCCC455FD472}" type="pres">
      <dgm:prSet presAssocID="{7A96A64E-0E1B-4565-BB51-07A0C84C087B}" presName="node" presStyleLbl="node1" presStyleIdx="5" presStyleCnt="7" custScaleX="132528" custScaleY="90360" custRadScaleRad="103163" custRadScaleInc="14879">
        <dgm:presLayoutVars>
          <dgm:bulletEnabled val="1"/>
        </dgm:presLayoutVars>
      </dgm:prSet>
      <dgm:spPr/>
    </dgm:pt>
    <dgm:pt modelId="{72B8AC1C-019C-4EE3-A196-EE01C105F408}" type="pres">
      <dgm:prSet presAssocID="{9AC73F65-9CC9-4154-B2AB-2EE221AD0624}" presName="Name9" presStyleLbl="parChTrans1D2" presStyleIdx="6" presStyleCnt="7"/>
      <dgm:spPr/>
    </dgm:pt>
    <dgm:pt modelId="{446D0F07-DA28-48B9-BE1A-EC639E985114}" type="pres">
      <dgm:prSet presAssocID="{9AC73F65-9CC9-4154-B2AB-2EE221AD0624}" presName="connTx" presStyleLbl="parChTrans1D2" presStyleIdx="6" presStyleCnt="7"/>
      <dgm:spPr/>
    </dgm:pt>
    <dgm:pt modelId="{CCF3CF94-C6F1-4CEA-896E-F9C64D1AA5CF}" type="pres">
      <dgm:prSet presAssocID="{96C7DBF9-3F30-4C22-9A49-FC9AB286DBDF}" presName="node" presStyleLbl="node1" presStyleIdx="6" presStyleCnt="7" custScaleX="155525" custScaleY="90360" custRadScaleRad="105765" custRadScaleInc="-19819">
        <dgm:presLayoutVars>
          <dgm:bulletEnabled val="1"/>
        </dgm:presLayoutVars>
      </dgm:prSet>
      <dgm:spPr/>
    </dgm:pt>
  </dgm:ptLst>
  <dgm:cxnLst>
    <dgm:cxn modelId="{859D8200-4DBD-49F1-AF71-29893D1A826E}" type="presOf" srcId="{77745483-378C-4770-A5E5-10BB8EE40FED}" destId="{2CAD849F-4002-4308-9B2F-077AED7F9B97}" srcOrd="1" destOrd="0" presId="urn:microsoft.com/office/officeart/2005/8/layout/radial1"/>
    <dgm:cxn modelId="{EF31F903-B8C8-4038-AD8B-EDC095F67143}" type="presOf" srcId="{EB3600D4-3C8F-45C0-9CF9-1865205DEFDF}" destId="{DF5F7D34-CED8-47B5-8F0E-A53F42522B6F}" srcOrd="0" destOrd="0" presId="urn:microsoft.com/office/officeart/2005/8/layout/radial1"/>
    <dgm:cxn modelId="{7686B30C-B22D-4A6C-BA07-85294F1BD6BB}" srcId="{C3B0CDAD-CA39-4CE3-84E6-25D45BE0C800}" destId="{2DF28C68-6884-4801-AC35-EBDA1588C31F}" srcOrd="0" destOrd="0" parTransId="{BED8B433-69E8-46A0-BEBC-D32B5D050B5E}" sibTransId="{79A62FC0-586D-4A67-850B-BCD23A483A2F}"/>
    <dgm:cxn modelId="{79D2BE16-266E-4EB9-BB34-D7FDDA4383C4}" type="presOf" srcId="{3ECFAE9E-3856-4B27-86B7-E3D041C23E5F}" destId="{BFB6DC25-553F-44A1-B601-5296ADC2C29C}" srcOrd="1" destOrd="0" presId="urn:microsoft.com/office/officeart/2005/8/layout/radial1"/>
    <dgm:cxn modelId="{575D1F18-7495-49AC-B90B-5386729E1F90}" type="presOf" srcId="{94764FA8-FC3E-499D-8ABA-33B7A5FFFA3B}" destId="{0A324F3A-CD20-4F5F-BC1D-FE07147CDF2B}" srcOrd="0" destOrd="0" presId="urn:microsoft.com/office/officeart/2005/8/layout/radial1"/>
    <dgm:cxn modelId="{C2120C25-D2F6-49A6-889E-ADD8C017F4F2}" type="presOf" srcId="{7A96A64E-0E1B-4565-BB51-07A0C84C087B}" destId="{17BF8E42-83A3-4482-BCF5-CCCC455FD472}" srcOrd="0" destOrd="0" presId="urn:microsoft.com/office/officeart/2005/8/layout/radial1"/>
    <dgm:cxn modelId="{0E53FB2E-51F3-4FA0-B1CD-EBA24439857E}" type="presOf" srcId="{96C7DBF9-3F30-4C22-9A49-FC9AB286DBDF}" destId="{CCF3CF94-C6F1-4CEA-896E-F9C64D1AA5CF}" srcOrd="0" destOrd="0" presId="urn:microsoft.com/office/officeart/2005/8/layout/radial1"/>
    <dgm:cxn modelId="{067EE030-2F6A-40FF-8CEE-D8EA4BAD0234}" type="presOf" srcId="{9AC73F65-9CC9-4154-B2AB-2EE221AD0624}" destId="{72B8AC1C-019C-4EE3-A196-EE01C105F408}" srcOrd="0" destOrd="0" presId="urn:microsoft.com/office/officeart/2005/8/layout/radial1"/>
    <dgm:cxn modelId="{9F1D533F-07DB-4407-BD14-E7DCE162CE65}" srcId="{2DF28C68-6884-4801-AC35-EBDA1588C31F}" destId="{3FAB5113-8501-4621-A050-832719FE682E}" srcOrd="3" destOrd="0" parTransId="{2A6AC52B-0BBA-431A-B68E-E387D886777B}" sibTransId="{ADFB837E-2FA3-4CAC-A91F-FE43136267B4}"/>
    <dgm:cxn modelId="{B6DEE853-4A08-47F2-8CB4-BB43AF07246C}" srcId="{2DF28C68-6884-4801-AC35-EBDA1588C31F}" destId="{C30B202F-9C3B-4434-B770-73508103308A}" srcOrd="2" destOrd="0" parTransId="{3ECFAE9E-3856-4B27-86B7-E3D041C23E5F}" sibTransId="{BFF8106C-669B-4D21-94F8-51D75FAA4DBA}"/>
    <dgm:cxn modelId="{9144A35A-8157-41DB-9375-5DF0E5D07BA0}" srcId="{2DF28C68-6884-4801-AC35-EBDA1588C31F}" destId="{EA2D15E7-5B7B-4683-A796-74FAE5FB24B9}" srcOrd="4" destOrd="0" parTransId="{94764FA8-FC3E-499D-8ABA-33B7A5FFFA3B}" sibTransId="{DDE4AED9-2963-44F7-9B71-A3A2B46FE6E9}"/>
    <dgm:cxn modelId="{C9C6807D-07D5-47C8-9D2A-4717BACFC4AA}" type="presOf" srcId="{77745483-378C-4770-A5E5-10BB8EE40FED}" destId="{A339967C-4E8C-4F0E-960E-8862B126C71A}" srcOrd="0" destOrd="0" presId="urn:microsoft.com/office/officeart/2005/8/layout/radial1"/>
    <dgm:cxn modelId="{C2C29B80-2FEF-40CF-A933-DBCEA2E1F796}" type="presOf" srcId="{3FAB5113-8501-4621-A050-832719FE682E}" destId="{86C8485F-3721-4F9F-86D1-DA4CF8E21346}" srcOrd="0" destOrd="0" presId="urn:microsoft.com/office/officeart/2005/8/layout/radial1"/>
    <dgm:cxn modelId="{C2C7D583-3FC0-4D34-B47A-738E318ABE01}" type="presOf" srcId="{0128A3D1-CA31-43E0-A2FF-510C6537CF2C}" destId="{7A1FFF3A-9052-456C-BF7D-9127CD27D6DE}" srcOrd="0" destOrd="0" presId="urn:microsoft.com/office/officeart/2005/8/layout/radial1"/>
    <dgm:cxn modelId="{B494738B-F8F3-4F98-9C77-518F5DDABD5D}" srcId="{2DF28C68-6884-4801-AC35-EBDA1588C31F}" destId="{7A96A64E-0E1B-4565-BB51-07A0C84C087B}" srcOrd="5" destOrd="0" parTransId="{90E89EEE-8161-4B95-8CD8-74F577174C26}" sibTransId="{6F25B13B-73C3-475A-B1AD-3691EA44E22A}"/>
    <dgm:cxn modelId="{86AF2293-F494-4680-BE4E-A05D2F1D383C}" type="presOf" srcId="{4CFF2688-F940-4AC6-9B3A-896EC871EA66}" destId="{765235E9-325F-4FF8-A72C-B87BBE542B6E}" srcOrd="0" destOrd="0" presId="urn:microsoft.com/office/officeart/2005/8/layout/radial1"/>
    <dgm:cxn modelId="{40FC8D9A-8D85-4D64-B7B1-6768819EC244}" srcId="{2DF28C68-6884-4801-AC35-EBDA1588C31F}" destId="{4CFF2688-F940-4AC6-9B3A-896EC871EA66}" srcOrd="0" destOrd="0" parTransId="{0128A3D1-CA31-43E0-A2FF-510C6537CF2C}" sibTransId="{5C7EFF41-A7F5-4633-9418-81E06F4EB974}"/>
    <dgm:cxn modelId="{82EE12A2-9603-4F9E-B509-2AFB9BA1D183}" type="presOf" srcId="{90E89EEE-8161-4B95-8CD8-74F577174C26}" destId="{65F67482-BBFD-466F-A135-42D392645995}" srcOrd="0" destOrd="0" presId="urn:microsoft.com/office/officeart/2005/8/layout/radial1"/>
    <dgm:cxn modelId="{A44699A5-34D1-4A51-BE9B-3EA448DA8777}" type="presOf" srcId="{2DF28C68-6884-4801-AC35-EBDA1588C31F}" destId="{4F5CC34B-E439-4216-9FE0-9811089ED37A}" srcOrd="0" destOrd="0" presId="urn:microsoft.com/office/officeart/2005/8/layout/radial1"/>
    <dgm:cxn modelId="{079D2FA6-399C-45E1-9C6D-65A013E7109E}" type="presOf" srcId="{3ECFAE9E-3856-4B27-86B7-E3D041C23E5F}" destId="{24FF424D-C457-4B82-BEFE-91B71D828E8C}" srcOrd="0" destOrd="0" presId="urn:microsoft.com/office/officeart/2005/8/layout/radial1"/>
    <dgm:cxn modelId="{50F971C0-8041-4927-9EDE-F1139BC1819D}" srcId="{2DF28C68-6884-4801-AC35-EBDA1588C31F}" destId="{96C7DBF9-3F30-4C22-9A49-FC9AB286DBDF}" srcOrd="6" destOrd="0" parTransId="{9AC73F65-9CC9-4154-B2AB-2EE221AD0624}" sibTransId="{184811F3-7E66-4217-A8AD-942055ED6DA4}"/>
    <dgm:cxn modelId="{09417CCA-0B98-43E6-B38F-175B19F399BA}" type="presOf" srcId="{C30B202F-9C3B-4434-B770-73508103308A}" destId="{589EC89A-A75C-4D58-B4DF-9E60F4B0EB24}" srcOrd="0" destOrd="0" presId="urn:microsoft.com/office/officeart/2005/8/layout/radial1"/>
    <dgm:cxn modelId="{20FD7BD0-2193-437F-A2FA-81D7DEA1109F}" type="presOf" srcId="{2A6AC52B-0BBA-431A-B68E-E387D886777B}" destId="{78BC1DE0-AD7E-4CCE-A248-A7C5A35E21F5}" srcOrd="0" destOrd="0" presId="urn:microsoft.com/office/officeart/2005/8/layout/radial1"/>
    <dgm:cxn modelId="{DBE623D3-924C-4D53-9E46-CA8CAAAEF6A0}" srcId="{2DF28C68-6884-4801-AC35-EBDA1588C31F}" destId="{EB3600D4-3C8F-45C0-9CF9-1865205DEFDF}" srcOrd="1" destOrd="0" parTransId="{77745483-378C-4770-A5E5-10BB8EE40FED}" sibTransId="{BED3486C-A86D-476C-AD07-B378EDD98443}"/>
    <dgm:cxn modelId="{8EC766D7-6C70-4220-88D7-3F6E09758B0E}" type="presOf" srcId="{C3B0CDAD-CA39-4CE3-84E6-25D45BE0C800}" destId="{12EA2C54-7D46-4E0F-9467-4944152BC563}" srcOrd="0" destOrd="0" presId="urn:microsoft.com/office/officeart/2005/8/layout/radial1"/>
    <dgm:cxn modelId="{1E5BEADA-A7D5-46D9-B0F4-E00588AA3FE2}" type="presOf" srcId="{EA2D15E7-5B7B-4683-A796-74FAE5FB24B9}" destId="{65762971-9770-453C-8101-5529ECEEFAB3}" srcOrd="0" destOrd="0" presId="urn:microsoft.com/office/officeart/2005/8/layout/radial1"/>
    <dgm:cxn modelId="{2E8FDFE2-A4C9-43DD-9067-8D4DADF02821}" type="presOf" srcId="{2A6AC52B-0BBA-431A-B68E-E387D886777B}" destId="{7538B8C9-8BD3-4D4C-8391-9B28669D3570}" srcOrd="1" destOrd="0" presId="urn:microsoft.com/office/officeart/2005/8/layout/radial1"/>
    <dgm:cxn modelId="{66E5D0E5-837A-4236-9D5D-4EF7C263E4E2}" type="presOf" srcId="{0128A3D1-CA31-43E0-A2FF-510C6537CF2C}" destId="{CC0F2940-A7D2-471F-91DA-E277FADC39FE}" srcOrd="1" destOrd="0" presId="urn:microsoft.com/office/officeart/2005/8/layout/radial1"/>
    <dgm:cxn modelId="{0C7216E8-A6F0-4AE8-A493-31AB18E8A3D6}" type="presOf" srcId="{90E89EEE-8161-4B95-8CD8-74F577174C26}" destId="{0F16DCC4-02E9-4D9F-9485-68BB770F272D}" srcOrd="1" destOrd="0" presId="urn:microsoft.com/office/officeart/2005/8/layout/radial1"/>
    <dgm:cxn modelId="{9CB61BF1-351D-4531-85AD-2C69BFEA9149}" type="presOf" srcId="{9AC73F65-9CC9-4154-B2AB-2EE221AD0624}" destId="{446D0F07-DA28-48B9-BE1A-EC639E985114}" srcOrd="1" destOrd="0" presId="urn:microsoft.com/office/officeart/2005/8/layout/radial1"/>
    <dgm:cxn modelId="{C07A90FC-692E-49AE-B7F5-9B9CE16279A6}" type="presOf" srcId="{94764FA8-FC3E-499D-8ABA-33B7A5FFFA3B}" destId="{014F99CA-0390-49A4-A84C-45901AD3D5E1}" srcOrd="1" destOrd="0" presId="urn:microsoft.com/office/officeart/2005/8/layout/radial1"/>
    <dgm:cxn modelId="{50881F50-2166-475E-AD63-707D2847D2D4}" type="presParOf" srcId="{12EA2C54-7D46-4E0F-9467-4944152BC563}" destId="{4F5CC34B-E439-4216-9FE0-9811089ED37A}" srcOrd="0" destOrd="0" presId="urn:microsoft.com/office/officeart/2005/8/layout/radial1"/>
    <dgm:cxn modelId="{75F45B6E-6A00-4C7B-A7FE-2BD422DF6B74}" type="presParOf" srcId="{12EA2C54-7D46-4E0F-9467-4944152BC563}" destId="{7A1FFF3A-9052-456C-BF7D-9127CD27D6DE}" srcOrd="1" destOrd="0" presId="urn:microsoft.com/office/officeart/2005/8/layout/radial1"/>
    <dgm:cxn modelId="{89327885-288E-4428-9B98-C17FC00A77E1}" type="presParOf" srcId="{7A1FFF3A-9052-456C-BF7D-9127CD27D6DE}" destId="{CC0F2940-A7D2-471F-91DA-E277FADC39FE}" srcOrd="0" destOrd="0" presId="urn:microsoft.com/office/officeart/2005/8/layout/radial1"/>
    <dgm:cxn modelId="{293FD7B8-985F-4088-95D8-F21D72C225D8}" type="presParOf" srcId="{12EA2C54-7D46-4E0F-9467-4944152BC563}" destId="{765235E9-325F-4FF8-A72C-B87BBE542B6E}" srcOrd="2" destOrd="0" presId="urn:microsoft.com/office/officeart/2005/8/layout/radial1"/>
    <dgm:cxn modelId="{2194BEAF-F9DC-4BFE-9AEF-6670D6723A10}" type="presParOf" srcId="{12EA2C54-7D46-4E0F-9467-4944152BC563}" destId="{A339967C-4E8C-4F0E-960E-8862B126C71A}" srcOrd="3" destOrd="0" presId="urn:microsoft.com/office/officeart/2005/8/layout/radial1"/>
    <dgm:cxn modelId="{10EDD3A8-2DE7-493F-9DFD-2F75D9010D09}" type="presParOf" srcId="{A339967C-4E8C-4F0E-960E-8862B126C71A}" destId="{2CAD849F-4002-4308-9B2F-077AED7F9B97}" srcOrd="0" destOrd="0" presId="urn:microsoft.com/office/officeart/2005/8/layout/radial1"/>
    <dgm:cxn modelId="{7C33D7BC-3906-464D-BD87-16485C71479C}" type="presParOf" srcId="{12EA2C54-7D46-4E0F-9467-4944152BC563}" destId="{DF5F7D34-CED8-47B5-8F0E-A53F42522B6F}" srcOrd="4" destOrd="0" presId="urn:microsoft.com/office/officeart/2005/8/layout/radial1"/>
    <dgm:cxn modelId="{B1E58204-DAAD-4195-9AFE-906EA98940D8}" type="presParOf" srcId="{12EA2C54-7D46-4E0F-9467-4944152BC563}" destId="{24FF424D-C457-4B82-BEFE-91B71D828E8C}" srcOrd="5" destOrd="0" presId="urn:microsoft.com/office/officeart/2005/8/layout/radial1"/>
    <dgm:cxn modelId="{6AC506DE-E145-4992-9D1C-010D76E386FA}" type="presParOf" srcId="{24FF424D-C457-4B82-BEFE-91B71D828E8C}" destId="{BFB6DC25-553F-44A1-B601-5296ADC2C29C}" srcOrd="0" destOrd="0" presId="urn:microsoft.com/office/officeart/2005/8/layout/radial1"/>
    <dgm:cxn modelId="{F9562CD3-B8A0-4CA6-947E-DAFFBBE71F17}" type="presParOf" srcId="{12EA2C54-7D46-4E0F-9467-4944152BC563}" destId="{589EC89A-A75C-4D58-B4DF-9E60F4B0EB24}" srcOrd="6" destOrd="0" presId="urn:microsoft.com/office/officeart/2005/8/layout/radial1"/>
    <dgm:cxn modelId="{9A438CA6-8BBE-4D06-A1D7-02A7DDA0CEE6}" type="presParOf" srcId="{12EA2C54-7D46-4E0F-9467-4944152BC563}" destId="{78BC1DE0-AD7E-4CCE-A248-A7C5A35E21F5}" srcOrd="7" destOrd="0" presId="urn:microsoft.com/office/officeart/2005/8/layout/radial1"/>
    <dgm:cxn modelId="{BF992111-DF59-46D2-BE5F-568B03D3E981}" type="presParOf" srcId="{78BC1DE0-AD7E-4CCE-A248-A7C5A35E21F5}" destId="{7538B8C9-8BD3-4D4C-8391-9B28669D3570}" srcOrd="0" destOrd="0" presId="urn:microsoft.com/office/officeart/2005/8/layout/radial1"/>
    <dgm:cxn modelId="{19893A01-558C-4E10-BA37-03EB42A372B8}" type="presParOf" srcId="{12EA2C54-7D46-4E0F-9467-4944152BC563}" destId="{86C8485F-3721-4F9F-86D1-DA4CF8E21346}" srcOrd="8" destOrd="0" presId="urn:microsoft.com/office/officeart/2005/8/layout/radial1"/>
    <dgm:cxn modelId="{62B0C969-BB78-42EE-BF2C-B28D53D82ED2}" type="presParOf" srcId="{12EA2C54-7D46-4E0F-9467-4944152BC563}" destId="{0A324F3A-CD20-4F5F-BC1D-FE07147CDF2B}" srcOrd="9" destOrd="0" presId="urn:microsoft.com/office/officeart/2005/8/layout/radial1"/>
    <dgm:cxn modelId="{CD859DD5-1A34-4F91-B14B-6E02B1F38181}" type="presParOf" srcId="{0A324F3A-CD20-4F5F-BC1D-FE07147CDF2B}" destId="{014F99CA-0390-49A4-A84C-45901AD3D5E1}" srcOrd="0" destOrd="0" presId="urn:microsoft.com/office/officeart/2005/8/layout/radial1"/>
    <dgm:cxn modelId="{B07FA2C2-449F-4803-BA6E-81B03A68A757}" type="presParOf" srcId="{12EA2C54-7D46-4E0F-9467-4944152BC563}" destId="{65762971-9770-453C-8101-5529ECEEFAB3}" srcOrd="10" destOrd="0" presId="urn:microsoft.com/office/officeart/2005/8/layout/radial1"/>
    <dgm:cxn modelId="{7C8D50CE-77E3-4C6D-8672-8D8BD931BF5C}" type="presParOf" srcId="{12EA2C54-7D46-4E0F-9467-4944152BC563}" destId="{65F67482-BBFD-466F-A135-42D392645995}" srcOrd="11" destOrd="0" presId="urn:microsoft.com/office/officeart/2005/8/layout/radial1"/>
    <dgm:cxn modelId="{8D2EFA90-A935-422C-AFD9-01CC4702B777}" type="presParOf" srcId="{65F67482-BBFD-466F-A135-42D392645995}" destId="{0F16DCC4-02E9-4D9F-9485-68BB770F272D}" srcOrd="0" destOrd="0" presId="urn:microsoft.com/office/officeart/2005/8/layout/radial1"/>
    <dgm:cxn modelId="{EA6BA7D9-7320-4789-BB55-77A934714E4F}" type="presParOf" srcId="{12EA2C54-7D46-4E0F-9467-4944152BC563}" destId="{17BF8E42-83A3-4482-BCF5-CCCC455FD472}" srcOrd="12" destOrd="0" presId="urn:microsoft.com/office/officeart/2005/8/layout/radial1"/>
    <dgm:cxn modelId="{81F1B749-6971-4CC4-80F8-755B40F93425}" type="presParOf" srcId="{12EA2C54-7D46-4E0F-9467-4944152BC563}" destId="{72B8AC1C-019C-4EE3-A196-EE01C105F408}" srcOrd="13" destOrd="0" presId="urn:microsoft.com/office/officeart/2005/8/layout/radial1"/>
    <dgm:cxn modelId="{DEC832D8-D750-4845-9974-B8F88DBA3BF3}" type="presParOf" srcId="{72B8AC1C-019C-4EE3-A196-EE01C105F408}" destId="{446D0F07-DA28-48B9-BE1A-EC639E985114}" srcOrd="0" destOrd="0" presId="urn:microsoft.com/office/officeart/2005/8/layout/radial1"/>
    <dgm:cxn modelId="{56BC9E58-721A-4672-8CAA-2F6348BF476C}" type="presParOf" srcId="{12EA2C54-7D46-4E0F-9467-4944152BC563}" destId="{CCF3CF94-C6F1-4CEA-896E-F9C64D1AA5CF}" srcOrd="14"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5CC34B-E439-4216-9FE0-9811089ED37A}">
      <dsp:nvSpPr>
        <dsp:cNvPr id="0" name=""/>
        <dsp:cNvSpPr/>
      </dsp:nvSpPr>
      <dsp:spPr>
        <a:xfrm>
          <a:off x="4398040" y="2309056"/>
          <a:ext cx="1841439" cy="1841439"/>
        </a:xfrm>
        <a:prstGeom prst="ellipse">
          <a:avLst/>
        </a:prstGeom>
        <a:solidFill>
          <a:schemeClr val="accent1"/>
        </a:solidFill>
        <a:ln w="571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endParaRPr lang="en-US" sz="2200" b="1" kern="1200" spc="20" baseline="0">
            <a:solidFill>
              <a:schemeClr val="bg1"/>
            </a:solidFill>
          </a:endParaRPr>
        </a:p>
        <a:p>
          <a:pPr marL="0" lvl="0" indent="0" algn="ctr" defTabSz="977900">
            <a:lnSpc>
              <a:spcPct val="90000"/>
            </a:lnSpc>
            <a:spcBef>
              <a:spcPct val="0"/>
            </a:spcBef>
            <a:spcAft>
              <a:spcPct val="35000"/>
            </a:spcAft>
            <a:buNone/>
          </a:pPr>
          <a:endParaRPr lang="en-US" sz="1600" b="1" kern="1200" spc="20" baseline="0">
            <a:solidFill>
              <a:schemeClr val="bg1"/>
            </a:solidFill>
          </a:endParaRPr>
        </a:p>
        <a:p>
          <a:pPr marL="0" lvl="0" indent="0" algn="ctr" defTabSz="977900">
            <a:lnSpc>
              <a:spcPct val="90000"/>
            </a:lnSpc>
            <a:spcBef>
              <a:spcPct val="0"/>
            </a:spcBef>
            <a:spcAft>
              <a:spcPct val="35000"/>
            </a:spcAft>
            <a:buNone/>
          </a:pPr>
          <a:r>
            <a:rPr lang="en-US" sz="1800" b="1" kern="1200" spc="50" baseline="0">
              <a:solidFill>
                <a:schemeClr val="bg1"/>
              </a:solidFill>
            </a:rPr>
            <a:t>PROGRAMS</a:t>
          </a:r>
        </a:p>
      </dsp:txBody>
      <dsp:txXfrm>
        <a:off x="4667712" y="2578728"/>
        <a:ext cx="1302095" cy="1302095"/>
      </dsp:txXfrm>
    </dsp:sp>
    <dsp:sp modelId="{7A1FFF3A-9052-456C-BF7D-9127CD27D6DE}">
      <dsp:nvSpPr>
        <dsp:cNvPr id="0" name=""/>
        <dsp:cNvSpPr/>
      </dsp:nvSpPr>
      <dsp:spPr>
        <a:xfrm rot="16200000">
          <a:off x="5043362" y="2020360"/>
          <a:ext cx="550795" cy="26597"/>
        </a:xfrm>
        <a:custGeom>
          <a:avLst/>
          <a:gdLst/>
          <a:ahLst/>
          <a:cxnLst/>
          <a:rect l="0" t="0" r="0" b="0"/>
          <a:pathLst>
            <a:path>
              <a:moveTo>
                <a:pt x="0" y="13298"/>
              </a:moveTo>
              <a:lnTo>
                <a:pt x="550795" y="13298"/>
              </a:lnTo>
            </a:path>
          </a:pathLst>
        </a:custGeom>
        <a:noFill/>
        <a:ln w="15875" cap="flat" cmpd="sng" algn="ctr">
          <a:solidFill>
            <a:schemeClr val="accent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spc="20" baseline="0"/>
        </a:p>
      </dsp:txBody>
      <dsp:txXfrm>
        <a:off x="5304990" y="2019889"/>
        <a:ext cx="27539" cy="27539"/>
      </dsp:txXfrm>
    </dsp:sp>
    <dsp:sp modelId="{765235E9-325F-4FF8-A72C-B87BBE542B6E}">
      <dsp:nvSpPr>
        <dsp:cNvPr id="0" name=""/>
        <dsp:cNvSpPr/>
      </dsp:nvSpPr>
      <dsp:spPr>
        <a:xfrm>
          <a:off x="4277206" y="337960"/>
          <a:ext cx="2083107" cy="1420300"/>
        </a:xfrm>
        <a:prstGeom prst="ellipse">
          <a:avLst/>
        </a:prstGeom>
        <a:solidFill>
          <a:schemeClr val="bg2"/>
        </a:solidFill>
        <a:ln w="22225"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spc="20" baseline="0">
              <a:solidFill>
                <a:schemeClr val="tx1"/>
              </a:solidFill>
              <a:latin typeface="+mn-lt"/>
            </a:rPr>
            <a:t>Enforcement</a:t>
          </a:r>
        </a:p>
      </dsp:txBody>
      <dsp:txXfrm>
        <a:off x="4582270" y="545958"/>
        <a:ext cx="1472979" cy="1004304"/>
      </dsp:txXfrm>
    </dsp:sp>
    <dsp:sp modelId="{A339967C-4E8C-4F0E-960E-8862B126C71A}">
      <dsp:nvSpPr>
        <dsp:cNvPr id="0" name=""/>
        <dsp:cNvSpPr/>
      </dsp:nvSpPr>
      <dsp:spPr>
        <a:xfrm rot="19540513">
          <a:off x="6019677" y="2504758"/>
          <a:ext cx="682907" cy="26597"/>
        </a:xfrm>
        <a:custGeom>
          <a:avLst/>
          <a:gdLst/>
          <a:ahLst/>
          <a:cxnLst/>
          <a:rect l="0" t="0" r="0" b="0"/>
          <a:pathLst>
            <a:path>
              <a:moveTo>
                <a:pt x="0" y="13298"/>
              </a:moveTo>
              <a:lnTo>
                <a:pt x="682907" y="13298"/>
              </a:lnTo>
            </a:path>
          </a:pathLst>
        </a:custGeom>
        <a:noFill/>
        <a:ln w="15875" cap="flat" cmpd="sng" algn="ctr">
          <a:solidFill>
            <a:schemeClr val="accent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spc="20" baseline="0"/>
        </a:p>
      </dsp:txBody>
      <dsp:txXfrm>
        <a:off x="6344058" y="2500984"/>
        <a:ext cx="34145" cy="34145"/>
      </dsp:txXfrm>
    </dsp:sp>
    <dsp:sp modelId="{DF5F7D34-CED8-47B5-8F0E-A53F42522B6F}">
      <dsp:nvSpPr>
        <dsp:cNvPr id="0" name=""/>
        <dsp:cNvSpPr/>
      </dsp:nvSpPr>
      <dsp:spPr>
        <a:xfrm>
          <a:off x="6265840" y="1089067"/>
          <a:ext cx="2296183" cy="1420300"/>
        </a:xfrm>
        <a:prstGeom prst="ellipse">
          <a:avLst/>
        </a:prstGeom>
        <a:solidFill>
          <a:schemeClr val="bg2"/>
        </a:solidFill>
        <a:ln w="22225"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spc="20" baseline="0">
              <a:solidFill>
                <a:schemeClr val="tx1"/>
              </a:solidFill>
              <a:latin typeface="+mn-lt"/>
            </a:rPr>
            <a:t>Environmental Monitoring</a:t>
          </a:r>
        </a:p>
      </dsp:txBody>
      <dsp:txXfrm>
        <a:off x="6602108" y="1297065"/>
        <a:ext cx="1623647" cy="1004304"/>
      </dsp:txXfrm>
    </dsp:sp>
    <dsp:sp modelId="{24FF424D-C457-4B82-BEFE-91B71D828E8C}">
      <dsp:nvSpPr>
        <dsp:cNvPr id="0" name=""/>
        <dsp:cNvSpPr/>
      </dsp:nvSpPr>
      <dsp:spPr>
        <a:xfrm rot="456707">
          <a:off x="6229286" y="3369698"/>
          <a:ext cx="472026" cy="26597"/>
        </a:xfrm>
        <a:custGeom>
          <a:avLst/>
          <a:gdLst/>
          <a:ahLst/>
          <a:cxnLst/>
          <a:rect l="0" t="0" r="0" b="0"/>
          <a:pathLst>
            <a:path>
              <a:moveTo>
                <a:pt x="0" y="13298"/>
              </a:moveTo>
              <a:lnTo>
                <a:pt x="472026" y="13298"/>
              </a:lnTo>
            </a:path>
          </a:pathLst>
        </a:custGeom>
        <a:noFill/>
        <a:ln w="15875" cap="flat" cmpd="sng" algn="ctr">
          <a:solidFill>
            <a:schemeClr val="accent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spc="20" baseline="0"/>
        </a:p>
      </dsp:txBody>
      <dsp:txXfrm>
        <a:off x="6453499" y="3371196"/>
        <a:ext cx="23601" cy="23601"/>
      </dsp:txXfrm>
    </dsp:sp>
    <dsp:sp modelId="{589EC89A-A75C-4D58-B4DF-9E60F4B0EB24}">
      <dsp:nvSpPr>
        <dsp:cNvPr id="0" name=""/>
        <dsp:cNvSpPr/>
      </dsp:nvSpPr>
      <dsp:spPr>
        <a:xfrm>
          <a:off x="6679785" y="2840701"/>
          <a:ext cx="2083107" cy="1420300"/>
        </a:xfrm>
        <a:prstGeom prst="ellipse">
          <a:avLst/>
        </a:prstGeom>
        <a:solidFill>
          <a:schemeClr val="bg2"/>
        </a:solidFill>
        <a:ln w="22225"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spc="20" baseline="0">
              <a:solidFill>
                <a:schemeClr val="tx1"/>
              </a:solidFill>
              <a:latin typeface="+mn-lt"/>
            </a:rPr>
            <a:t>Worker Health &amp; Safety</a:t>
          </a:r>
        </a:p>
      </dsp:txBody>
      <dsp:txXfrm>
        <a:off x="6984849" y="3048699"/>
        <a:ext cx="1472979" cy="1004304"/>
      </dsp:txXfrm>
    </dsp:sp>
    <dsp:sp modelId="{78BC1DE0-AD7E-4CCE-A248-A7C5A35E21F5}">
      <dsp:nvSpPr>
        <dsp:cNvPr id="0" name=""/>
        <dsp:cNvSpPr/>
      </dsp:nvSpPr>
      <dsp:spPr>
        <a:xfrm rot="3487776">
          <a:off x="5634156" y="4305602"/>
          <a:ext cx="723486" cy="26597"/>
        </a:xfrm>
        <a:custGeom>
          <a:avLst/>
          <a:gdLst/>
          <a:ahLst/>
          <a:cxnLst/>
          <a:rect l="0" t="0" r="0" b="0"/>
          <a:pathLst>
            <a:path>
              <a:moveTo>
                <a:pt x="0" y="13298"/>
              </a:moveTo>
              <a:lnTo>
                <a:pt x="723486" y="13298"/>
              </a:lnTo>
            </a:path>
          </a:pathLst>
        </a:custGeom>
        <a:noFill/>
        <a:ln w="15875" cap="flat" cmpd="sng" algn="ctr">
          <a:solidFill>
            <a:schemeClr val="accent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spc="20" baseline="0"/>
        </a:p>
      </dsp:txBody>
      <dsp:txXfrm>
        <a:off x="5977812" y="4300813"/>
        <a:ext cx="36174" cy="36174"/>
      </dsp:txXfrm>
    </dsp:sp>
    <dsp:sp modelId="{86C8485F-3721-4F9F-86D1-DA4CF8E21346}">
      <dsp:nvSpPr>
        <dsp:cNvPr id="0" name=""/>
        <dsp:cNvSpPr/>
      </dsp:nvSpPr>
      <dsp:spPr>
        <a:xfrm>
          <a:off x="5551851" y="4569789"/>
          <a:ext cx="2083107" cy="1420300"/>
        </a:xfrm>
        <a:prstGeom prst="ellipse">
          <a:avLst/>
        </a:prstGeom>
        <a:solidFill>
          <a:schemeClr val="bg2"/>
        </a:solidFill>
        <a:ln w="22225"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spc="20" baseline="0">
              <a:solidFill>
                <a:schemeClr val="tx1"/>
              </a:solidFill>
              <a:latin typeface="+mn-lt"/>
            </a:rPr>
            <a:t>Human Health Assessment</a:t>
          </a:r>
        </a:p>
      </dsp:txBody>
      <dsp:txXfrm>
        <a:off x="5856915" y="4777787"/>
        <a:ext cx="1472979" cy="1004304"/>
      </dsp:txXfrm>
    </dsp:sp>
    <dsp:sp modelId="{0A324F3A-CD20-4F5F-BC1D-FE07147CDF2B}">
      <dsp:nvSpPr>
        <dsp:cNvPr id="0" name=""/>
        <dsp:cNvSpPr/>
      </dsp:nvSpPr>
      <dsp:spPr>
        <a:xfrm rot="7382871">
          <a:off x="4236627" y="4302854"/>
          <a:ext cx="750680" cy="26597"/>
        </a:xfrm>
        <a:custGeom>
          <a:avLst/>
          <a:gdLst/>
          <a:ahLst/>
          <a:cxnLst/>
          <a:rect l="0" t="0" r="0" b="0"/>
          <a:pathLst>
            <a:path>
              <a:moveTo>
                <a:pt x="0" y="13298"/>
              </a:moveTo>
              <a:lnTo>
                <a:pt x="750680" y="13298"/>
              </a:lnTo>
            </a:path>
          </a:pathLst>
        </a:custGeom>
        <a:noFill/>
        <a:ln w="15875" cap="flat" cmpd="sng" algn="ctr">
          <a:solidFill>
            <a:schemeClr val="accent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spc="20" baseline="0"/>
        </a:p>
      </dsp:txBody>
      <dsp:txXfrm rot="10800000">
        <a:off x="4593200" y="4297386"/>
        <a:ext cx="37534" cy="37534"/>
      </dsp:txXfrm>
    </dsp:sp>
    <dsp:sp modelId="{65762971-9770-453C-8101-5529ECEEFAB3}">
      <dsp:nvSpPr>
        <dsp:cNvPr id="0" name=""/>
        <dsp:cNvSpPr/>
      </dsp:nvSpPr>
      <dsp:spPr>
        <a:xfrm>
          <a:off x="2943392" y="4569768"/>
          <a:ext cx="2083107" cy="1420300"/>
        </a:xfrm>
        <a:prstGeom prst="ellipse">
          <a:avLst/>
        </a:prstGeom>
        <a:solidFill>
          <a:schemeClr val="bg2"/>
        </a:solidFill>
        <a:ln w="22225"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spc="20" baseline="0">
              <a:solidFill>
                <a:schemeClr val="tx1"/>
              </a:solidFill>
              <a:latin typeface="+mn-lt"/>
            </a:rPr>
            <a:t>Pesticide Registration</a:t>
          </a:r>
        </a:p>
      </dsp:txBody>
      <dsp:txXfrm>
        <a:off x="3248456" y="4777766"/>
        <a:ext cx="1472979" cy="1004304"/>
      </dsp:txXfrm>
    </dsp:sp>
    <dsp:sp modelId="{65F67482-BBFD-466F-A135-42D392645995}">
      <dsp:nvSpPr>
        <dsp:cNvPr id="0" name=""/>
        <dsp:cNvSpPr/>
      </dsp:nvSpPr>
      <dsp:spPr>
        <a:xfrm rot="10343293">
          <a:off x="3936206" y="3369698"/>
          <a:ext cx="472026" cy="26597"/>
        </a:xfrm>
        <a:custGeom>
          <a:avLst/>
          <a:gdLst/>
          <a:ahLst/>
          <a:cxnLst/>
          <a:rect l="0" t="0" r="0" b="0"/>
          <a:pathLst>
            <a:path>
              <a:moveTo>
                <a:pt x="0" y="13298"/>
              </a:moveTo>
              <a:lnTo>
                <a:pt x="472026" y="13298"/>
              </a:lnTo>
            </a:path>
          </a:pathLst>
        </a:custGeom>
        <a:noFill/>
        <a:ln w="15875" cap="flat" cmpd="sng" algn="ctr">
          <a:solidFill>
            <a:schemeClr val="accent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spc="20" baseline="0"/>
        </a:p>
      </dsp:txBody>
      <dsp:txXfrm rot="10800000">
        <a:off x="4160419" y="3371196"/>
        <a:ext cx="23601" cy="23601"/>
      </dsp:txXfrm>
    </dsp:sp>
    <dsp:sp modelId="{17BF8E42-83A3-4482-BCF5-CCCC455FD472}">
      <dsp:nvSpPr>
        <dsp:cNvPr id="0" name=""/>
        <dsp:cNvSpPr/>
      </dsp:nvSpPr>
      <dsp:spPr>
        <a:xfrm>
          <a:off x="1874627" y="2840701"/>
          <a:ext cx="2083107" cy="1420300"/>
        </a:xfrm>
        <a:prstGeom prst="ellipse">
          <a:avLst/>
        </a:prstGeom>
        <a:solidFill>
          <a:schemeClr val="bg2"/>
        </a:solidFill>
        <a:ln w="22225"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spc="20" baseline="0">
              <a:solidFill>
                <a:schemeClr val="tx1"/>
              </a:solidFill>
              <a:latin typeface="+mn-lt"/>
              <a:ea typeface="+mn-ea"/>
              <a:cs typeface="+mn-cs"/>
            </a:rPr>
            <a:t>Pesticide</a:t>
          </a:r>
          <a:r>
            <a:rPr lang="en-US" sz="1800" b="1" kern="1200" spc="20" baseline="0">
              <a:solidFill>
                <a:schemeClr val="tx1"/>
              </a:solidFill>
              <a:latin typeface="+mn-lt"/>
            </a:rPr>
            <a:t> Evaluation</a:t>
          </a:r>
        </a:p>
      </dsp:txBody>
      <dsp:txXfrm>
        <a:off x="2179691" y="3048699"/>
        <a:ext cx="1472979" cy="1004304"/>
      </dsp:txXfrm>
    </dsp:sp>
    <dsp:sp modelId="{72B8AC1C-019C-4EE3-A196-EE01C105F408}">
      <dsp:nvSpPr>
        <dsp:cNvPr id="0" name=""/>
        <dsp:cNvSpPr/>
      </dsp:nvSpPr>
      <dsp:spPr>
        <a:xfrm rot="12877465">
          <a:off x="3967671" y="2508356"/>
          <a:ext cx="651089" cy="26597"/>
        </a:xfrm>
        <a:custGeom>
          <a:avLst/>
          <a:gdLst/>
          <a:ahLst/>
          <a:cxnLst/>
          <a:rect l="0" t="0" r="0" b="0"/>
          <a:pathLst>
            <a:path>
              <a:moveTo>
                <a:pt x="0" y="13298"/>
              </a:moveTo>
              <a:lnTo>
                <a:pt x="651089" y="13298"/>
              </a:lnTo>
            </a:path>
          </a:pathLst>
        </a:custGeom>
        <a:noFill/>
        <a:ln w="15875" cap="flat" cmpd="sng" algn="ctr">
          <a:solidFill>
            <a:schemeClr val="accent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spc="20" baseline="0"/>
        </a:p>
      </dsp:txBody>
      <dsp:txXfrm rot="10800000">
        <a:off x="4276938" y="2505378"/>
        <a:ext cx="32554" cy="32554"/>
      </dsp:txXfrm>
    </dsp:sp>
    <dsp:sp modelId="{CCF3CF94-C6F1-4CEA-896E-F9C64D1AA5CF}">
      <dsp:nvSpPr>
        <dsp:cNvPr id="0" name=""/>
        <dsp:cNvSpPr/>
      </dsp:nvSpPr>
      <dsp:spPr>
        <a:xfrm>
          <a:off x="2016080" y="1083152"/>
          <a:ext cx="2444579" cy="1420300"/>
        </a:xfrm>
        <a:prstGeom prst="ellipse">
          <a:avLst/>
        </a:prstGeom>
        <a:solidFill>
          <a:schemeClr val="bg2"/>
        </a:solidFill>
        <a:ln w="22225" cap="flat" cmpd="sng" algn="ctr">
          <a:solidFill>
            <a:schemeClr val="accent2"/>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spc="20" baseline="0">
              <a:solidFill>
                <a:schemeClr val="tx1"/>
              </a:solidFill>
              <a:latin typeface="+mn-lt"/>
            </a:rPr>
            <a:t>Integrated Pest Management</a:t>
          </a:r>
        </a:p>
      </dsp:txBody>
      <dsp:txXfrm>
        <a:off x="2374080" y="1291150"/>
        <a:ext cx="1728579" cy="1004304"/>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962360-95B6-4008-97EC-18D75211C48E}" type="datetimeFigureOut">
              <a:rPr lang="en-US" smtClean="0"/>
              <a:t>5/22/2026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2E8F1C-D75F-4E6F-86EF-4F34110EC119}" type="slidenum">
              <a:rPr lang="en-US" smtClean="0"/>
              <a:t>‹#›</a:t>
            </a:fld>
            <a:endParaRPr lang="en-US"/>
          </a:p>
        </p:txBody>
      </p:sp>
    </p:spTree>
    <p:extLst>
      <p:ext uri="{BB962C8B-B14F-4D97-AF65-F5344CB8AC3E}">
        <p14:creationId xmlns:p14="http://schemas.microsoft.com/office/powerpoint/2010/main" val="522876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2E8F1C-D75F-4E6F-86EF-4F34110EC119}" type="slidenum">
              <a:rPr lang="en-US" smtClean="0"/>
              <a:t>1</a:t>
            </a:fld>
            <a:endParaRPr lang="en-US"/>
          </a:p>
        </p:txBody>
      </p:sp>
    </p:spTree>
    <p:extLst>
      <p:ext uri="{BB962C8B-B14F-4D97-AF65-F5344CB8AC3E}">
        <p14:creationId xmlns:p14="http://schemas.microsoft.com/office/powerpoint/2010/main" val="2566744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2E8F1C-D75F-4E6F-86EF-4F34110EC119}" type="slidenum">
              <a:rPr lang="en-US" smtClean="0"/>
              <a:t>3</a:t>
            </a:fld>
            <a:endParaRPr lang="en-US"/>
          </a:p>
        </p:txBody>
      </p:sp>
    </p:spTree>
    <p:extLst>
      <p:ext uri="{BB962C8B-B14F-4D97-AF65-F5344CB8AC3E}">
        <p14:creationId xmlns:p14="http://schemas.microsoft.com/office/powerpoint/2010/main" val="3246045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1ADCC-2D26-2CDA-82B2-EC761C28CC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0AE21C-8644-8006-234F-223BF7BC634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1F00DCC-8FE1-F138-9538-F0E59DAFA3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8F8906-1525-6F1D-CF76-398A380410B6}"/>
              </a:ext>
            </a:extLst>
          </p:cNvPr>
          <p:cNvSpPr>
            <a:spLocks noGrp="1"/>
          </p:cNvSpPr>
          <p:nvPr>
            <p:ph type="sldNum" sz="quarter" idx="5"/>
          </p:nvPr>
        </p:nvSpPr>
        <p:spPr/>
        <p:txBody>
          <a:bodyPr/>
          <a:lstStyle/>
          <a:p>
            <a:fld id="{EE04D2D5-034B-48C0-B0CF-30B130A72293}" type="slidenum">
              <a:rPr lang="en-US" smtClean="0"/>
              <a:t>4</a:t>
            </a:fld>
            <a:endParaRPr lang="en-US"/>
          </a:p>
        </p:txBody>
      </p:sp>
    </p:spTree>
    <p:extLst>
      <p:ext uri="{BB962C8B-B14F-4D97-AF65-F5344CB8AC3E}">
        <p14:creationId xmlns:p14="http://schemas.microsoft.com/office/powerpoint/2010/main" val="3268507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04D2D5-034B-48C0-B0CF-30B130A72293}" type="slidenum">
              <a:rPr lang="en-US" smtClean="0"/>
              <a:t>5</a:t>
            </a:fld>
            <a:endParaRPr lang="en-US"/>
          </a:p>
        </p:txBody>
      </p:sp>
    </p:spTree>
    <p:extLst>
      <p:ext uri="{BB962C8B-B14F-4D97-AF65-F5344CB8AC3E}">
        <p14:creationId xmlns:p14="http://schemas.microsoft.com/office/powerpoint/2010/main" val="175006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solidFill>
                <a:srgbClr val="333333"/>
              </a:solidFill>
            </a:endParaRPr>
          </a:p>
        </p:txBody>
      </p:sp>
      <p:sp>
        <p:nvSpPr>
          <p:cNvPr id="4" name="Slide Number Placeholder 3"/>
          <p:cNvSpPr>
            <a:spLocks noGrp="1"/>
          </p:cNvSpPr>
          <p:nvPr>
            <p:ph type="sldNum" sz="quarter" idx="5"/>
          </p:nvPr>
        </p:nvSpPr>
        <p:spPr/>
        <p:txBody>
          <a:bodyPr/>
          <a:lstStyle/>
          <a:p>
            <a:fld id="{6C2E8F1C-D75F-4E6F-86EF-4F34110EC119}" type="slidenum">
              <a:rPr lang="en-US" smtClean="0"/>
              <a:t>6</a:t>
            </a:fld>
            <a:endParaRPr lang="en-US"/>
          </a:p>
        </p:txBody>
      </p:sp>
    </p:spTree>
    <p:extLst>
      <p:ext uri="{BB962C8B-B14F-4D97-AF65-F5344CB8AC3E}">
        <p14:creationId xmlns:p14="http://schemas.microsoft.com/office/powerpoint/2010/main" val="3355653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000"/>
              </a:spcAft>
            </a:pPr>
            <a:endParaRPr lang="en-US" dirty="0"/>
          </a:p>
        </p:txBody>
      </p:sp>
      <p:sp>
        <p:nvSpPr>
          <p:cNvPr id="4" name="Slide Number Placeholder 3"/>
          <p:cNvSpPr>
            <a:spLocks noGrp="1"/>
          </p:cNvSpPr>
          <p:nvPr>
            <p:ph type="sldNum" sz="quarter" idx="5"/>
          </p:nvPr>
        </p:nvSpPr>
        <p:spPr/>
        <p:txBody>
          <a:bodyPr/>
          <a:lstStyle/>
          <a:p>
            <a:fld id="{6C2E8F1C-D75F-4E6F-86EF-4F34110EC119}" type="slidenum">
              <a:rPr lang="en-US" smtClean="0"/>
              <a:t>7</a:t>
            </a:fld>
            <a:endParaRPr lang="en-US"/>
          </a:p>
        </p:txBody>
      </p:sp>
    </p:spTree>
    <p:extLst>
      <p:ext uri="{BB962C8B-B14F-4D97-AF65-F5344CB8AC3E}">
        <p14:creationId xmlns:p14="http://schemas.microsoft.com/office/powerpoint/2010/main" val="2692081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E76DE-1475-6FD5-3A07-ADE7096715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146AC-80A3-27BB-67AE-1F64E1FB50C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EF5872E-2640-93F7-63A8-DE11705A28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DFC630-3E58-5238-6F59-003C3C7D0C29}"/>
              </a:ext>
            </a:extLst>
          </p:cNvPr>
          <p:cNvSpPr>
            <a:spLocks noGrp="1"/>
          </p:cNvSpPr>
          <p:nvPr>
            <p:ph type="sldNum" sz="quarter" idx="10"/>
          </p:nvPr>
        </p:nvSpPr>
        <p:spPr/>
        <p:txBody>
          <a:bodyPr/>
          <a:lstStyle/>
          <a:p>
            <a:fld id="{EE04D2D5-034B-48C0-B0CF-30B130A72293}" type="slidenum">
              <a:rPr lang="en-US" smtClean="0"/>
              <a:t>8</a:t>
            </a:fld>
            <a:endParaRPr lang="en-US"/>
          </a:p>
        </p:txBody>
      </p:sp>
    </p:spTree>
    <p:extLst>
      <p:ext uri="{BB962C8B-B14F-4D97-AF65-F5344CB8AC3E}">
        <p14:creationId xmlns:p14="http://schemas.microsoft.com/office/powerpoint/2010/main" val="3360044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1BF1BD-55FA-4772-8801-EF46D2B1392B}" type="slidenum">
              <a:rPr lang="en-US" smtClean="0"/>
              <a:t>9</a:t>
            </a:fld>
            <a:endParaRPr lang="en-US"/>
          </a:p>
        </p:txBody>
      </p:sp>
    </p:spTree>
    <p:extLst>
      <p:ext uri="{BB962C8B-B14F-4D97-AF65-F5344CB8AC3E}">
        <p14:creationId xmlns:p14="http://schemas.microsoft.com/office/powerpoint/2010/main" val="1648500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88BE7-EED2-5E08-8A12-F8F4D69FCF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AC3D36-4B7F-09DA-DF91-72BA7CF9DE6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30FBEE1-46B3-6331-758D-E874789A01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C3ECCF-1E23-A365-AAF9-EB2F47341E80}"/>
              </a:ext>
            </a:extLst>
          </p:cNvPr>
          <p:cNvSpPr>
            <a:spLocks noGrp="1"/>
          </p:cNvSpPr>
          <p:nvPr>
            <p:ph type="sldNum" sz="quarter" idx="10"/>
          </p:nvPr>
        </p:nvSpPr>
        <p:spPr/>
        <p:txBody>
          <a:bodyPr/>
          <a:lstStyle/>
          <a:p>
            <a:fld id="{EE04D2D5-034B-48C0-B0CF-30B130A72293}" type="slidenum">
              <a:rPr lang="en-US" smtClean="0"/>
              <a:t>10</a:t>
            </a:fld>
            <a:endParaRPr lang="en-US"/>
          </a:p>
        </p:txBody>
      </p:sp>
    </p:spTree>
    <p:extLst>
      <p:ext uri="{BB962C8B-B14F-4D97-AF65-F5344CB8AC3E}">
        <p14:creationId xmlns:p14="http://schemas.microsoft.com/office/powerpoint/2010/main" val="3297430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2E8F1C-D75F-4E6F-86EF-4F34110EC119}" type="slidenum">
              <a:rPr lang="en-US" smtClean="0"/>
              <a:t>11</a:t>
            </a:fld>
            <a:endParaRPr lang="en-US"/>
          </a:p>
        </p:txBody>
      </p:sp>
    </p:spTree>
    <p:extLst>
      <p:ext uri="{BB962C8B-B14F-4D97-AF65-F5344CB8AC3E}">
        <p14:creationId xmlns:p14="http://schemas.microsoft.com/office/powerpoint/2010/main" val="4387162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2E8F1C-D75F-4E6F-86EF-4F34110EC119}" type="slidenum">
              <a:rPr lang="en-US" smtClean="0"/>
              <a:t>12</a:t>
            </a:fld>
            <a:endParaRPr lang="en-US"/>
          </a:p>
        </p:txBody>
      </p:sp>
    </p:spTree>
    <p:extLst>
      <p:ext uri="{BB962C8B-B14F-4D97-AF65-F5344CB8AC3E}">
        <p14:creationId xmlns:p14="http://schemas.microsoft.com/office/powerpoint/2010/main" val="2429343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29F04-CA56-2FFD-CACE-1C93556BD8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00921D-181A-C235-D04A-427F403E5AB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7180AC9-F91A-E1EC-D56A-0113324FC1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7DFD1D-7FD3-9A95-411A-E0901B32633F}"/>
              </a:ext>
            </a:extLst>
          </p:cNvPr>
          <p:cNvSpPr>
            <a:spLocks noGrp="1"/>
          </p:cNvSpPr>
          <p:nvPr>
            <p:ph type="sldNum" sz="quarter" idx="10"/>
          </p:nvPr>
        </p:nvSpPr>
        <p:spPr/>
        <p:txBody>
          <a:bodyPr/>
          <a:lstStyle/>
          <a:p>
            <a:fld id="{EE04D2D5-034B-48C0-B0CF-30B130A72293}" type="slidenum">
              <a:rPr lang="en-US" smtClean="0"/>
              <a:t>13</a:t>
            </a:fld>
            <a:endParaRPr lang="en-US"/>
          </a:p>
        </p:txBody>
      </p:sp>
    </p:spTree>
    <p:extLst>
      <p:ext uri="{BB962C8B-B14F-4D97-AF65-F5344CB8AC3E}">
        <p14:creationId xmlns:p14="http://schemas.microsoft.com/office/powerpoint/2010/main" val="1251533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2E8F1C-D75F-4E6F-86EF-4F34110EC119}" type="slidenum">
              <a:rPr lang="en-US" smtClean="0"/>
              <a:t>14</a:t>
            </a:fld>
            <a:endParaRPr lang="en-US"/>
          </a:p>
        </p:txBody>
      </p:sp>
    </p:spTree>
    <p:extLst>
      <p:ext uri="{BB962C8B-B14F-4D97-AF65-F5344CB8AC3E}">
        <p14:creationId xmlns:p14="http://schemas.microsoft.com/office/powerpoint/2010/main" val="2293330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40AE1-89D3-B656-8094-A338DDFD9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2BA864-1604-30E4-460E-3A2C68F4E42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C9BAD1A-7965-12D2-8D6A-D63609341B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F3D1AE-49B1-8EA5-D454-13C429D89A97}"/>
              </a:ext>
            </a:extLst>
          </p:cNvPr>
          <p:cNvSpPr>
            <a:spLocks noGrp="1"/>
          </p:cNvSpPr>
          <p:nvPr>
            <p:ph type="sldNum" sz="quarter" idx="5"/>
          </p:nvPr>
        </p:nvSpPr>
        <p:spPr/>
        <p:txBody>
          <a:bodyPr/>
          <a:lstStyle/>
          <a:p>
            <a:fld id="{EE04D2D5-034B-48C0-B0CF-30B130A72293}" type="slidenum">
              <a:rPr lang="en-US" smtClean="0"/>
              <a:t>15</a:t>
            </a:fld>
            <a:endParaRPr lang="en-US"/>
          </a:p>
        </p:txBody>
      </p:sp>
    </p:spTree>
    <p:extLst>
      <p:ext uri="{BB962C8B-B14F-4D97-AF65-F5344CB8AC3E}">
        <p14:creationId xmlns:p14="http://schemas.microsoft.com/office/powerpoint/2010/main" val="204629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2E8F1C-D75F-4E6F-86EF-4F34110EC119}" type="slidenum">
              <a:rPr lang="en-US" smtClean="0"/>
              <a:t>18</a:t>
            </a:fld>
            <a:endParaRPr lang="en-US"/>
          </a:p>
        </p:txBody>
      </p:sp>
    </p:spTree>
    <p:extLst>
      <p:ext uri="{BB962C8B-B14F-4D97-AF65-F5344CB8AC3E}">
        <p14:creationId xmlns:p14="http://schemas.microsoft.com/office/powerpoint/2010/main" val="4280137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D5FF1-FAAA-A098-D5E0-17057DA8FF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1A1449-AA06-17A0-FC0B-B8327B6A7BD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7B47BB3-3F32-9AB8-5F7B-B9031A8C8F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D11D8B-C6F1-E371-C4C5-75C6A9FFC1AD}"/>
              </a:ext>
            </a:extLst>
          </p:cNvPr>
          <p:cNvSpPr>
            <a:spLocks noGrp="1"/>
          </p:cNvSpPr>
          <p:nvPr>
            <p:ph type="sldNum" sz="quarter" idx="5"/>
          </p:nvPr>
        </p:nvSpPr>
        <p:spPr/>
        <p:txBody>
          <a:bodyPr/>
          <a:lstStyle/>
          <a:p>
            <a:fld id="{851BF1BD-55FA-4772-8801-EF46D2B1392B}" type="slidenum">
              <a:rPr lang="en-US" smtClean="0"/>
              <a:t>20</a:t>
            </a:fld>
            <a:endParaRPr lang="en-US"/>
          </a:p>
        </p:txBody>
      </p:sp>
    </p:spTree>
    <p:extLst>
      <p:ext uri="{BB962C8B-B14F-4D97-AF65-F5344CB8AC3E}">
        <p14:creationId xmlns:p14="http://schemas.microsoft.com/office/powerpoint/2010/main" val="3324145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2E8F1C-D75F-4E6F-86EF-4F34110EC119}" type="slidenum">
              <a:rPr lang="en-US" smtClean="0"/>
              <a:t>21</a:t>
            </a:fld>
            <a:endParaRPr lang="en-US"/>
          </a:p>
        </p:txBody>
      </p:sp>
    </p:spTree>
    <p:extLst>
      <p:ext uri="{BB962C8B-B14F-4D97-AF65-F5344CB8AC3E}">
        <p14:creationId xmlns:p14="http://schemas.microsoft.com/office/powerpoint/2010/main" val="940019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04D2D5-034B-48C0-B0CF-30B130A72293}" type="slidenum">
              <a:rPr lang="en-US" smtClean="0"/>
              <a:t>26</a:t>
            </a:fld>
            <a:endParaRPr lang="en-US"/>
          </a:p>
        </p:txBody>
      </p:sp>
    </p:spTree>
    <p:extLst>
      <p:ext uri="{BB962C8B-B14F-4D97-AF65-F5344CB8AC3E}">
        <p14:creationId xmlns:p14="http://schemas.microsoft.com/office/powerpoint/2010/main" val="2509338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85325-DF3C-1AF8-1292-4D02185778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D0CF85-1177-796D-0D1A-FEEC848D6F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E9C63B-AFF6-EE02-1E7F-892130558C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FA3895-1481-0AD9-4D41-777AABF6CDCD}"/>
              </a:ext>
            </a:extLst>
          </p:cNvPr>
          <p:cNvSpPr>
            <a:spLocks noGrp="1"/>
          </p:cNvSpPr>
          <p:nvPr>
            <p:ph type="sldNum" sz="quarter" idx="5"/>
          </p:nvPr>
        </p:nvSpPr>
        <p:spPr/>
        <p:txBody>
          <a:bodyPr/>
          <a:lstStyle/>
          <a:p>
            <a:fld id="{EE04D2D5-034B-48C0-B0CF-30B130A72293}" type="slidenum">
              <a:rPr lang="en-US" smtClean="0"/>
              <a:t>27</a:t>
            </a:fld>
            <a:endParaRPr lang="en-US"/>
          </a:p>
        </p:txBody>
      </p:sp>
    </p:spTree>
    <p:extLst>
      <p:ext uri="{BB962C8B-B14F-4D97-AF65-F5344CB8AC3E}">
        <p14:creationId xmlns:p14="http://schemas.microsoft.com/office/powerpoint/2010/main" val="33112156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E04D2D5-034B-48C0-B0CF-30B130A72293}" type="slidenum">
              <a:rPr lang="en-US" smtClean="0"/>
              <a:t>28</a:t>
            </a:fld>
            <a:endParaRPr lang="en-US"/>
          </a:p>
        </p:txBody>
      </p:sp>
    </p:spTree>
    <p:extLst>
      <p:ext uri="{BB962C8B-B14F-4D97-AF65-F5344CB8AC3E}">
        <p14:creationId xmlns:p14="http://schemas.microsoft.com/office/powerpoint/2010/main" val="29818175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04D2D5-034B-48C0-B0CF-30B130A72293}" type="slidenum">
              <a:rPr lang="en-US" smtClean="0"/>
              <a:t>29</a:t>
            </a:fld>
            <a:endParaRPr lang="en-US"/>
          </a:p>
        </p:txBody>
      </p:sp>
    </p:spTree>
    <p:extLst>
      <p:ext uri="{BB962C8B-B14F-4D97-AF65-F5344CB8AC3E}">
        <p14:creationId xmlns:p14="http://schemas.microsoft.com/office/powerpoint/2010/main" val="10564185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2E8F1C-D75F-4E6F-86EF-4F34110EC119}" type="slidenum">
              <a:rPr lang="en-US" smtClean="0"/>
              <a:t>31</a:t>
            </a:fld>
            <a:endParaRPr lang="en-US"/>
          </a:p>
        </p:txBody>
      </p:sp>
    </p:spTree>
    <p:extLst>
      <p:ext uri="{BB962C8B-B14F-4D97-AF65-F5344CB8AC3E}">
        <p14:creationId xmlns:p14="http://schemas.microsoft.com/office/powerpoint/2010/main" val="38162444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2E8F1C-D75F-4E6F-86EF-4F34110EC119}" type="slidenum">
              <a:rPr lang="en-US" smtClean="0"/>
              <a:t>35</a:t>
            </a:fld>
            <a:endParaRPr lang="en-US"/>
          </a:p>
        </p:txBody>
      </p:sp>
    </p:spTree>
    <p:extLst>
      <p:ext uri="{BB962C8B-B14F-4D97-AF65-F5344CB8AC3E}">
        <p14:creationId xmlns:p14="http://schemas.microsoft.com/office/powerpoint/2010/main" val="32278025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2E8F1C-D75F-4E6F-86EF-4F34110EC119}" type="slidenum">
              <a:rPr lang="en-US" smtClean="0"/>
              <a:t>36</a:t>
            </a:fld>
            <a:endParaRPr lang="en-US"/>
          </a:p>
        </p:txBody>
      </p:sp>
    </p:spTree>
    <p:extLst>
      <p:ext uri="{BB962C8B-B14F-4D97-AF65-F5344CB8AC3E}">
        <p14:creationId xmlns:p14="http://schemas.microsoft.com/office/powerpoint/2010/main" val="1841762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2E8F1C-D75F-4E6F-86EF-4F34110EC119}" type="slidenum">
              <a:rPr lang="en-US" smtClean="0"/>
              <a:t>39</a:t>
            </a:fld>
            <a:endParaRPr lang="en-US"/>
          </a:p>
        </p:txBody>
      </p:sp>
    </p:spTree>
    <p:extLst>
      <p:ext uri="{BB962C8B-B14F-4D97-AF65-F5344CB8AC3E}">
        <p14:creationId xmlns:p14="http://schemas.microsoft.com/office/powerpoint/2010/main" val="2236913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in cover">
    <p:bg>
      <p:bgRef idx="1001">
        <a:schemeClr val="bg2"/>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666C9B-E78C-A45A-96EF-B117139E8980}"/>
              </a:ext>
            </a:extLst>
          </p:cNvPr>
          <p:cNvSpPr/>
          <p:nvPr userDrawn="1"/>
        </p:nvSpPr>
        <p:spPr>
          <a:xfrm>
            <a:off x="0" y="4262762"/>
            <a:ext cx="12188751" cy="166446"/>
          </a:xfrm>
          <a:prstGeom prst="rect">
            <a:avLst/>
          </a:prstGeom>
          <a:solidFill>
            <a:schemeClr val="accent6">
              <a:lumMod val="7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itle Placeholder 1">
            <a:extLst>
              <a:ext uri="{FF2B5EF4-FFF2-40B4-BE49-F238E27FC236}">
                <a16:creationId xmlns:a16="http://schemas.microsoft.com/office/drawing/2014/main" id="{3563886E-55C7-5AD1-BC83-8F593349A6C4}"/>
              </a:ext>
            </a:extLst>
          </p:cNvPr>
          <p:cNvSpPr>
            <a:spLocks noGrp="1"/>
          </p:cNvSpPr>
          <p:nvPr>
            <p:ph type="title"/>
          </p:nvPr>
        </p:nvSpPr>
        <p:spPr>
          <a:xfrm>
            <a:off x="303660" y="4834054"/>
            <a:ext cx="7049221" cy="986560"/>
          </a:xfrm>
          <a:prstGeom prst="rect">
            <a:avLst/>
          </a:prstGeom>
        </p:spPr>
        <p:txBody>
          <a:bodyPr vert="horz" lIns="91440" tIns="45720" rIns="91440" bIns="45720" rtlCol="0" anchor="b">
            <a:normAutofit/>
          </a:bodyPr>
          <a:lstStyle>
            <a:lvl1pPr algn="l">
              <a:defRPr sz="2800">
                <a:solidFill>
                  <a:schemeClr val="tx1"/>
                </a:solidFill>
              </a:defRPr>
            </a:lvl1pPr>
          </a:lstStyle>
          <a:p>
            <a:endParaRPr lang="en-US" dirty="0"/>
          </a:p>
        </p:txBody>
      </p:sp>
      <p:sp>
        <p:nvSpPr>
          <p:cNvPr id="74" name="Content Placeholder 85">
            <a:extLst>
              <a:ext uri="{FF2B5EF4-FFF2-40B4-BE49-F238E27FC236}">
                <a16:creationId xmlns:a16="http://schemas.microsoft.com/office/drawing/2014/main" id="{3E162109-59A5-A1CB-316E-7A0A599B7C04}"/>
              </a:ext>
            </a:extLst>
          </p:cNvPr>
          <p:cNvSpPr>
            <a:spLocks noGrp="1"/>
          </p:cNvSpPr>
          <p:nvPr>
            <p:ph sz="quarter" idx="10" hasCustomPrompt="1"/>
          </p:nvPr>
        </p:nvSpPr>
        <p:spPr>
          <a:xfrm>
            <a:off x="328995" y="6008480"/>
            <a:ext cx="7047460" cy="384617"/>
          </a:xfrm>
        </p:spPr>
        <p:txBody>
          <a:bodyPr/>
          <a:lstStyle>
            <a:lvl1pPr>
              <a:defRPr sz="1800">
                <a:solidFill>
                  <a:schemeClr val="tx1"/>
                </a:solidFill>
              </a:defRPr>
            </a:lvl1pPr>
            <a:lvl2pPr>
              <a:defRPr sz="2400"/>
            </a:lvl2pPr>
            <a:lvl3pPr>
              <a:defRPr sz="2400"/>
            </a:lvl3pPr>
            <a:lvl4pPr>
              <a:defRPr sz="2400"/>
            </a:lvl4pPr>
            <a:lvl5pPr>
              <a:defRPr sz="2400"/>
            </a:lvl5pPr>
          </a:lstStyle>
          <a:p>
            <a:pPr lvl="0"/>
            <a:r>
              <a:rPr lang="en-US"/>
              <a:t>Name or subtitle</a:t>
            </a:r>
          </a:p>
        </p:txBody>
      </p:sp>
      <p:sp>
        <p:nvSpPr>
          <p:cNvPr id="4" name="Picture Placeholder 3">
            <a:extLst>
              <a:ext uri="{FF2B5EF4-FFF2-40B4-BE49-F238E27FC236}">
                <a16:creationId xmlns:a16="http://schemas.microsoft.com/office/drawing/2014/main" id="{B1420D3D-32E8-FF26-D910-56941F7802B9}"/>
              </a:ext>
            </a:extLst>
          </p:cNvPr>
          <p:cNvSpPr>
            <a:spLocks noGrp="1"/>
          </p:cNvSpPr>
          <p:nvPr>
            <p:ph type="pic" sz="quarter" idx="11" hasCustomPrompt="1"/>
          </p:nvPr>
        </p:nvSpPr>
        <p:spPr>
          <a:xfrm>
            <a:off x="0" y="0"/>
            <a:ext cx="12192000" cy="4296364"/>
          </a:xfrm>
        </p:spPr>
        <p:txBody>
          <a:bodyPr/>
          <a:lstStyle>
            <a:lvl1pPr>
              <a:defRPr/>
            </a:lvl1pPr>
          </a:lstStyle>
          <a:p>
            <a:r>
              <a:rPr lang="en-US"/>
              <a:t>Drag an image to this placeholder</a:t>
            </a:r>
          </a:p>
        </p:txBody>
      </p:sp>
      <p:grpSp>
        <p:nvGrpSpPr>
          <p:cNvPr id="170" name="Group 169">
            <a:extLst>
              <a:ext uri="{FF2B5EF4-FFF2-40B4-BE49-F238E27FC236}">
                <a16:creationId xmlns:a16="http://schemas.microsoft.com/office/drawing/2014/main" id="{BBE268F6-8373-074C-A85D-1CF0413A0E75}"/>
              </a:ext>
            </a:extLst>
          </p:cNvPr>
          <p:cNvGrpSpPr/>
          <p:nvPr userDrawn="1"/>
        </p:nvGrpSpPr>
        <p:grpSpPr>
          <a:xfrm>
            <a:off x="8233443" y="5334518"/>
            <a:ext cx="3344404" cy="850396"/>
            <a:chOff x="8233443" y="5334518"/>
            <a:chExt cx="3344404" cy="850396"/>
          </a:xfrm>
        </p:grpSpPr>
        <p:grpSp>
          <p:nvGrpSpPr>
            <p:cNvPr id="117" name="Graphic 4">
              <a:extLst>
                <a:ext uri="{FF2B5EF4-FFF2-40B4-BE49-F238E27FC236}">
                  <a16:creationId xmlns:a16="http://schemas.microsoft.com/office/drawing/2014/main" id="{09554C12-5992-BB76-4684-CC0348FD7A1D}"/>
                </a:ext>
              </a:extLst>
            </p:cNvPr>
            <p:cNvGrpSpPr/>
            <p:nvPr userDrawn="1"/>
          </p:nvGrpSpPr>
          <p:grpSpPr>
            <a:xfrm>
              <a:off x="9540704" y="5538365"/>
              <a:ext cx="2037143" cy="442100"/>
              <a:chOff x="9540704" y="6114274"/>
              <a:chExt cx="2037143" cy="442100"/>
            </a:xfrm>
            <a:solidFill>
              <a:schemeClr val="tx1"/>
            </a:solidFill>
          </p:grpSpPr>
          <p:grpSp>
            <p:nvGrpSpPr>
              <p:cNvPr id="118" name="Graphic 4">
                <a:extLst>
                  <a:ext uri="{FF2B5EF4-FFF2-40B4-BE49-F238E27FC236}">
                    <a16:creationId xmlns:a16="http://schemas.microsoft.com/office/drawing/2014/main" id="{681F5581-A998-E4AD-BD74-9D64CFA827BC}"/>
                  </a:ext>
                </a:extLst>
              </p:cNvPr>
              <p:cNvGrpSpPr/>
              <p:nvPr/>
            </p:nvGrpSpPr>
            <p:grpSpPr>
              <a:xfrm>
                <a:off x="9540704" y="6114274"/>
                <a:ext cx="2037143" cy="179864"/>
                <a:chOff x="9540704" y="6114274"/>
                <a:chExt cx="2037143" cy="179864"/>
              </a:xfrm>
              <a:grpFill/>
            </p:grpSpPr>
            <p:sp>
              <p:nvSpPr>
                <p:cNvPr id="139" name="Freeform: Shape 138">
                  <a:extLst>
                    <a:ext uri="{FF2B5EF4-FFF2-40B4-BE49-F238E27FC236}">
                      <a16:creationId xmlns:a16="http://schemas.microsoft.com/office/drawing/2014/main" id="{A33D84A8-CADC-C836-746F-0798CC23AD40}"/>
                    </a:ext>
                  </a:extLst>
                </p:cNvPr>
                <p:cNvSpPr/>
                <p:nvPr/>
              </p:nvSpPr>
              <p:spPr>
                <a:xfrm>
                  <a:off x="9540704" y="6114274"/>
                  <a:ext cx="86889" cy="137504"/>
                </a:xfrm>
                <a:custGeom>
                  <a:avLst/>
                  <a:gdLst>
                    <a:gd name="connsiteX0" fmla="*/ 121 w 86889"/>
                    <a:gd name="connsiteY0" fmla="*/ 68090 h 137504"/>
                    <a:gd name="connsiteX1" fmla="*/ 6688 w 86889"/>
                    <a:gd name="connsiteY1" fmla="*/ 40131 h 137504"/>
                    <a:gd name="connsiteX2" fmla="*/ 23319 w 86889"/>
                    <a:gd name="connsiteY2" fmla="*/ 18499 h 137504"/>
                    <a:gd name="connsiteX3" fmla="*/ 45735 w 86889"/>
                    <a:gd name="connsiteY3" fmla="*/ 4760 h 137504"/>
                    <a:gd name="connsiteX4" fmla="*/ 69234 w 86889"/>
                    <a:gd name="connsiteY4" fmla="*/ 0 h 137504"/>
                    <a:gd name="connsiteX5" fmla="*/ 86890 w 86889"/>
                    <a:gd name="connsiteY5" fmla="*/ 0 h 137504"/>
                    <a:gd name="connsiteX6" fmla="*/ 86890 w 86889"/>
                    <a:gd name="connsiteY6" fmla="*/ 17233 h 137504"/>
                    <a:gd name="connsiteX7" fmla="*/ 72187 w 86889"/>
                    <a:gd name="connsiteY7" fmla="*/ 17233 h 137504"/>
                    <a:gd name="connsiteX8" fmla="*/ 43144 w 86889"/>
                    <a:gd name="connsiteY8" fmla="*/ 25609 h 137504"/>
                    <a:gd name="connsiteX9" fmla="*/ 25488 w 86889"/>
                    <a:gd name="connsiteY9" fmla="*/ 44831 h 137504"/>
                    <a:gd name="connsiteX10" fmla="*/ 19764 w 86889"/>
                    <a:gd name="connsiteY10" fmla="*/ 69295 h 137504"/>
                    <a:gd name="connsiteX11" fmla="*/ 23922 w 86889"/>
                    <a:gd name="connsiteY11" fmla="*/ 91168 h 137504"/>
                    <a:gd name="connsiteX12" fmla="*/ 39709 w 86889"/>
                    <a:gd name="connsiteY12" fmla="*/ 111534 h 137504"/>
                    <a:gd name="connsiteX13" fmla="*/ 71705 w 86889"/>
                    <a:gd name="connsiteY13" fmla="*/ 120271 h 137504"/>
                    <a:gd name="connsiteX14" fmla="*/ 86829 w 86889"/>
                    <a:gd name="connsiteY14" fmla="*/ 120271 h 137504"/>
                    <a:gd name="connsiteX15" fmla="*/ 86829 w 86889"/>
                    <a:gd name="connsiteY15" fmla="*/ 137505 h 137504"/>
                    <a:gd name="connsiteX16" fmla="*/ 68391 w 86889"/>
                    <a:gd name="connsiteY16" fmla="*/ 137505 h 137504"/>
                    <a:gd name="connsiteX17" fmla="*/ 33081 w 86889"/>
                    <a:gd name="connsiteY17" fmla="*/ 128346 h 137504"/>
                    <a:gd name="connsiteX18" fmla="*/ 8737 w 86889"/>
                    <a:gd name="connsiteY18" fmla="*/ 103219 h 137504"/>
                    <a:gd name="connsiteX19" fmla="*/ 0 w 86889"/>
                    <a:gd name="connsiteY19" fmla="*/ 68029 h 13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889" h="137504">
                      <a:moveTo>
                        <a:pt x="121" y="68090"/>
                      </a:moveTo>
                      <a:cubicBezTo>
                        <a:pt x="241" y="57846"/>
                        <a:pt x="2410" y="48567"/>
                        <a:pt x="6688" y="40131"/>
                      </a:cubicBezTo>
                      <a:cubicBezTo>
                        <a:pt x="10906" y="31695"/>
                        <a:pt x="16450" y="24464"/>
                        <a:pt x="23319" y="18499"/>
                      </a:cubicBezTo>
                      <a:cubicBezTo>
                        <a:pt x="30188" y="12533"/>
                        <a:pt x="37660" y="7954"/>
                        <a:pt x="45735" y="4760"/>
                      </a:cubicBezTo>
                      <a:cubicBezTo>
                        <a:pt x="53809" y="1567"/>
                        <a:pt x="61642" y="0"/>
                        <a:pt x="69234" y="0"/>
                      </a:cubicBezTo>
                      <a:lnTo>
                        <a:pt x="86890" y="0"/>
                      </a:lnTo>
                      <a:lnTo>
                        <a:pt x="86890" y="17233"/>
                      </a:lnTo>
                      <a:lnTo>
                        <a:pt x="72187" y="17233"/>
                      </a:lnTo>
                      <a:cubicBezTo>
                        <a:pt x="60738" y="17776"/>
                        <a:pt x="51097" y="20547"/>
                        <a:pt x="43144" y="25609"/>
                      </a:cubicBezTo>
                      <a:cubicBezTo>
                        <a:pt x="35190" y="30670"/>
                        <a:pt x="29345" y="37058"/>
                        <a:pt x="25488" y="44831"/>
                      </a:cubicBezTo>
                      <a:cubicBezTo>
                        <a:pt x="21632" y="52604"/>
                        <a:pt x="19764" y="60738"/>
                        <a:pt x="19764" y="69295"/>
                      </a:cubicBezTo>
                      <a:cubicBezTo>
                        <a:pt x="19764" y="76104"/>
                        <a:pt x="21150" y="83455"/>
                        <a:pt x="23922" y="91168"/>
                      </a:cubicBezTo>
                      <a:cubicBezTo>
                        <a:pt x="26694" y="98880"/>
                        <a:pt x="31996" y="105750"/>
                        <a:pt x="39709" y="111534"/>
                      </a:cubicBezTo>
                      <a:cubicBezTo>
                        <a:pt x="47422" y="117319"/>
                        <a:pt x="58147" y="120271"/>
                        <a:pt x="71705" y="120271"/>
                      </a:cubicBezTo>
                      <a:lnTo>
                        <a:pt x="86829" y="120271"/>
                      </a:lnTo>
                      <a:lnTo>
                        <a:pt x="86829" y="137505"/>
                      </a:lnTo>
                      <a:lnTo>
                        <a:pt x="68391" y="137505"/>
                      </a:lnTo>
                      <a:cubicBezTo>
                        <a:pt x="55255" y="137505"/>
                        <a:pt x="43505" y="134432"/>
                        <a:pt x="33081" y="128346"/>
                      </a:cubicBezTo>
                      <a:cubicBezTo>
                        <a:pt x="22656" y="122260"/>
                        <a:pt x="14582" y="113824"/>
                        <a:pt x="8737" y="103219"/>
                      </a:cubicBezTo>
                      <a:cubicBezTo>
                        <a:pt x="2892" y="92554"/>
                        <a:pt x="0" y="80864"/>
                        <a:pt x="0" y="68029"/>
                      </a:cubicBezTo>
                      <a:close/>
                    </a:path>
                  </a:pathLst>
                </a:custGeom>
                <a:grpFill/>
                <a:ln w="6024"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AFFB8B44-5834-8336-66FE-A7B2F94C9943}"/>
                    </a:ext>
                  </a:extLst>
                </p:cNvPr>
                <p:cNvSpPr/>
                <p:nvPr/>
              </p:nvSpPr>
              <p:spPr>
                <a:xfrm>
                  <a:off x="9637114" y="6155549"/>
                  <a:ext cx="96711" cy="98217"/>
                </a:xfrm>
                <a:custGeom>
                  <a:avLst/>
                  <a:gdLst>
                    <a:gd name="connsiteX0" fmla="*/ 78996 w 96711"/>
                    <a:gd name="connsiteY0" fmla="*/ 96289 h 98217"/>
                    <a:gd name="connsiteX1" fmla="*/ 78996 w 96711"/>
                    <a:gd name="connsiteY1" fmla="*/ 41878 h 98217"/>
                    <a:gd name="connsiteX2" fmla="*/ 74838 w 96711"/>
                    <a:gd name="connsiteY2" fmla="*/ 28983 h 98217"/>
                    <a:gd name="connsiteX3" fmla="*/ 64173 w 96711"/>
                    <a:gd name="connsiteY3" fmla="*/ 19885 h 98217"/>
                    <a:gd name="connsiteX4" fmla="*/ 48024 w 96711"/>
                    <a:gd name="connsiteY4" fmla="*/ 16570 h 98217"/>
                    <a:gd name="connsiteX5" fmla="*/ 34467 w 96711"/>
                    <a:gd name="connsiteY5" fmla="*/ 19583 h 98217"/>
                    <a:gd name="connsiteX6" fmla="*/ 22415 w 96711"/>
                    <a:gd name="connsiteY6" fmla="*/ 29767 h 98217"/>
                    <a:gd name="connsiteX7" fmla="*/ 17233 w 96711"/>
                    <a:gd name="connsiteY7" fmla="*/ 48386 h 98217"/>
                    <a:gd name="connsiteX8" fmla="*/ 21572 w 96711"/>
                    <a:gd name="connsiteY8" fmla="*/ 66222 h 98217"/>
                    <a:gd name="connsiteX9" fmla="*/ 33020 w 96711"/>
                    <a:gd name="connsiteY9" fmla="*/ 77791 h 98217"/>
                    <a:gd name="connsiteX10" fmla="*/ 48024 w 96711"/>
                    <a:gd name="connsiteY10" fmla="*/ 81768 h 98217"/>
                    <a:gd name="connsiteX11" fmla="*/ 72187 w 96711"/>
                    <a:gd name="connsiteY11" fmla="*/ 68572 h 98217"/>
                    <a:gd name="connsiteX12" fmla="*/ 72187 w 96711"/>
                    <a:gd name="connsiteY12" fmla="*/ 89420 h 98217"/>
                    <a:gd name="connsiteX13" fmla="*/ 64052 w 96711"/>
                    <a:gd name="connsiteY13" fmla="*/ 94361 h 98217"/>
                    <a:gd name="connsiteX14" fmla="*/ 57304 w 96711"/>
                    <a:gd name="connsiteY14" fmla="*/ 96892 h 98217"/>
                    <a:gd name="connsiteX15" fmla="*/ 46458 w 96711"/>
                    <a:gd name="connsiteY15" fmla="*/ 98218 h 98217"/>
                    <a:gd name="connsiteX16" fmla="*/ 24103 w 96711"/>
                    <a:gd name="connsiteY16" fmla="*/ 92072 h 98217"/>
                    <a:gd name="connsiteX17" fmla="*/ 6688 w 96711"/>
                    <a:gd name="connsiteY17" fmla="*/ 74537 h 98217"/>
                    <a:gd name="connsiteX18" fmla="*/ 0 w 96711"/>
                    <a:gd name="connsiteY18" fmla="*/ 48326 h 98217"/>
                    <a:gd name="connsiteX19" fmla="*/ 5664 w 96711"/>
                    <a:gd name="connsiteY19" fmla="*/ 23982 h 98217"/>
                    <a:gd name="connsiteX20" fmla="*/ 22536 w 96711"/>
                    <a:gd name="connsiteY20" fmla="*/ 6508 h 98217"/>
                    <a:gd name="connsiteX21" fmla="*/ 49470 w 96711"/>
                    <a:gd name="connsiteY21" fmla="*/ 0 h 98217"/>
                    <a:gd name="connsiteX22" fmla="*/ 69717 w 96711"/>
                    <a:gd name="connsiteY22" fmla="*/ 3495 h 98217"/>
                    <a:gd name="connsiteX23" fmla="*/ 84660 w 96711"/>
                    <a:gd name="connsiteY23" fmla="*/ 12955 h 98217"/>
                    <a:gd name="connsiteX24" fmla="*/ 93698 w 96711"/>
                    <a:gd name="connsiteY24" fmla="*/ 26754 h 98217"/>
                    <a:gd name="connsiteX25" fmla="*/ 96711 w 96711"/>
                    <a:gd name="connsiteY25" fmla="*/ 43143 h 98217"/>
                    <a:gd name="connsiteX26" fmla="*/ 96711 w 96711"/>
                    <a:gd name="connsiteY26" fmla="*/ 96169 h 98217"/>
                    <a:gd name="connsiteX27" fmla="*/ 79056 w 96711"/>
                    <a:gd name="connsiteY27" fmla="*/ 96169 h 98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6711" h="98217">
                      <a:moveTo>
                        <a:pt x="78996" y="96289"/>
                      </a:moveTo>
                      <a:lnTo>
                        <a:pt x="78996" y="41878"/>
                      </a:lnTo>
                      <a:cubicBezTo>
                        <a:pt x="78755" y="37118"/>
                        <a:pt x="77369" y="32840"/>
                        <a:pt x="74838" y="28983"/>
                      </a:cubicBezTo>
                      <a:cubicBezTo>
                        <a:pt x="72308" y="25127"/>
                        <a:pt x="68752" y="22114"/>
                        <a:pt x="64173" y="19885"/>
                      </a:cubicBezTo>
                      <a:cubicBezTo>
                        <a:pt x="59593" y="17655"/>
                        <a:pt x="54170" y="16570"/>
                        <a:pt x="48024" y="16570"/>
                      </a:cubicBezTo>
                      <a:cubicBezTo>
                        <a:pt x="43686" y="16570"/>
                        <a:pt x="39167" y="17595"/>
                        <a:pt x="34467" y="19583"/>
                      </a:cubicBezTo>
                      <a:cubicBezTo>
                        <a:pt x="29767" y="21572"/>
                        <a:pt x="25729" y="25006"/>
                        <a:pt x="22415" y="29767"/>
                      </a:cubicBezTo>
                      <a:cubicBezTo>
                        <a:pt x="19101" y="34527"/>
                        <a:pt x="17354" y="40733"/>
                        <a:pt x="17233" y="48386"/>
                      </a:cubicBezTo>
                      <a:cubicBezTo>
                        <a:pt x="17233" y="55195"/>
                        <a:pt x="18679" y="61160"/>
                        <a:pt x="21572" y="66222"/>
                      </a:cubicBezTo>
                      <a:cubicBezTo>
                        <a:pt x="24464" y="71283"/>
                        <a:pt x="28260" y="75140"/>
                        <a:pt x="33020" y="77791"/>
                      </a:cubicBezTo>
                      <a:cubicBezTo>
                        <a:pt x="37781" y="80442"/>
                        <a:pt x="42782" y="81768"/>
                        <a:pt x="48024" y="81768"/>
                      </a:cubicBezTo>
                      <a:cubicBezTo>
                        <a:pt x="57123" y="81768"/>
                        <a:pt x="65137" y="77369"/>
                        <a:pt x="72187" y="68572"/>
                      </a:cubicBezTo>
                      <a:lnTo>
                        <a:pt x="72187" y="89420"/>
                      </a:lnTo>
                      <a:cubicBezTo>
                        <a:pt x="68451" y="91770"/>
                        <a:pt x="65740" y="93457"/>
                        <a:pt x="64052" y="94361"/>
                      </a:cubicBezTo>
                      <a:cubicBezTo>
                        <a:pt x="62365" y="95265"/>
                        <a:pt x="60136" y="96109"/>
                        <a:pt x="57304" y="96892"/>
                      </a:cubicBezTo>
                      <a:cubicBezTo>
                        <a:pt x="54472" y="97675"/>
                        <a:pt x="50856" y="98097"/>
                        <a:pt x="46458" y="98218"/>
                      </a:cubicBezTo>
                      <a:cubicBezTo>
                        <a:pt x="38685" y="98218"/>
                        <a:pt x="31273" y="96169"/>
                        <a:pt x="24103" y="92072"/>
                      </a:cubicBezTo>
                      <a:cubicBezTo>
                        <a:pt x="16932" y="87974"/>
                        <a:pt x="11147" y="82129"/>
                        <a:pt x="6688" y="74537"/>
                      </a:cubicBezTo>
                      <a:cubicBezTo>
                        <a:pt x="2230" y="66945"/>
                        <a:pt x="0" y="58208"/>
                        <a:pt x="0" y="48326"/>
                      </a:cubicBezTo>
                      <a:cubicBezTo>
                        <a:pt x="0" y="39468"/>
                        <a:pt x="1868" y="31333"/>
                        <a:pt x="5664" y="23982"/>
                      </a:cubicBezTo>
                      <a:cubicBezTo>
                        <a:pt x="9460" y="16631"/>
                        <a:pt x="15064" y="10846"/>
                        <a:pt x="22536" y="6508"/>
                      </a:cubicBezTo>
                      <a:cubicBezTo>
                        <a:pt x="30008" y="2169"/>
                        <a:pt x="38986" y="0"/>
                        <a:pt x="49470" y="0"/>
                      </a:cubicBezTo>
                      <a:cubicBezTo>
                        <a:pt x="57002" y="0"/>
                        <a:pt x="63691" y="1145"/>
                        <a:pt x="69717" y="3495"/>
                      </a:cubicBezTo>
                      <a:cubicBezTo>
                        <a:pt x="75742" y="5845"/>
                        <a:pt x="80683" y="8978"/>
                        <a:pt x="84660" y="12955"/>
                      </a:cubicBezTo>
                      <a:cubicBezTo>
                        <a:pt x="88637" y="16992"/>
                        <a:pt x="91650" y="21572"/>
                        <a:pt x="93698" y="26754"/>
                      </a:cubicBezTo>
                      <a:cubicBezTo>
                        <a:pt x="95747" y="31936"/>
                        <a:pt x="96711" y="37419"/>
                        <a:pt x="96711" y="43143"/>
                      </a:cubicBezTo>
                      <a:lnTo>
                        <a:pt x="96711" y="96169"/>
                      </a:lnTo>
                      <a:lnTo>
                        <a:pt x="79056" y="96169"/>
                      </a:lnTo>
                      <a:close/>
                    </a:path>
                  </a:pathLst>
                </a:custGeom>
                <a:grpFill/>
                <a:ln w="6024"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638201BA-9A46-5771-F233-5247766DAA76}"/>
                    </a:ext>
                  </a:extLst>
                </p:cNvPr>
                <p:cNvSpPr/>
                <p:nvPr/>
              </p:nvSpPr>
              <p:spPr>
                <a:xfrm>
                  <a:off x="9754373" y="6114274"/>
                  <a:ext cx="17233" cy="137565"/>
                </a:xfrm>
                <a:custGeom>
                  <a:avLst/>
                  <a:gdLst>
                    <a:gd name="connsiteX0" fmla="*/ 0 w 17233"/>
                    <a:gd name="connsiteY0" fmla="*/ 0 h 137565"/>
                    <a:gd name="connsiteX1" fmla="*/ 17233 w 17233"/>
                    <a:gd name="connsiteY1" fmla="*/ 0 h 137565"/>
                    <a:gd name="connsiteX2" fmla="*/ 17233 w 17233"/>
                    <a:gd name="connsiteY2" fmla="*/ 137565 h 137565"/>
                    <a:gd name="connsiteX3" fmla="*/ 0 w 17233"/>
                    <a:gd name="connsiteY3" fmla="*/ 137565 h 137565"/>
                    <a:gd name="connsiteX4" fmla="*/ 0 w 17233"/>
                    <a:gd name="connsiteY4" fmla="*/ 0 h 137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33" h="137565">
                      <a:moveTo>
                        <a:pt x="0" y="0"/>
                      </a:moveTo>
                      <a:lnTo>
                        <a:pt x="17233" y="0"/>
                      </a:lnTo>
                      <a:lnTo>
                        <a:pt x="17233" y="137565"/>
                      </a:lnTo>
                      <a:lnTo>
                        <a:pt x="0" y="137565"/>
                      </a:lnTo>
                      <a:lnTo>
                        <a:pt x="0" y="0"/>
                      </a:lnTo>
                      <a:close/>
                    </a:path>
                  </a:pathLst>
                </a:custGeom>
                <a:grpFill/>
                <a:ln w="6024"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41DEDCAA-311C-62E4-55B4-6CEDBFB8A7BE}"/>
                    </a:ext>
                  </a:extLst>
                </p:cNvPr>
                <p:cNvSpPr/>
                <p:nvPr/>
              </p:nvSpPr>
              <p:spPr>
                <a:xfrm>
                  <a:off x="9802036" y="6125964"/>
                  <a:ext cx="20607" cy="125875"/>
                </a:xfrm>
                <a:custGeom>
                  <a:avLst/>
                  <a:gdLst>
                    <a:gd name="connsiteX0" fmla="*/ 0 w 20607"/>
                    <a:gd name="connsiteY0" fmla="*/ 10003 h 125875"/>
                    <a:gd name="connsiteX1" fmla="*/ 3314 w 20607"/>
                    <a:gd name="connsiteY1" fmla="*/ 2892 h 125875"/>
                    <a:gd name="connsiteX2" fmla="*/ 10424 w 20607"/>
                    <a:gd name="connsiteY2" fmla="*/ 0 h 125875"/>
                    <a:gd name="connsiteX3" fmla="*/ 17535 w 20607"/>
                    <a:gd name="connsiteY3" fmla="*/ 2953 h 125875"/>
                    <a:gd name="connsiteX4" fmla="*/ 20608 w 20607"/>
                    <a:gd name="connsiteY4" fmla="*/ 10424 h 125875"/>
                    <a:gd name="connsiteX5" fmla="*/ 17775 w 20607"/>
                    <a:gd name="connsiteY5" fmla="*/ 18017 h 125875"/>
                    <a:gd name="connsiteX6" fmla="*/ 10846 w 20607"/>
                    <a:gd name="connsiteY6" fmla="*/ 20788 h 125875"/>
                    <a:gd name="connsiteX7" fmla="*/ 3254 w 20607"/>
                    <a:gd name="connsiteY7" fmla="*/ 17836 h 125875"/>
                    <a:gd name="connsiteX8" fmla="*/ 0 w 20607"/>
                    <a:gd name="connsiteY8" fmla="*/ 10003 h 125875"/>
                    <a:gd name="connsiteX9" fmla="*/ 1567 w 20607"/>
                    <a:gd name="connsiteY9" fmla="*/ 125875 h 125875"/>
                    <a:gd name="connsiteX10" fmla="*/ 1567 w 20607"/>
                    <a:gd name="connsiteY10" fmla="*/ 31635 h 125875"/>
                    <a:gd name="connsiteX11" fmla="*/ 18800 w 20607"/>
                    <a:gd name="connsiteY11" fmla="*/ 31635 h 125875"/>
                    <a:gd name="connsiteX12" fmla="*/ 18800 w 20607"/>
                    <a:gd name="connsiteY12" fmla="*/ 125875 h 125875"/>
                    <a:gd name="connsiteX13" fmla="*/ 1567 w 20607"/>
                    <a:gd name="connsiteY13" fmla="*/ 125875 h 12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07" h="125875">
                      <a:moveTo>
                        <a:pt x="0" y="10003"/>
                      </a:moveTo>
                      <a:cubicBezTo>
                        <a:pt x="181" y="7170"/>
                        <a:pt x="1265" y="4820"/>
                        <a:pt x="3314" y="2892"/>
                      </a:cubicBezTo>
                      <a:cubicBezTo>
                        <a:pt x="5363" y="964"/>
                        <a:pt x="7713" y="0"/>
                        <a:pt x="10424" y="0"/>
                      </a:cubicBezTo>
                      <a:cubicBezTo>
                        <a:pt x="13136" y="0"/>
                        <a:pt x="15546" y="964"/>
                        <a:pt x="17535" y="2953"/>
                      </a:cubicBezTo>
                      <a:cubicBezTo>
                        <a:pt x="19583" y="4941"/>
                        <a:pt x="20608" y="7412"/>
                        <a:pt x="20608" y="10424"/>
                      </a:cubicBezTo>
                      <a:cubicBezTo>
                        <a:pt x="20608" y="13618"/>
                        <a:pt x="19644" y="16149"/>
                        <a:pt x="17775" y="18017"/>
                      </a:cubicBezTo>
                      <a:cubicBezTo>
                        <a:pt x="15847" y="19885"/>
                        <a:pt x="13558" y="20788"/>
                        <a:pt x="10846" y="20788"/>
                      </a:cubicBezTo>
                      <a:cubicBezTo>
                        <a:pt x="7954" y="20788"/>
                        <a:pt x="5423" y="19824"/>
                        <a:pt x="3254" y="17836"/>
                      </a:cubicBezTo>
                      <a:cubicBezTo>
                        <a:pt x="1085" y="15847"/>
                        <a:pt x="0" y="13256"/>
                        <a:pt x="0" y="10003"/>
                      </a:cubicBezTo>
                      <a:close/>
                      <a:moveTo>
                        <a:pt x="1567" y="125875"/>
                      </a:moveTo>
                      <a:lnTo>
                        <a:pt x="1567" y="31635"/>
                      </a:lnTo>
                      <a:lnTo>
                        <a:pt x="18800" y="31635"/>
                      </a:lnTo>
                      <a:lnTo>
                        <a:pt x="18800" y="125875"/>
                      </a:lnTo>
                      <a:lnTo>
                        <a:pt x="1567" y="125875"/>
                      </a:lnTo>
                      <a:close/>
                    </a:path>
                  </a:pathLst>
                </a:custGeom>
                <a:grpFill/>
                <a:ln w="6024"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B6CAE5D5-E806-A936-7F13-AAF83F96F9D3}"/>
                    </a:ext>
                  </a:extLst>
                </p:cNvPr>
                <p:cNvSpPr/>
                <p:nvPr/>
              </p:nvSpPr>
              <p:spPr>
                <a:xfrm>
                  <a:off x="9850000" y="6114274"/>
                  <a:ext cx="47843" cy="137625"/>
                </a:xfrm>
                <a:custGeom>
                  <a:avLst/>
                  <a:gdLst>
                    <a:gd name="connsiteX0" fmla="*/ 0 w 47843"/>
                    <a:gd name="connsiteY0" fmla="*/ 137565 h 137625"/>
                    <a:gd name="connsiteX1" fmla="*/ 0 w 47843"/>
                    <a:gd name="connsiteY1" fmla="*/ 34527 h 137625"/>
                    <a:gd name="connsiteX2" fmla="*/ 5062 w 47843"/>
                    <a:gd name="connsiteY2" fmla="*/ 14341 h 137625"/>
                    <a:gd name="connsiteX3" fmla="*/ 17113 w 47843"/>
                    <a:gd name="connsiteY3" fmla="*/ 3435 h 137625"/>
                    <a:gd name="connsiteX4" fmla="*/ 30972 w 47843"/>
                    <a:gd name="connsiteY4" fmla="*/ 0 h 137625"/>
                    <a:gd name="connsiteX5" fmla="*/ 47843 w 47843"/>
                    <a:gd name="connsiteY5" fmla="*/ 0 h 137625"/>
                    <a:gd name="connsiteX6" fmla="*/ 47843 w 47843"/>
                    <a:gd name="connsiteY6" fmla="*/ 16510 h 137625"/>
                    <a:gd name="connsiteX7" fmla="*/ 35431 w 47843"/>
                    <a:gd name="connsiteY7" fmla="*/ 16510 h 137625"/>
                    <a:gd name="connsiteX8" fmla="*/ 17233 w 47843"/>
                    <a:gd name="connsiteY8" fmla="*/ 31815 h 137625"/>
                    <a:gd name="connsiteX9" fmla="*/ 17233 w 47843"/>
                    <a:gd name="connsiteY9" fmla="*/ 43385 h 137625"/>
                    <a:gd name="connsiteX10" fmla="*/ 45433 w 47843"/>
                    <a:gd name="connsiteY10" fmla="*/ 43385 h 137625"/>
                    <a:gd name="connsiteX11" fmla="*/ 45433 w 47843"/>
                    <a:gd name="connsiteY11" fmla="*/ 59895 h 137625"/>
                    <a:gd name="connsiteX12" fmla="*/ 17233 w 47843"/>
                    <a:gd name="connsiteY12" fmla="*/ 59895 h 137625"/>
                    <a:gd name="connsiteX13" fmla="*/ 17233 w 47843"/>
                    <a:gd name="connsiteY13" fmla="*/ 137625 h 137625"/>
                    <a:gd name="connsiteX14" fmla="*/ 0 w 47843"/>
                    <a:gd name="connsiteY14" fmla="*/ 137625 h 13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843" h="137625">
                      <a:moveTo>
                        <a:pt x="0" y="137565"/>
                      </a:moveTo>
                      <a:lnTo>
                        <a:pt x="0" y="34527"/>
                      </a:lnTo>
                      <a:cubicBezTo>
                        <a:pt x="0" y="26211"/>
                        <a:pt x="1687" y="19463"/>
                        <a:pt x="5062" y="14341"/>
                      </a:cubicBezTo>
                      <a:cubicBezTo>
                        <a:pt x="8436" y="9219"/>
                        <a:pt x="12473" y="5544"/>
                        <a:pt x="17113" y="3435"/>
                      </a:cubicBezTo>
                      <a:cubicBezTo>
                        <a:pt x="21753" y="1326"/>
                        <a:pt x="26392" y="181"/>
                        <a:pt x="30972" y="0"/>
                      </a:cubicBezTo>
                      <a:lnTo>
                        <a:pt x="47843" y="0"/>
                      </a:lnTo>
                      <a:lnTo>
                        <a:pt x="47843" y="16510"/>
                      </a:lnTo>
                      <a:lnTo>
                        <a:pt x="35431" y="16510"/>
                      </a:lnTo>
                      <a:cubicBezTo>
                        <a:pt x="24283" y="16510"/>
                        <a:pt x="18258" y="21632"/>
                        <a:pt x="17233" y="31815"/>
                      </a:cubicBezTo>
                      <a:lnTo>
                        <a:pt x="17233" y="43385"/>
                      </a:lnTo>
                      <a:lnTo>
                        <a:pt x="45433" y="43385"/>
                      </a:lnTo>
                      <a:lnTo>
                        <a:pt x="45433" y="59895"/>
                      </a:lnTo>
                      <a:lnTo>
                        <a:pt x="17233" y="59895"/>
                      </a:lnTo>
                      <a:lnTo>
                        <a:pt x="17233" y="137625"/>
                      </a:lnTo>
                      <a:lnTo>
                        <a:pt x="0" y="137625"/>
                      </a:lnTo>
                      <a:close/>
                    </a:path>
                  </a:pathLst>
                </a:custGeom>
                <a:grpFill/>
                <a:ln w="6024"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3588A142-F3EC-5D9D-0D1F-3EE84A442DF2}"/>
                    </a:ext>
                  </a:extLst>
                </p:cNvPr>
                <p:cNvSpPr/>
                <p:nvPr/>
              </p:nvSpPr>
              <p:spPr>
                <a:xfrm>
                  <a:off x="9898747" y="6155670"/>
                  <a:ext cx="98579" cy="98097"/>
                </a:xfrm>
                <a:custGeom>
                  <a:avLst/>
                  <a:gdLst>
                    <a:gd name="connsiteX0" fmla="*/ 482 w 98579"/>
                    <a:gd name="connsiteY0" fmla="*/ 47843 h 98097"/>
                    <a:gd name="connsiteX1" fmla="*/ 7713 w 98579"/>
                    <a:gd name="connsiteY1" fmla="*/ 23379 h 98097"/>
                    <a:gd name="connsiteX2" fmla="*/ 26031 w 98579"/>
                    <a:gd name="connsiteY2" fmla="*/ 6206 h 98097"/>
                    <a:gd name="connsiteX3" fmla="*/ 49109 w 98579"/>
                    <a:gd name="connsiteY3" fmla="*/ 0 h 98097"/>
                    <a:gd name="connsiteX4" fmla="*/ 72729 w 98579"/>
                    <a:gd name="connsiteY4" fmla="*/ 5845 h 98097"/>
                    <a:gd name="connsiteX5" fmla="*/ 91349 w 98579"/>
                    <a:gd name="connsiteY5" fmla="*/ 22355 h 98097"/>
                    <a:gd name="connsiteX6" fmla="*/ 98579 w 98579"/>
                    <a:gd name="connsiteY6" fmla="*/ 48265 h 98097"/>
                    <a:gd name="connsiteX7" fmla="*/ 93277 w 98579"/>
                    <a:gd name="connsiteY7" fmla="*/ 70922 h 98097"/>
                    <a:gd name="connsiteX8" fmla="*/ 77429 w 98579"/>
                    <a:gd name="connsiteY8" fmla="*/ 89902 h 98097"/>
                    <a:gd name="connsiteX9" fmla="*/ 52604 w 98579"/>
                    <a:gd name="connsiteY9" fmla="*/ 98097 h 98097"/>
                    <a:gd name="connsiteX10" fmla="*/ 31092 w 98579"/>
                    <a:gd name="connsiteY10" fmla="*/ 94180 h 98097"/>
                    <a:gd name="connsiteX11" fmla="*/ 14461 w 98579"/>
                    <a:gd name="connsiteY11" fmla="*/ 83274 h 98097"/>
                    <a:gd name="connsiteX12" fmla="*/ 3856 w 98579"/>
                    <a:gd name="connsiteY12" fmla="*/ 67487 h 98097"/>
                    <a:gd name="connsiteX13" fmla="*/ 0 w 98579"/>
                    <a:gd name="connsiteY13" fmla="*/ 48627 h 98097"/>
                    <a:gd name="connsiteX14" fmla="*/ 362 w 98579"/>
                    <a:gd name="connsiteY14" fmla="*/ 48145 h 98097"/>
                    <a:gd name="connsiteX15" fmla="*/ 422 w 98579"/>
                    <a:gd name="connsiteY15" fmla="*/ 47783 h 98097"/>
                    <a:gd name="connsiteX16" fmla="*/ 18499 w 98579"/>
                    <a:gd name="connsiteY16" fmla="*/ 47482 h 98097"/>
                    <a:gd name="connsiteX17" fmla="*/ 26031 w 98579"/>
                    <a:gd name="connsiteY17" fmla="*/ 71404 h 98097"/>
                    <a:gd name="connsiteX18" fmla="*/ 50314 w 98579"/>
                    <a:gd name="connsiteY18" fmla="*/ 81647 h 98097"/>
                    <a:gd name="connsiteX19" fmla="*/ 65740 w 98579"/>
                    <a:gd name="connsiteY19" fmla="*/ 78213 h 98097"/>
                    <a:gd name="connsiteX20" fmla="*/ 76405 w 98579"/>
                    <a:gd name="connsiteY20" fmla="*/ 66945 h 98097"/>
                    <a:gd name="connsiteX21" fmla="*/ 80322 w 98579"/>
                    <a:gd name="connsiteY21" fmla="*/ 46759 h 98097"/>
                    <a:gd name="connsiteX22" fmla="*/ 71163 w 98579"/>
                    <a:gd name="connsiteY22" fmla="*/ 24826 h 98097"/>
                    <a:gd name="connsiteX23" fmla="*/ 49471 w 98579"/>
                    <a:gd name="connsiteY23" fmla="*/ 16510 h 98097"/>
                    <a:gd name="connsiteX24" fmla="*/ 32297 w 98579"/>
                    <a:gd name="connsiteY24" fmla="*/ 21331 h 98097"/>
                    <a:gd name="connsiteX25" fmla="*/ 21993 w 98579"/>
                    <a:gd name="connsiteY25" fmla="*/ 33020 h 98097"/>
                    <a:gd name="connsiteX26" fmla="*/ 18378 w 98579"/>
                    <a:gd name="connsiteY26" fmla="*/ 47542 h 9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8579" h="98097">
                      <a:moveTo>
                        <a:pt x="482" y="47843"/>
                      </a:moveTo>
                      <a:cubicBezTo>
                        <a:pt x="603" y="38805"/>
                        <a:pt x="3013" y="30670"/>
                        <a:pt x="7713" y="23379"/>
                      </a:cubicBezTo>
                      <a:cubicBezTo>
                        <a:pt x="12413" y="16088"/>
                        <a:pt x="18499" y="10364"/>
                        <a:pt x="26031" y="6206"/>
                      </a:cubicBezTo>
                      <a:cubicBezTo>
                        <a:pt x="33563" y="2049"/>
                        <a:pt x="41215" y="0"/>
                        <a:pt x="49109" y="0"/>
                      </a:cubicBezTo>
                      <a:cubicBezTo>
                        <a:pt x="57304" y="181"/>
                        <a:pt x="65137" y="2109"/>
                        <a:pt x="72729" y="5845"/>
                      </a:cubicBezTo>
                      <a:cubicBezTo>
                        <a:pt x="80322" y="9581"/>
                        <a:pt x="86528" y="15064"/>
                        <a:pt x="91349" y="22355"/>
                      </a:cubicBezTo>
                      <a:cubicBezTo>
                        <a:pt x="96169" y="29646"/>
                        <a:pt x="98579" y="38263"/>
                        <a:pt x="98579" y="48265"/>
                      </a:cubicBezTo>
                      <a:cubicBezTo>
                        <a:pt x="98579" y="55797"/>
                        <a:pt x="96832" y="63329"/>
                        <a:pt x="93277" y="70922"/>
                      </a:cubicBezTo>
                      <a:cubicBezTo>
                        <a:pt x="89722" y="78514"/>
                        <a:pt x="84479" y="84841"/>
                        <a:pt x="77429" y="89902"/>
                      </a:cubicBezTo>
                      <a:cubicBezTo>
                        <a:pt x="70440" y="95024"/>
                        <a:pt x="62124" y="97736"/>
                        <a:pt x="52604" y="98097"/>
                      </a:cubicBezTo>
                      <a:cubicBezTo>
                        <a:pt x="44710" y="98097"/>
                        <a:pt x="37540" y="96772"/>
                        <a:pt x="31092" y="94180"/>
                      </a:cubicBezTo>
                      <a:cubicBezTo>
                        <a:pt x="24645" y="91589"/>
                        <a:pt x="19101" y="87974"/>
                        <a:pt x="14461" y="83274"/>
                      </a:cubicBezTo>
                      <a:cubicBezTo>
                        <a:pt x="9822" y="78574"/>
                        <a:pt x="6267" y="73332"/>
                        <a:pt x="3856" y="67487"/>
                      </a:cubicBezTo>
                      <a:cubicBezTo>
                        <a:pt x="1446" y="61582"/>
                        <a:pt x="121" y="55315"/>
                        <a:pt x="0" y="48627"/>
                      </a:cubicBezTo>
                      <a:cubicBezTo>
                        <a:pt x="181" y="48446"/>
                        <a:pt x="301" y="48326"/>
                        <a:pt x="362" y="48145"/>
                      </a:cubicBezTo>
                      <a:cubicBezTo>
                        <a:pt x="422" y="47964"/>
                        <a:pt x="422" y="47843"/>
                        <a:pt x="422" y="47783"/>
                      </a:cubicBezTo>
                      <a:close/>
                      <a:moveTo>
                        <a:pt x="18499" y="47482"/>
                      </a:moveTo>
                      <a:cubicBezTo>
                        <a:pt x="18499" y="56641"/>
                        <a:pt x="21030" y="64595"/>
                        <a:pt x="26031" y="71404"/>
                      </a:cubicBezTo>
                      <a:cubicBezTo>
                        <a:pt x="31032" y="78213"/>
                        <a:pt x="39167" y="81647"/>
                        <a:pt x="50314" y="81647"/>
                      </a:cubicBezTo>
                      <a:cubicBezTo>
                        <a:pt x="56099" y="81647"/>
                        <a:pt x="61220" y="80502"/>
                        <a:pt x="65740" y="78213"/>
                      </a:cubicBezTo>
                      <a:cubicBezTo>
                        <a:pt x="70259" y="75923"/>
                        <a:pt x="73814" y="72127"/>
                        <a:pt x="76405" y="66945"/>
                      </a:cubicBezTo>
                      <a:cubicBezTo>
                        <a:pt x="78996" y="61702"/>
                        <a:pt x="80322" y="55014"/>
                        <a:pt x="80322" y="46759"/>
                      </a:cubicBezTo>
                      <a:cubicBezTo>
                        <a:pt x="79960" y="37660"/>
                        <a:pt x="76887" y="30309"/>
                        <a:pt x="71163" y="24826"/>
                      </a:cubicBezTo>
                      <a:cubicBezTo>
                        <a:pt x="65438" y="19342"/>
                        <a:pt x="58208" y="16510"/>
                        <a:pt x="49471" y="16510"/>
                      </a:cubicBezTo>
                      <a:cubicBezTo>
                        <a:pt x="42662" y="16631"/>
                        <a:pt x="36877" y="18258"/>
                        <a:pt x="32297" y="21331"/>
                      </a:cubicBezTo>
                      <a:cubicBezTo>
                        <a:pt x="27658" y="24404"/>
                        <a:pt x="24283" y="28320"/>
                        <a:pt x="21993" y="33020"/>
                      </a:cubicBezTo>
                      <a:cubicBezTo>
                        <a:pt x="19764" y="37720"/>
                        <a:pt x="18559" y="42541"/>
                        <a:pt x="18378" y="47542"/>
                      </a:cubicBezTo>
                      <a:close/>
                    </a:path>
                  </a:pathLst>
                </a:custGeom>
                <a:grpFill/>
                <a:ln w="6024"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3C8C7E4B-AD0D-566E-4FE0-2A8443E49508}"/>
                    </a:ext>
                  </a:extLst>
                </p:cNvPr>
                <p:cNvSpPr/>
                <p:nvPr/>
              </p:nvSpPr>
              <p:spPr>
                <a:xfrm>
                  <a:off x="10012089" y="6155670"/>
                  <a:ext cx="46276" cy="96229"/>
                </a:xfrm>
                <a:custGeom>
                  <a:avLst/>
                  <a:gdLst>
                    <a:gd name="connsiteX0" fmla="*/ 0 w 46276"/>
                    <a:gd name="connsiteY0" fmla="*/ 1988 h 96229"/>
                    <a:gd name="connsiteX1" fmla="*/ 16450 w 46276"/>
                    <a:gd name="connsiteY1" fmla="*/ 1988 h 96229"/>
                    <a:gd name="connsiteX2" fmla="*/ 16450 w 46276"/>
                    <a:gd name="connsiteY2" fmla="*/ 12955 h 96229"/>
                    <a:gd name="connsiteX3" fmla="*/ 26091 w 46276"/>
                    <a:gd name="connsiteY3" fmla="*/ 3676 h 96229"/>
                    <a:gd name="connsiteX4" fmla="*/ 40974 w 46276"/>
                    <a:gd name="connsiteY4" fmla="*/ 0 h 96229"/>
                    <a:gd name="connsiteX5" fmla="*/ 46277 w 46276"/>
                    <a:gd name="connsiteY5" fmla="*/ 0 h 96229"/>
                    <a:gd name="connsiteX6" fmla="*/ 46277 w 46276"/>
                    <a:gd name="connsiteY6" fmla="*/ 16510 h 96229"/>
                    <a:gd name="connsiteX7" fmla="*/ 42179 w 46276"/>
                    <a:gd name="connsiteY7" fmla="*/ 16510 h 96229"/>
                    <a:gd name="connsiteX8" fmla="*/ 23319 w 46276"/>
                    <a:gd name="connsiteY8" fmla="*/ 26151 h 96229"/>
                    <a:gd name="connsiteX9" fmla="*/ 17294 w 46276"/>
                    <a:gd name="connsiteY9" fmla="*/ 46759 h 96229"/>
                    <a:gd name="connsiteX10" fmla="*/ 17294 w 46276"/>
                    <a:gd name="connsiteY10" fmla="*/ 96229 h 96229"/>
                    <a:gd name="connsiteX11" fmla="*/ 60 w 46276"/>
                    <a:gd name="connsiteY11" fmla="*/ 96229 h 96229"/>
                    <a:gd name="connsiteX12" fmla="*/ 60 w 46276"/>
                    <a:gd name="connsiteY12" fmla="*/ 1988 h 9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276" h="96229">
                      <a:moveTo>
                        <a:pt x="0" y="1988"/>
                      </a:moveTo>
                      <a:lnTo>
                        <a:pt x="16450" y="1988"/>
                      </a:lnTo>
                      <a:lnTo>
                        <a:pt x="16450" y="12955"/>
                      </a:lnTo>
                      <a:cubicBezTo>
                        <a:pt x="18679" y="9219"/>
                        <a:pt x="21933" y="6146"/>
                        <a:pt x="26091" y="3676"/>
                      </a:cubicBezTo>
                      <a:cubicBezTo>
                        <a:pt x="30309" y="1205"/>
                        <a:pt x="35250" y="0"/>
                        <a:pt x="40974" y="0"/>
                      </a:cubicBezTo>
                      <a:lnTo>
                        <a:pt x="46277" y="0"/>
                      </a:lnTo>
                      <a:lnTo>
                        <a:pt x="46277" y="16510"/>
                      </a:lnTo>
                      <a:lnTo>
                        <a:pt x="42179" y="16510"/>
                      </a:lnTo>
                      <a:cubicBezTo>
                        <a:pt x="33382" y="16510"/>
                        <a:pt x="27055" y="19704"/>
                        <a:pt x="23319" y="26151"/>
                      </a:cubicBezTo>
                      <a:cubicBezTo>
                        <a:pt x="19523" y="32599"/>
                        <a:pt x="17535" y="39468"/>
                        <a:pt x="17294" y="46759"/>
                      </a:cubicBezTo>
                      <a:lnTo>
                        <a:pt x="17294" y="96229"/>
                      </a:lnTo>
                      <a:lnTo>
                        <a:pt x="60" y="96229"/>
                      </a:lnTo>
                      <a:lnTo>
                        <a:pt x="60" y="1988"/>
                      </a:lnTo>
                      <a:close/>
                    </a:path>
                  </a:pathLst>
                </a:custGeom>
                <a:grpFill/>
                <a:ln w="6024"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012983E3-606B-EB77-2CA4-552C559B5B0E}"/>
                    </a:ext>
                  </a:extLst>
                </p:cNvPr>
                <p:cNvSpPr/>
                <p:nvPr/>
              </p:nvSpPr>
              <p:spPr>
                <a:xfrm>
                  <a:off x="10066440" y="6155248"/>
                  <a:ext cx="80924" cy="96590"/>
                </a:xfrm>
                <a:custGeom>
                  <a:avLst/>
                  <a:gdLst>
                    <a:gd name="connsiteX0" fmla="*/ 0 w 80924"/>
                    <a:gd name="connsiteY0" fmla="*/ 96591 h 96590"/>
                    <a:gd name="connsiteX1" fmla="*/ 0 w 80924"/>
                    <a:gd name="connsiteY1" fmla="*/ 39106 h 96590"/>
                    <a:gd name="connsiteX2" fmla="*/ 5363 w 80924"/>
                    <a:gd name="connsiteY2" fmla="*/ 19764 h 96590"/>
                    <a:gd name="connsiteX3" fmla="*/ 20126 w 80924"/>
                    <a:gd name="connsiteY3" fmla="*/ 5604 h 96590"/>
                    <a:gd name="connsiteX4" fmla="*/ 40673 w 80924"/>
                    <a:gd name="connsiteY4" fmla="*/ 0 h 96590"/>
                    <a:gd name="connsiteX5" fmla="*/ 58087 w 80924"/>
                    <a:gd name="connsiteY5" fmla="*/ 4097 h 96590"/>
                    <a:gd name="connsiteX6" fmla="*/ 74175 w 80924"/>
                    <a:gd name="connsiteY6" fmla="*/ 17354 h 96590"/>
                    <a:gd name="connsiteX7" fmla="*/ 80924 w 80924"/>
                    <a:gd name="connsiteY7" fmla="*/ 40613 h 96590"/>
                    <a:gd name="connsiteX8" fmla="*/ 80924 w 80924"/>
                    <a:gd name="connsiteY8" fmla="*/ 96530 h 96590"/>
                    <a:gd name="connsiteX9" fmla="*/ 63691 w 80924"/>
                    <a:gd name="connsiteY9" fmla="*/ 96530 h 96590"/>
                    <a:gd name="connsiteX10" fmla="*/ 63691 w 80924"/>
                    <a:gd name="connsiteY10" fmla="*/ 40974 h 96590"/>
                    <a:gd name="connsiteX11" fmla="*/ 57243 w 80924"/>
                    <a:gd name="connsiteY11" fmla="*/ 23922 h 96590"/>
                    <a:gd name="connsiteX12" fmla="*/ 40733 w 80924"/>
                    <a:gd name="connsiteY12" fmla="*/ 16450 h 96590"/>
                    <a:gd name="connsiteX13" fmla="*/ 24404 w 80924"/>
                    <a:gd name="connsiteY13" fmla="*/ 23259 h 96590"/>
                    <a:gd name="connsiteX14" fmla="*/ 17715 w 80924"/>
                    <a:gd name="connsiteY14" fmla="*/ 39408 h 96590"/>
                    <a:gd name="connsiteX15" fmla="*/ 17715 w 80924"/>
                    <a:gd name="connsiteY15" fmla="*/ 96530 h 96590"/>
                    <a:gd name="connsiteX16" fmla="*/ 60 w 80924"/>
                    <a:gd name="connsiteY16" fmla="*/ 96530 h 96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924" h="96590">
                      <a:moveTo>
                        <a:pt x="0" y="96591"/>
                      </a:moveTo>
                      <a:lnTo>
                        <a:pt x="0" y="39106"/>
                      </a:lnTo>
                      <a:cubicBezTo>
                        <a:pt x="0" y="32117"/>
                        <a:pt x="1808" y="25729"/>
                        <a:pt x="5363" y="19764"/>
                      </a:cubicBezTo>
                      <a:cubicBezTo>
                        <a:pt x="8918" y="13859"/>
                        <a:pt x="13859" y="9159"/>
                        <a:pt x="20126" y="5604"/>
                      </a:cubicBezTo>
                      <a:cubicBezTo>
                        <a:pt x="26392" y="2049"/>
                        <a:pt x="33261" y="241"/>
                        <a:pt x="40673" y="0"/>
                      </a:cubicBezTo>
                      <a:cubicBezTo>
                        <a:pt x="45976" y="0"/>
                        <a:pt x="51820" y="1386"/>
                        <a:pt x="58087" y="4097"/>
                      </a:cubicBezTo>
                      <a:cubicBezTo>
                        <a:pt x="64354" y="6809"/>
                        <a:pt x="69716" y="11268"/>
                        <a:pt x="74175" y="17354"/>
                      </a:cubicBezTo>
                      <a:cubicBezTo>
                        <a:pt x="78634" y="23500"/>
                        <a:pt x="80924" y="31213"/>
                        <a:pt x="80924" y="40613"/>
                      </a:cubicBezTo>
                      <a:lnTo>
                        <a:pt x="80924" y="96530"/>
                      </a:lnTo>
                      <a:lnTo>
                        <a:pt x="63691" y="96530"/>
                      </a:lnTo>
                      <a:lnTo>
                        <a:pt x="63691" y="40974"/>
                      </a:lnTo>
                      <a:cubicBezTo>
                        <a:pt x="63691" y="34406"/>
                        <a:pt x="61522" y="28742"/>
                        <a:pt x="57243" y="23922"/>
                      </a:cubicBezTo>
                      <a:cubicBezTo>
                        <a:pt x="52965" y="19101"/>
                        <a:pt x="47422" y="16631"/>
                        <a:pt x="40733" y="16450"/>
                      </a:cubicBezTo>
                      <a:cubicBezTo>
                        <a:pt x="34286" y="16450"/>
                        <a:pt x="28863" y="18740"/>
                        <a:pt x="24404" y="23259"/>
                      </a:cubicBezTo>
                      <a:cubicBezTo>
                        <a:pt x="19945" y="27778"/>
                        <a:pt x="17715" y="33141"/>
                        <a:pt x="17715" y="39408"/>
                      </a:cubicBezTo>
                      <a:lnTo>
                        <a:pt x="17715" y="96530"/>
                      </a:lnTo>
                      <a:lnTo>
                        <a:pt x="60" y="96530"/>
                      </a:lnTo>
                      <a:close/>
                    </a:path>
                  </a:pathLst>
                </a:custGeom>
                <a:grpFill/>
                <a:ln w="6024"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18754337-A0B6-9514-9919-055505170A33}"/>
                    </a:ext>
                  </a:extLst>
                </p:cNvPr>
                <p:cNvSpPr/>
                <p:nvPr/>
              </p:nvSpPr>
              <p:spPr>
                <a:xfrm>
                  <a:off x="10172672" y="6125964"/>
                  <a:ext cx="20607" cy="125875"/>
                </a:xfrm>
                <a:custGeom>
                  <a:avLst/>
                  <a:gdLst>
                    <a:gd name="connsiteX0" fmla="*/ 0 w 20607"/>
                    <a:gd name="connsiteY0" fmla="*/ 10003 h 125875"/>
                    <a:gd name="connsiteX1" fmla="*/ 3314 w 20607"/>
                    <a:gd name="connsiteY1" fmla="*/ 2892 h 125875"/>
                    <a:gd name="connsiteX2" fmla="*/ 10424 w 20607"/>
                    <a:gd name="connsiteY2" fmla="*/ 0 h 125875"/>
                    <a:gd name="connsiteX3" fmla="*/ 17534 w 20607"/>
                    <a:gd name="connsiteY3" fmla="*/ 2953 h 125875"/>
                    <a:gd name="connsiteX4" fmla="*/ 20608 w 20607"/>
                    <a:gd name="connsiteY4" fmla="*/ 10424 h 125875"/>
                    <a:gd name="connsiteX5" fmla="*/ 17775 w 20607"/>
                    <a:gd name="connsiteY5" fmla="*/ 18017 h 125875"/>
                    <a:gd name="connsiteX6" fmla="*/ 10846 w 20607"/>
                    <a:gd name="connsiteY6" fmla="*/ 20788 h 125875"/>
                    <a:gd name="connsiteX7" fmla="*/ 3254 w 20607"/>
                    <a:gd name="connsiteY7" fmla="*/ 17836 h 125875"/>
                    <a:gd name="connsiteX8" fmla="*/ 0 w 20607"/>
                    <a:gd name="connsiteY8" fmla="*/ 10003 h 125875"/>
                    <a:gd name="connsiteX9" fmla="*/ 1567 w 20607"/>
                    <a:gd name="connsiteY9" fmla="*/ 125875 h 125875"/>
                    <a:gd name="connsiteX10" fmla="*/ 1567 w 20607"/>
                    <a:gd name="connsiteY10" fmla="*/ 31635 h 125875"/>
                    <a:gd name="connsiteX11" fmla="*/ 18800 w 20607"/>
                    <a:gd name="connsiteY11" fmla="*/ 31635 h 125875"/>
                    <a:gd name="connsiteX12" fmla="*/ 18800 w 20607"/>
                    <a:gd name="connsiteY12" fmla="*/ 125875 h 125875"/>
                    <a:gd name="connsiteX13" fmla="*/ 1567 w 20607"/>
                    <a:gd name="connsiteY13" fmla="*/ 125875 h 12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07" h="125875">
                      <a:moveTo>
                        <a:pt x="0" y="10003"/>
                      </a:moveTo>
                      <a:cubicBezTo>
                        <a:pt x="181" y="7170"/>
                        <a:pt x="1265" y="4820"/>
                        <a:pt x="3314" y="2892"/>
                      </a:cubicBezTo>
                      <a:cubicBezTo>
                        <a:pt x="5363" y="964"/>
                        <a:pt x="7713" y="0"/>
                        <a:pt x="10424" y="0"/>
                      </a:cubicBezTo>
                      <a:cubicBezTo>
                        <a:pt x="13136" y="0"/>
                        <a:pt x="15546" y="964"/>
                        <a:pt x="17534" y="2953"/>
                      </a:cubicBezTo>
                      <a:cubicBezTo>
                        <a:pt x="19583" y="4941"/>
                        <a:pt x="20608" y="7412"/>
                        <a:pt x="20608" y="10424"/>
                      </a:cubicBezTo>
                      <a:cubicBezTo>
                        <a:pt x="20608" y="13618"/>
                        <a:pt x="19643" y="16149"/>
                        <a:pt x="17775" y="18017"/>
                      </a:cubicBezTo>
                      <a:cubicBezTo>
                        <a:pt x="15847" y="19885"/>
                        <a:pt x="13558" y="20788"/>
                        <a:pt x="10846" y="20788"/>
                      </a:cubicBezTo>
                      <a:cubicBezTo>
                        <a:pt x="7954" y="20788"/>
                        <a:pt x="5423" y="19824"/>
                        <a:pt x="3254" y="17836"/>
                      </a:cubicBezTo>
                      <a:cubicBezTo>
                        <a:pt x="1085" y="15847"/>
                        <a:pt x="0" y="13256"/>
                        <a:pt x="0" y="10003"/>
                      </a:cubicBezTo>
                      <a:close/>
                      <a:moveTo>
                        <a:pt x="1567" y="125875"/>
                      </a:moveTo>
                      <a:lnTo>
                        <a:pt x="1567" y="31635"/>
                      </a:lnTo>
                      <a:lnTo>
                        <a:pt x="18800" y="31635"/>
                      </a:lnTo>
                      <a:lnTo>
                        <a:pt x="18800" y="125875"/>
                      </a:lnTo>
                      <a:lnTo>
                        <a:pt x="1567" y="125875"/>
                      </a:lnTo>
                      <a:close/>
                    </a:path>
                  </a:pathLst>
                </a:custGeom>
                <a:grpFill/>
                <a:ln w="6024"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B722BF6B-5DEA-B42C-6C07-EEE0C08CA70D}"/>
                    </a:ext>
                  </a:extLst>
                </p:cNvPr>
                <p:cNvSpPr/>
                <p:nvPr/>
              </p:nvSpPr>
              <p:spPr>
                <a:xfrm>
                  <a:off x="10215153" y="6155549"/>
                  <a:ext cx="96711" cy="98217"/>
                </a:xfrm>
                <a:custGeom>
                  <a:avLst/>
                  <a:gdLst>
                    <a:gd name="connsiteX0" fmla="*/ 78996 w 96711"/>
                    <a:gd name="connsiteY0" fmla="*/ 96289 h 98217"/>
                    <a:gd name="connsiteX1" fmla="*/ 78996 w 96711"/>
                    <a:gd name="connsiteY1" fmla="*/ 41878 h 98217"/>
                    <a:gd name="connsiteX2" fmla="*/ 74838 w 96711"/>
                    <a:gd name="connsiteY2" fmla="*/ 28983 h 98217"/>
                    <a:gd name="connsiteX3" fmla="*/ 64173 w 96711"/>
                    <a:gd name="connsiteY3" fmla="*/ 19885 h 98217"/>
                    <a:gd name="connsiteX4" fmla="*/ 48024 w 96711"/>
                    <a:gd name="connsiteY4" fmla="*/ 16570 h 98217"/>
                    <a:gd name="connsiteX5" fmla="*/ 34467 w 96711"/>
                    <a:gd name="connsiteY5" fmla="*/ 19583 h 98217"/>
                    <a:gd name="connsiteX6" fmla="*/ 22415 w 96711"/>
                    <a:gd name="connsiteY6" fmla="*/ 29767 h 98217"/>
                    <a:gd name="connsiteX7" fmla="*/ 17233 w 96711"/>
                    <a:gd name="connsiteY7" fmla="*/ 48386 h 98217"/>
                    <a:gd name="connsiteX8" fmla="*/ 21572 w 96711"/>
                    <a:gd name="connsiteY8" fmla="*/ 66222 h 98217"/>
                    <a:gd name="connsiteX9" fmla="*/ 33020 w 96711"/>
                    <a:gd name="connsiteY9" fmla="*/ 77791 h 98217"/>
                    <a:gd name="connsiteX10" fmla="*/ 48024 w 96711"/>
                    <a:gd name="connsiteY10" fmla="*/ 81768 h 98217"/>
                    <a:gd name="connsiteX11" fmla="*/ 72187 w 96711"/>
                    <a:gd name="connsiteY11" fmla="*/ 68572 h 98217"/>
                    <a:gd name="connsiteX12" fmla="*/ 72187 w 96711"/>
                    <a:gd name="connsiteY12" fmla="*/ 89420 h 98217"/>
                    <a:gd name="connsiteX13" fmla="*/ 64052 w 96711"/>
                    <a:gd name="connsiteY13" fmla="*/ 94361 h 98217"/>
                    <a:gd name="connsiteX14" fmla="*/ 57304 w 96711"/>
                    <a:gd name="connsiteY14" fmla="*/ 96892 h 98217"/>
                    <a:gd name="connsiteX15" fmla="*/ 46458 w 96711"/>
                    <a:gd name="connsiteY15" fmla="*/ 98218 h 98217"/>
                    <a:gd name="connsiteX16" fmla="*/ 24103 w 96711"/>
                    <a:gd name="connsiteY16" fmla="*/ 92072 h 98217"/>
                    <a:gd name="connsiteX17" fmla="*/ 6688 w 96711"/>
                    <a:gd name="connsiteY17" fmla="*/ 74537 h 98217"/>
                    <a:gd name="connsiteX18" fmla="*/ 0 w 96711"/>
                    <a:gd name="connsiteY18" fmla="*/ 48326 h 98217"/>
                    <a:gd name="connsiteX19" fmla="*/ 5664 w 96711"/>
                    <a:gd name="connsiteY19" fmla="*/ 23982 h 98217"/>
                    <a:gd name="connsiteX20" fmla="*/ 22536 w 96711"/>
                    <a:gd name="connsiteY20" fmla="*/ 6508 h 98217"/>
                    <a:gd name="connsiteX21" fmla="*/ 49470 w 96711"/>
                    <a:gd name="connsiteY21" fmla="*/ 0 h 98217"/>
                    <a:gd name="connsiteX22" fmla="*/ 69717 w 96711"/>
                    <a:gd name="connsiteY22" fmla="*/ 3495 h 98217"/>
                    <a:gd name="connsiteX23" fmla="*/ 84660 w 96711"/>
                    <a:gd name="connsiteY23" fmla="*/ 12955 h 98217"/>
                    <a:gd name="connsiteX24" fmla="*/ 93698 w 96711"/>
                    <a:gd name="connsiteY24" fmla="*/ 26754 h 98217"/>
                    <a:gd name="connsiteX25" fmla="*/ 96711 w 96711"/>
                    <a:gd name="connsiteY25" fmla="*/ 43143 h 98217"/>
                    <a:gd name="connsiteX26" fmla="*/ 96711 w 96711"/>
                    <a:gd name="connsiteY26" fmla="*/ 96169 h 98217"/>
                    <a:gd name="connsiteX27" fmla="*/ 79056 w 96711"/>
                    <a:gd name="connsiteY27" fmla="*/ 96169 h 98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6711" h="98217">
                      <a:moveTo>
                        <a:pt x="78996" y="96289"/>
                      </a:moveTo>
                      <a:lnTo>
                        <a:pt x="78996" y="41878"/>
                      </a:lnTo>
                      <a:cubicBezTo>
                        <a:pt x="78755" y="37118"/>
                        <a:pt x="77369" y="32840"/>
                        <a:pt x="74838" y="28983"/>
                      </a:cubicBezTo>
                      <a:cubicBezTo>
                        <a:pt x="72308" y="25127"/>
                        <a:pt x="68752" y="22114"/>
                        <a:pt x="64173" y="19885"/>
                      </a:cubicBezTo>
                      <a:cubicBezTo>
                        <a:pt x="59593" y="17655"/>
                        <a:pt x="54170" y="16570"/>
                        <a:pt x="48024" y="16570"/>
                      </a:cubicBezTo>
                      <a:cubicBezTo>
                        <a:pt x="43686" y="16570"/>
                        <a:pt x="39167" y="17595"/>
                        <a:pt x="34467" y="19583"/>
                      </a:cubicBezTo>
                      <a:cubicBezTo>
                        <a:pt x="29767" y="21572"/>
                        <a:pt x="25729" y="25006"/>
                        <a:pt x="22415" y="29767"/>
                      </a:cubicBezTo>
                      <a:cubicBezTo>
                        <a:pt x="19101" y="34527"/>
                        <a:pt x="17354" y="40733"/>
                        <a:pt x="17233" y="48386"/>
                      </a:cubicBezTo>
                      <a:cubicBezTo>
                        <a:pt x="17233" y="55195"/>
                        <a:pt x="18679" y="61160"/>
                        <a:pt x="21572" y="66222"/>
                      </a:cubicBezTo>
                      <a:cubicBezTo>
                        <a:pt x="24464" y="71283"/>
                        <a:pt x="28260" y="75140"/>
                        <a:pt x="33020" y="77791"/>
                      </a:cubicBezTo>
                      <a:cubicBezTo>
                        <a:pt x="37781" y="80442"/>
                        <a:pt x="42782" y="81768"/>
                        <a:pt x="48024" y="81768"/>
                      </a:cubicBezTo>
                      <a:cubicBezTo>
                        <a:pt x="57123" y="81768"/>
                        <a:pt x="65137" y="77369"/>
                        <a:pt x="72187" y="68572"/>
                      </a:cubicBezTo>
                      <a:lnTo>
                        <a:pt x="72187" y="89420"/>
                      </a:lnTo>
                      <a:cubicBezTo>
                        <a:pt x="68451" y="91770"/>
                        <a:pt x="65740" y="93457"/>
                        <a:pt x="64052" y="94361"/>
                      </a:cubicBezTo>
                      <a:cubicBezTo>
                        <a:pt x="62365" y="95265"/>
                        <a:pt x="60136" y="96109"/>
                        <a:pt x="57304" y="96892"/>
                      </a:cubicBezTo>
                      <a:cubicBezTo>
                        <a:pt x="54472" y="97675"/>
                        <a:pt x="50856" y="98097"/>
                        <a:pt x="46458" y="98218"/>
                      </a:cubicBezTo>
                      <a:cubicBezTo>
                        <a:pt x="38684" y="98218"/>
                        <a:pt x="31273" y="96169"/>
                        <a:pt x="24103" y="92072"/>
                      </a:cubicBezTo>
                      <a:cubicBezTo>
                        <a:pt x="16932" y="87974"/>
                        <a:pt x="11147" y="82129"/>
                        <a:pt x="6688" y="74537"/>
                      </a:cubicBezTo>
                      <a:cubicBezTo>
                        <a:pt x="2229" y="66945"/>
                        <a:pt x="0" y="58208"/>
                        <a:pt x="0" y="48326"/>
                      </a:cubicBezTo>
                      <a:cubicBezTo>
                        <a:pt x="0" y="39468"/>
                        <a:pt x="1868" y="31333"/>
                        <a:pt x="5664" y="23982"/>
                      </a:cubicBezTo>
                      <a:cubicBezTo>
                        <a:pt x="9460" y="16631"/>
                        <a:pt x="15064" y="10846"/>
                        <a:pt x="22536" y="6508"/>
                      </a:cubicBezTo>
                      <a:cubicBezTo>
                        <a:pt x="30008" y="2169"/>
                        <a:pt x="38986" y="0"/>
                        <a:pt x="49470" y="0"/>
                      </a:cubicBezTo>
                      <a:cubicBezTo>
                        <a:pt x="57002" y="0"/>
                        <a:pt x="63691" y="1145"/>
                        <a:pt x="69717" y="3495"/>
                      </a:cubicBezTo>
                      <a:cubicBezTo>
                        <a:pt x="75742" y="5845"/>
                        <a:pt x="80683" y="8978"/>
                        <a:pt x="84660" y="12955"/>
                      </a:cubicBezTo>
                      <a:cubicBezTo>
                        <a:pt x="88637" y="16992"/>
                        <a:pt x="91650" y="21572"/>
                        <a:pt x="93698" y="26754"/>
                      </a:cubicBezTo>
                      <a:cubicBezTo>
                        <a:pt x="95747" y="31936"/>
                        <a:pt x="96711" y="37419"/>
                        <a:pt x="96711" y="43143"/>
                      </a:cubicBezTo>
                      <a:lnTo>
                        <a:pt x="96711" y="96169"/>
                      </a:lnTo>
                      <a:lnTo>
                        <a:pt x="79056" y="96169"/>
                      </a:lnTo>
                      <a:close/>
                    </a:path>
                  </a:pathLst>
                </a:custGeom>
                <a:grpFill/>
                <a:ln w="6024"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068E0F64-72DB-2FE0-DCD0-D8BBF8398286}"/>
                    </a:ext>
                  </a:extLst>
                </p:cNvPr>
                <p:cNvSpPr/>
                <p:nvPr/>
              </p:nvSpPr>
              <p:spPr>
                <a:xfrm>
                  <a:off x="10385859" y="6114274"/>
                  <a:ext cx="101893" cy="137625"/>
                </a:xfrm>
                <a:custGeom>
                  <a:avLst/>
                  <a:gdLst>
                    <a:gd name="connsiteX0" fmla="*/ 0 w 101893"/>
                    <a:gd name="connsiteY0" fmla="*/ 137565 h 137625"/>
                    <a:gd name="connsiteX1" fmla="*/ 0 w 101893"/>
                    <a:gd name="connsiteY1" fmla="*/ 0 h 137625"/>
                    <a:gd name="connsiteX2" fmla="*/ 36335 w 101893"/>
                    <a:gd name="connsiteY2" fmla="*/ 0 h 137625"/>
                    <a:gd name="connsiteX3" fmla="*/ 66161 w 101893"/>
                    <a:gd name="connsiteY3" fmla="*/ 7773 h 137625"/>
                    <a:gd name="connsiteX4" fmla="*/ 90867 w 101893"/>
                    <a:gd name="connsiteY4" fmla="*/ 30972 h 137625"/>
                    <a:gd name="connsiteX5" fmla="*/ 101893 w 101893"/>
                    <a:gd name="connsiteY5" fmla="*/ 67909 h 137625"/>
                    <a:gd name="connsiteX6" fmla="*/ 97916 w 101893"/>
                    <a:gd name="connsiteY6" fmla="*/ 92011 h 137625"/>
                    <a:gd name="connsiteX7" fmla="*/ 86106 w 101893"/>
                    <a:gd name="connsiteY7" fmla="*/ 114065 h 137625"/>
                    <a:gd name="connsiteX8" fmla="*/ 65860 w 101893"/>
                    <a:gd name="connsiteY8" fmla="*/ 130515 h 137625"/>
                    <a:gd name="connsiteX9" fmla="*/ 37178 w 101893"/>
                    <a:gd name="connsiteY9" fmla="*/ 137565 h 137625"/>
                    <a:gd name="connsiteX10" fmla="*/ 25970 w 101893"/>
                    <a:gd name="connsiteY10" fmla="*/ 137565 h 137625"/>
                    <a:gd name="connsiteX11" fmla="*/ 25970 w 101893"/>
                    <a:gd name="connsiteY11" fmla="*/ 119910 h 137625"/>
                    <a:gd name="connsiteX12" fmla="*/ 38745 w 101893"/>
                    <a:gd name="connsiteY12" fmla="*/ 119910 h 137625"/>
                    <a:gd name="connsiteX13" fmla="*/ 61823 w 101893"/>
                    <a:gd name="connsiteY13" fmla="*/ 111956 h 137625"/>
                    <a:gd name="connsiteX14" fmla="*/ 77309 w 101893"/>
                    <a:gd name="connsiteY14" fmla="*/ 91891 h 137625"/>
                    <a:gd name="connsiteX15" fmla="*/ 82732 w 101893"/>
                    <a:gd name="connsiteY15" fmla="*/ 67909 h 137625"/>
                    <a:gd name="connsiteX16" fmla="*/ 75923 w 101893"/>
                    <a:gd name="connsiteY16" fmla="*/ 42300 h 137625"/>
                    <a:gd name="connsiteX17" fmla="*/ 58087 w 101893"/>
                    <a:gd name="connsiteY17" fmla="*/ 24042 h 137625"/>
                    <a:gd name="connsiteX18" fmla="*/ 31153 w 101893"/>
                    <a:gd name="connsiteY18" fmla="*/ 17294 h 137625"/>
                    <a:gd name="connsiteX19" fmla="*/ 18378 w 101893"/>
                    <a:gd name="connsiteY19" fmla="*/ 17294 h 137625"/>
                    <a:gd name="connsiteX20" fmla="*/ 18378 w 101893"/>
                    <a:gd name="connsiteY20" fmla="*/ 137625 h 137625"/>
                    <a:gd name="connsiteX21" fmla="*/ 121 w 101893"/>
                    <a:gd name="connsiteY21" fmla="*/ 137625 h 13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1893" h="137625">
                      <a:moveTo>
                        <a:pt x="0" y="137565"/>
                      </a:moveTo>
                      <a:lnTo>
                        <a:pt x="0" y="0"/>
                      </a:lnTo>
                      <a:lnTo>
                        <a:pt x="36335" y="0"/>
                      </a:lnTo>
                      <a:cubicBezTo>
                        <a:pt x="46337" y="0"/>
                        <a:pt x="56340" y="2591"/>
                        <a:pt x="66161" y="7773"/>
                      </a:cubicBezTo>
                      <a:cubicBezTo>
                        <a:pt x="76044" y="12955"/>
                        <a:pt x="84238" y="20668"/>
                        <a:pt x="90867" y="30972"/>
                      </a:cubicBezTo>
                      <a:cubicBezTo>
                        <a:pt x="97495" y="41276"/>
                        <a:pt x="101170" y="53568"/>
                        <a:pt x="101893" y="67909"/>
                      </a:cubicBezTo>
                      <a:cubicBezTo>
                        <a:pt x="101773" y="76043"/>
                        <a:pt x="100447" y="84118"/>
                        <a:pt x="97916" y="92011"/>
                      </a:cubicBezTo>
                      <a:cubicBezTo>
                        <a:pt x="95325" y="99965"/>
                        <a:pt x="91409" y="107316"/>
                        <a:pt x="86106" y="114065"/>
                      </a:cubicBezTo>
                      <a:cubicBezTo>
                        <a:pt x="80804" y="120814"/>
                        <a:pt x="74055" y="126297"/>
                        <a:pt x="65860" y="130515"/>
                      </a:cubicBezTo>
                      <a:cubicBezTo>
                        <a:pt x="57665" y="134673"/>
                        <a:pt x="48145" y="137023"/>
                        <a:pt x="37178" y="137565"/>
                      </a:cubicBezTo>
                      <a:lnTo>
                        <a:pt x="25970" y="137565"/>
                      </a:lnTo>
                      <a:lnTo>
                        <a:pt x="25970" y="119910"/>
                      </a:lnTo>
                      <a:lnTo>
                        <a:pt x="38745" y="119910"/>
                      </a:lnTo>
                      <a:cubicBezTo>
                        <a:pt x="47422" y="119910"/>
                        <a:pt x="55135" y="117259"/>
                        <a:pt x="61823" y="111956"/>
                      </a:cubicBezTo>
                      <a:cubicBezTo>
                        <a:pt x="68512" y="106654"/>
                        <a:pt x="73693" y="99965"/>
                        <a:pt x="77309" y="91891"/>
                      </a:cubicBezTo>
                      <a:cubicBezTo>
                        <a:pt x="80924" y="83816"/>
                        <a:pt x="82732" y="75802"/>
                        <a:pt x="82732" y="67909"/>
                      </a:cubicBezTo>
                      <a:cubicBezTo>
                        <a:pt x="82370" y="58509"/>
                        <a:pt x="80081" y="49952"/>
                        <a:pt x="75923" y="42300"/>
                      </a:cubicBezTo>
                      <a:cubicBezTo>
                        <a:pt x="71765" y="34647"/>
                        <a:pt x="65740" y="28561"/>
                        <a:pt x="58087" y="24042"/>
                      </a:cubicBezTo>
                      <a:cubicBezTo>
                        <a:pt x="50374" y="19523"/>
                        <a:pt x="41396" y="17294"/>
                        <a:pt x="31153" y="17294"/>
                      </a:cubicBezTo>
                      <a:lnTo>
                        <a:pt x="18378" y="17294"/>
                      </a:lnTo>
                      <a:lnTo>
                        <a:pt x="18378" y="137625"/>
                      </a:lnTo>
                      <a:lnTo>
                        <a:pt x="121" y="137625"/>
                      </a:lnTo>
                      <a:close/>
                    </a:path>
                  </a:pathLst>
                </a:custGeom>
                <a:grpFill/>
                <a:ln w="6024"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943435EB-49E1-2FD9-C11E-FA6D75B5EF8F}"/>
                    </a:ext>
                  </a:extLst>
                </p:cNvPr>
                <p:cNvSpPr/>
                <p:nvPr/>
              </p:nvSpPr>
              <p:spPr>
                <a:xfrm>
                  <a:off x="10499863" y="6155610"/>
                  <a:ext cx="97795" cy="98518"/>
                </a:xfrm>
                <a:custGeom>
                  <a:avLst/>
                  <a:gdLst>
                    <a:gd name="connsiteX0" fmla="*/ 23379 w 97795"/>
                    <a:gd name="connsiteY0" fmla="*/ 51278 h 98518"/>
                    <a:gd name="connsiteX1" fmla="*/ 70319 w 97795"/>
                    <a:gd name="connsiteY1" fmla="*/ 25368 h 98518"/>
                    <a:gd name="connsiteX2" fmla="*/ 62004 w 97795"/>
                    <a:gd name="connsiteY2" fmla="*/ 18920 h 98518"/>
                    <a:gd name="connsiteX3" fmla="*/ 48325 w 97795"/>
                    <a:gd name="connsiteY3" fmla="*/ 16510 h 98518"/>
                    <a:gd name="connsiteX4" fmla="*/ 32297 w 97795"/>
                    <a:gd name="connsiteY4" fmla="*/ 21090 h 98518"/>
                    <a:gd name="connsiteX5" fmla="*/ 21752 w 97795"/>
                    <a:gd name="connsiteY5" fmla="*/ 33442 h 98518"/>
                    <a:gd name="connsiteX6" fmla="*/ 18077 w 97795"/>
                    <a:gd name="connsiteY6" fmla="*/ 50675 h 98518"/>
                    <a:gd name="connsiteX7" fmla="*/ 22174 w 97795"/>
                    <a:gd name="connsiteY7" fmla="*/ 65679 h 98518"/>
                    <a:gd name="connsiteX8" fmla="*/ 32779 w 97795"/>
                    <a:gd name="connsiteY8" fmla="*/ 77249 h 98518"/>
                    <a:gd name="connsiteX9" fmla="*/ 49109 w 97795"/>
                    <a:gd name="connsiteY9" fmla="*/ 81647 h 98518"/>
                    <a:gd name="connsiteX10" fmla="*/ 70500 w 97795"/>
                    <a:gd name="connsiteY10" fmla="*/ 73995 h 98518"/>
                    <a:gd name="connsiteX11" fmla="*/ 80502 w 97795"/>
                    <a:gd name="connsiteY11" fmla="*/ 52001 h 98518"/>
                    <a:gd name="connsiteX12" fmla="*/ 97796 w 97795"/>
                    <a:gd name="connsiteY12" fmla="*/ 54411 h 98518"/>
                    <a:gd name="connsiteX13" fmla="*/ 94482 w 97795"/>
                    <a:gd name="connsiteY13" fmla="*/ 68813 h 98518"/>
                    <a:gd name="connsiteX14" fmla="*/ 84961 w 97795"/>
                    <a:gd name="connsiteY14" fmla="*/ 83154 h 98518"/>
                    <a:gd name="connsiteX15" fmla="*/ 69234 w 97795"/>
                    <a:gd name="connsiteY15" fmla="*/ 94181 h 98518"/>
                    <a:gd name="connsiteX16" fmla="*/ 47904 w 97795"/>
                    <a:gd name="connsiteY16" fmla="*/ 98519 h 98518"/>
                    <a:gd name="connsiteX17" fmla="*/ 24344 w 97795"/>
                    <a:gd name="connsiteY17" fmla="*/ 92072 h 98518"/>
                    <a:gd name="connsiteX18" fmla="*/ 6628 w 97795"/>
                    <a:gd name="connsiteY18" fmla="*/ 74718 h 98518"/>
                    <a:gd name="connsiteX19" fmla="*/ 0 w 97795"/>
                    <a:gd name="connsiteY19" fmla="*/ 51218 h 98518"/>
                    <a:gd name="connsiteX20" fmla="*/ 4338 w 97795"/>
                    <a:gd name="connsiteY20" fmla="*/ 28622 h 98518"/>
                    <a:gd name="connsiteX21" fmla="*/ 15847 w 97795"/>
                    <a:gd name="connsiteY21" fmla="*/ 12473 h 98518"/>
                    <a:gd name="connsiteX22" fmla="*/ 31514 w 97795"/>
                    <a:gd name="connsiteY22" fmla="*/ 3073 h 98518"/>
                    <a:gd name="connsiteX23" fmla="*/ 48265 w 97795"/>
                    <a:gd name="connsiteY23" fmla="*/ 0 h 98518"/>
                    <a:gd name="connsiteX24" fmla="*/ 75441 w 97795"/>
                    <a:gd name="connsiteY24" fmla="*/ 7291 h 98518"/>
                    <a:gd name="connsiteX25" fmla="*/ 94421 w 97795"/>
                    <a:gd name="connsiteY25" fmla="*/ 29827 h 98518"/>
                    <a:gd name="connsiteX26" fmla="*/ 30851 w 97795"/>
                    <a:gd name="connsiteY26" fmla="*/ 65137 h 98518"/>
                    <a:gd name="connsiteX27" fmla="*/ 23379 w 97795"/>
                    <a:gd name="connsiteY27" fmla="*/ 51218 h 98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7795" h="98518">
                      <a:moveTo>
                        <a:pt x="23379" y="51278"/>
                      </a:moveTo>
                      <a:lnTo>
                        <a:pt x="70319" y="25368"/>
                      </a:lnTo>
                      <a:cubicBezTo>
                        <a:pt x="67728" y="22656"/>
                        <a:pt x="64956" y="20547"/>
                        <a:pt x="62004" y="18920"/>
                      </a:cubicBezTo>
                      <a:cubicBezTo>
                        <a:pt x="59111" y="17294"/>
                        <a:pt x="54532" y="16510"/>
                        <a:pt x="48325" y="16510"/>
                      </a:cubicBezTo>
                      <a:cubicBezTo>
                        <a:pt x="42119" y="16510"/>
                        <a:pt x="36877" y="18017"/>
                        <a:pt x="32297" y="21090"/>
                      </a:cubicBezTo>
                      <a:cubicBezTo>
                        <a:pt x="27718" y="24102"/>
                        <a:pt x="24223" y="28260"/>
                        <a:pt x="21752" y="33442"/>
                      </a:cubicBezTo>
                      <a:cubicBezTo>
                        <a:pt x="19282" y="38624"/>
                        <a:pt x="18077" y="44409"/>
                        <a:pt x="18077" y="50675"/>
                      </a:cubicBezTo>
                      <a:cubicBezTo>
                        <a:pt x="18318" y="55918"/>
                        <a:pt x="19704" y="60919"/>
                        <a:pt x="22174" y="65679"/>
                      </a:cubicBezTo>
                      <a:cubicBezTo>
                        <a:pt x="24645" y="70440"/>
                        <a:pt x="28140" y="74296"/>
                        <a:pt x="32779" y="77249"/>
                      </a:cubicBezTo>
                      <a:cubicBezTo>
                        <a:pt x="37419" y="80201"/>
                        <a:pt x="42842" y="81647"/>
                        <a:pt x="49109" y="81647"/>
                      </a:cubicBezTo>
                      <a:cubicBezTo>
                        <a:pt x="58690" y="81466"/>
                        <a:pt x="65800" y="78936"/>
                        <a:pt x="70500" y="73995"/>
                      </a:cubicBezTo>
                      <a:cubicBezTo>
                        <a:pt x="75200" y="69114"/>
                        <a:pt x="78514" y="61763"/>
                        <a:pt x="80502" y="52001"/>
                      </a:cubicBezTo>
                      <a:lnTo>
                        <a:pt x="97796" y="54411"/>
                      </a:lnTo>
                      <a:cubicBezTo>
                        <a:pt x="97675" y="58991"/>
                        <a:pt x="96591" y="63751"/>
                        <a:pt x="94482" y="68813"/>
                      </a:cubicBezTo>
                      <a:cubicBezTo>
                        <a:pt x="92373" y="73814"/>
                        <a:pt x="89179" y="78634"/>
                        <a:pt x="84961" y="83154"/>
                      </a:cubicBezTo>
                      <a:cubicBezTo>
                        <a:pt x="80743" y="87733"/>
                        <a:pt x="75501" y="91409"/>
                        <a:pt x="69234" y="94181"/>
                      </a:cubicBezTo>
                      <a:cubicBezTo>
                        <a:pt x="62968" y="97013"/>
                        <a:pt x="55918" y="98459"/>
                        <a:pt x="47904" y="98519"/>
                      </a:cubicBezTo>
                      <a:cubicBezTo>
                        <a:pt x="39588" y="98519"/>
                        <a:pt x="31755" y="96350"/>
                        <a:pt x="24344" y="92072"/>
                      </a:cubicBezTo>
                      <a:cubicBezTo>
                        <a:pt x="16932" y="87793"/>
                        <a:pt x="11027" y="82009"/>
                        <a:pt x="6628" y="74718"/>
                      </a:cubicBezTo>
                      <a:cubicBezTo>
                        <a:pt x="2229" y="67427"/>
                        <a:pt x="0" y="59593"/>
                        <a:pt x="0" y="51218"/>
                      </a:cubicBezTo>
                      <a:cubicBezTo>
                        <a:pt x="0" y="42842"/>
                        <a:pt x="1446" y="35129"/>
                        <a:pt x="4338" y="28622"/>
                      </a:cubicBezTo>
                      <a:cubicBezTo>
                        <a:pt x="7231" y="22114"/>
                        <a:pt x="11087" y="16691"/>
                        <a:pt x="15847" y="12473"/>
                      </a:cubicBezTo>
                      <a:cubicBezTo>
                        <a:pt x="20608" y="8255"/>
                        <a:pt x="25850" y="5122"/>
                        <a:pt x="31514" y="3073"/>
                      </a:cubicBezTo>
                      <a:cubicBezTo>
                        <a:pt x="37178" y="1024"/>
                        <a:pt x="42782" y="0"/>
                        <a:pt x="48265" y="0"/>
                      </a:cubicBezTo>
                      <a:cubicBezTo>
                        <a:pt x="59051" y="0"/>
                        <a:pt x="68089" y="2410"/>
                        <a:pt x="75441" y="7291"/>
                      </a:cubicBezTo>
                      <a:cubicBezTo>
                        <a:pt x="82792" y="12172"/>
                        <a:pt x="89119" y="19704"/>
                        <a:pt x="94421" y="29827"/>
                      </a:cubicBezTo>
                      <a:lnTo>
                        <a:pt x="30851" y="65137"/>
                      </a:lnTo>
                      <a:lnTo>
                        <a:pt x="23379" y="51218"/>
                      </a:lnTo>
                      <a:close/>
                    </a:path>
                  </a:pathLst>
                </a:custGeom>
                <a:grpFill/>
                <a:ln w="6024"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E56396A8-9F84-259B-ED23-C06F31E9A6F2}"/>
                    </a:ext>
                  </a:extLst>
                </p:cNvPr>
                <p:cNvSpPr/>
                <p:nvPr/>
              </p:nvSpPr>
              <p:spPr>
                <a:xfrm>
                  <a:off x="10611157" y="6155730"/>
                  <a:ext cx="96168" cy="138408"/>
                </a:xfrm>
                <a:custGeom>
                  <a:avLst/>
                  <a:gdLst>
                    <a:gd name="connsiteX0" fmla="*/ 0 w 96168"/>
                    <a:gd name="connsiteY0" fmla="*/ 138348 h 138408"/>
                    <a:gd name="connsiteX1" fmla="*/ 0 w 96168"/>
                    <a:gd name="connsiteY1" fmla="*/ 49049 h 138408"/>
                    <a:gd name="connsiteX2" fmla="*/ 4881 w 96168"/>
                    <a:gd name="connsiteY2" fmla="*/ 26694 h 138408"/>
                    <a:gd name="connsiteX3" fmla="*/ 16149 w 96168"/>
                    <a:gd name="connsiteY3" fmla="*/ 11328 h 138408"/>
                    <a:gd name="connsiteX4" fmla="*/ 31032 w 96168"/>
                    <a:gd name="connsiteY4" fmla="*/ 2712 h 138408"/>
                    <a:gd name="connsiteX5" fmla="*/ 47120 w 96168"/>
                    <a:gd name="connsiteY5" fmla="*/ 0 h 138408"/>
                    <a:gd name="connsiteX6" fmla="*/ 74718 w 96168"/>
                    <a:gd name="connsiteY6" fmla="*/ 7653 h 138408"/>
                    <a:gd name="connsiteX7" fmla="*/ 90987 w 96168"/>
                    <a:gd name="connsiteY7" fmla="*/ 26573 h 138408"/>
                    <a:gd name="connsiteX8" fmla="*/ 96169 w 96168"/>
                    <a:gd name="connsiteY8" fmla="*/ 48265 h 138408"/>
                    <a:gd name="connsiteX9" fmla="*/ 94060 w 96168"/>
                    <a:gd name="connsiteY9" fmla="*/ 64052 h 138408"/>
                    <a:gd name="connsiteX10" fmla="*/ 86829 w 96168"/>
                    <a:gd name="connsiteY10" fmla="*/ 79598 h 138408"/>
                    <a:gd name="connsiteX11" fmla="*/ 72910 w 96168"/>
                    <a:gd name="connsiteY11" fmla="*/ 92072 h 138408"/>
                    <a:gd name="connsiteX12" fmla="*/ 51459 w 96168"/>
                    <a:gd name="connsiteY12" fmla="*/ 98157 h 138408"/>
                    <a:gd name="connsiteX13" fmla="*/ 38323 w 96168"/>
                    <a:gd name="connsiteY13" fmla="*/ 96892 h 138408"/>
                    <a:gd name="connsiteX14" fmla="*/ 24223 w 96168"/>
                    <a:gd name="connsiteY14" fmla="*/ 91288 h 138408"/>
                    <a:gd name="connsiteX15" fmla="*/ 24223 w 96168"/>
                    <a:gd name="connsiteY15" fmla="*/ 73211 h 138408"/>
                    <a:gd name="connsiteX16" fmla="*/ 30490 w 96168"/>
                    <a:gd name="connsiteY16" fmla="*/ 76284 h 138408"/>
                    <a:gd name="connsiteX17" fmla="*/ 38202 w 96168"/>
                    <a:gd name="connsiteY17" fmla="*/ 79840 h 138408"/>
                    <a:gd name="connsiteX18" fmla="*/ 43324 w 96168"/>
                    <a:gd name="connsiteY18" fmla="*/ 81225 h 138408"/>
                    <a:gd name="connsiteX19" fmla="*/ 49531 w 96168"/>
                    <a:gd name="connsiteY19" fmla="*/ 81647 h 138408"/>
                    <a:gd name="connsiteX20" fmla="*/ 65257 w 96168"/>
                    <a:gd name="connsiteY20" fmla="*/ 77068 h 138408"/>
                    <a:gd name="connsiteX21" fmla="*/ 75441 w 96168"/>
                    <a:gd name="connsiteY21" fmla="*/ 65137 h 138408"/>
                    <a:gd name="connsiteX22" fmla="*/ 78996 w 96168"/>
                    <a:gd name="connsiteY22" fmla="*/ 48326 h 138408"/>
                    <a:gd name="connsiteX23" fmla="*/ 74477 w 96168"/>
                    <a:gd name="connsiteY23" fmla="*/ 31213 h 138408"/>
                    <a:gd name="connsiteX24" fmla="*/ 62666 w 96168"/>
                    <a:gd name="connsiteY24" fmla="*/ 20005 h 138408"/>
                    <a:gd name="connsiteX25" fmla="*/ 47542 w 96168"/>
                    <a:gd name="connsiteY25" fmla="*/ 16149 h 138408"/>
                    <a:gd name="connsiteX26" fmla="*/ 33201 w 96168"/>
                    <a:gd name="connsiteY26" fmla="*/ 20126 h 138408"/>
                    <a:gd name="connsiteX27" fmla="*/ 21752 w 96168"/>
                    <a:gd name="connsiteY27" fmla="*/ 32538 h 138408"/>
                    <a:gd name="connsiteX28" fmla="*/ 17294 w 96168"/>
                    <a:gd name="connsiteY28" fmla="*/ 53206 h 138408"/>
                    <a:gd name="connsiteX29" fmla="*/ 17294 w 96168"/>
                    <a:gd name="connsiteY29" fmla="*/ 138409 h 138408"/>
                    <a:gd name="connsiteX30" fmla="*/ 60 w 96168"/>
                    <a:gd name="connsiteY30" fmla="*/ 138409 h 138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168" h="138408">
                      <a:moveTo>
                        <a:pt x="0" y="138348"/>
                      </a:moveTo>
                      <a:lnTo>
                        <a:pt x="0" y="49049"/>
                      </a:lnTo>
                      <a:cubicBezTo>
                        <a:pt x="301" y="40492"/>
                        <a:pt x="1928" y="33020"/>
                        <a:pt x="4881" y="26694"/>
                      </a:cubicBezTo>
                      <a:cubicBezTo>
                        <a:pt x="7833" y="20367"/>
                        <a:pt x="11569" y="15245"/>
                        <a:pt x="16149" y="11328"/>
                      </a:cubicBezTo>
                      <a:cubicBezTo>
                        <a:pt x="20728" y="7412"/>
                        <a:pt x="25669" y="4519"/>
                        <a:pt x="31032" y="2712"/>
                      </a:cubicBezTo>
                      <a:cubicBezTo>
                        <a:pt x="36395" y="904"/>
                        <a:pt x="41758" y="0"/>
                        <a:pt x="47120" y="0"/>
                      </a:cubicBezTo>
                      <a:cubicBezTo>
                        <a:pt x="58147" y="0"/>
                        <a:pt x="67366" y="2531"/>
                        <a:pt x="74718" y="7653"/>
                      </a:cubicBezTo>
                      <a:cubicBezTo>
                        <a:pt x="82069" y="12774"/>
                        <a:pt x="87552" y="19101"/>
                        <a:pt x="90987" y="26573"/>
                      </a:cubicBezTo>
                      <a:cubicBezTo>
                        <a:pt x="94421" y="34045"/>
                        <a:pt x="96169" y="41336"/>
                        <a:pt x="96169" y="48265"/>
                      </a:cubicBezTo>
                      <a:cubicBezTo>
                        <a:pt x="96169" y="53387"/>
                        <a:pt x="95446" y="58629"/>
                        <a:pt x="94060" y="64052"/>
                      </a:cubicBezTo>
                      <a:cubicBezTo>
                        <a:pt x="92674" y="69475"/>
                        <a:pt x="90204" y="74657"/>
                        <a:pt x="86829" y="79598"/>
                      </a:cubicBezTo>
                      <a:cubicBezTo>
                        <a:pt x="83455" y="84540"/>
                        <a:pt x="78815" y="88697"/>
                        <a:pt x="72910" y="92072"/>
                      </a:cubicBezTo>
                      <a:cubicBezTo>
                        <a:pt x="67005" y="95446"/>
                        <a:pt x="59895" y="97434"/>
                        <a:pt x="51459" y="98157"/>
                      </a:cubicBezTo>
                      <a:cubicBezTo>
                        <a:pt x="46638" y="98157"/>
                        <a:pt x="42300" y="97736"/>
                        <a:pt x="38323" y="96892"/>
                      </a:cubicBezTo>
                      <a:cubicBezTo>
                        <a:pt x="34346" y="96048"/>
                        <a:pt x="29646" y="94181"/>
                        <a:pt x="24223" y="91288"/>
                      </a:cubicBezTo>
                      <a:lnTo>
                        <a:pt x="24223" y="73211"/>
                      </a:lnTo>
                      <a:cubicBezTo>
                        <a:pt x="24946" y="73513"/>
                        <a:pt x="26995" y="74537"/>
                        <a:pt x="30490" y="76284"/>
                      </a:cubicBezTo>
                      <a:cubicBezTo>
                        <a:pt x="33984" y="78032"/>
                        <a:pt x="36515" y="79177"/>
                        <a:pt x="38202" y="79840"/>
                      </a:cubicBezTo>
                      <a:cubicBezTo>
                        <a:pt x="39890" y="80502"/>
                        <a:pt x="41577" y="80984"/>
                        <a:pt x="43324" y="81225"/>
                      </a:cubicBezTo>
                      <a:cubicBezTo>
                        <a:pt x="45072" y="81466"/>
                        <a:pt x="47120" y="81647"/>
                        <a:pt x="49531" y="81647"/>
                      </a:cubicBezTo>
                      <a:cubicBezTo>
                        <a:pt x="55556" y="81527"/>
                        <a:pt x="60799" y="79960"/>
                        <a:pt x="65257" y="77068"/>
                      </a:cubicBezTo>
                      <a:cubicBezTo>
                        <a:pt x="69717" y="74175"/>
                        <a:pt x="73091" y="70138"/>
                        <a:pt x="75441" y="65137"/>
                      </a:cubicBezTo>
                      <a:cubicBezTo>
                        <a:pt x="77791" y="60136"/>
                        <a:pt x="78996" y="54532"/>
                        <a:pt x="78996" y="48326"/>
                      </a:cubicBezTo>
                      <a:cubicBezTo>
                        <a:pt x="78996" y="42119"/>
                        <a:pt x="77489" y="36154"/>
                        <a:pt x="74477" y="31213"/>
                      </a:cubicBezTo>
                      <a:cubicBezTo>
                        <a:pt x="71464" y="26272"/>
                        <a:pt x="67547" y="22536"/>
                        <a:pt x="62666" y="20005"/>
                      </a:cubicBezTo>
                      <a:cubicBezTo>
                        <a:pt x="57786" y="17474"/>
                        <a:pt x="52785" y="16149"/>
                        <a:pt x="47542" y="16149"/>
                      </a:cubicBezTo>
                      <a:cubicBezTo>
                        <a:pt x="42601" y="16149"/>
                        <a:pt x="37841" y="17474"/>
                        <a:pt x="33201" y="20126"/>
                      </a:cubicBezTo>
                      <a:cubicBezTo>
                        <a:pt x="28561" y="22777"/>
                        <a:pt x="24765" y="26935"/>
                        <a:pt x="21752" y="32538"/>
                      </a:cubicBezTo>
                      <a:cubicBezTo>
                        <a:pt x="18740" y="38142"/>
                        <a:pt x="17294" y="45072"/>
                        <a:pt x="17294" y="53206"/>
                      </a:cubicBezTo>
                      <a:lnTo>
                        <a:pt x="17294" y="138409"/>
                      </a:lnTo>
                      <a:lnTo>
                        <a:pt x="60" y="138409"/>
                      </a:lnTo>
                      <a:close/>
                    </a:path>
                  </a:pathLst>
                </a:custGeom>
                <a:grpFill/>
                <a:ln w="6024"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AA2C7D57-DD7E-A605-1AA1-F790BF625DE1}"/>
                    </a:ext>
                  </a:extLst>
                </p:cNvPr>
                <p:cNvSpPr/>
                <p:nvPr/>
              </p:nvSpPr>
              <p:spPr>
                <a:xfrm>
                  <a:off x="10717449" y="6155549"/>
                  <a:ext cx="96711" cy="98217"/>
                </a:xfrm>
                <a:custGeom>
                  <a:avLst/>
                  <a:gdLst>
                    <a:gd name="connsiteX0" fmla="*/ 78996 w 96711"/>
                    <a:gd name="connsiteY0" fmla="*/ 96289 h 98217"/>
                    <a:gd name="connsiteX1" fmla="*/ 78996 w 96711"/>
                    <a:gd name="connsiteY1" fmla="*/ 41878 h 98217"/>
                    <a:gd name="connsiteX2" fmla="*/ 74838 w 96711"/>
                    <a:gd name="connsiteY2" fmla="*/ 28983 h 98217"/>
                    <a:gd name="connsiteX3" fmla="*/ 64173 w 96711"/>
                    <a:gd name="connsiteY3" fmla="*/ 19885 h 98217"/>
                    <a:gd name="connsiteX4" fmla="*/ 48024 w 96711"/>
                    <a:gd name="connsiteY4" fmla="*/ 16570 h 98217"/>
                    <a:gd name="connsiteX5" fmla="*/ 34467 w 96711"/>
                    <a:gd name="connsiteY5" fmla="*/ 19583 h 98217"/>
                    <a:gd name="connsiteX6" fmla="*/ 22415 w 96711"/>
                    <a:gd name="connsiteY6" fmla="*/ 29767 h 98217"/>
                    <a:gd name="connsiteX7" fmla="*/ 17233 w 96711"/>
                    <a:gd name="connsiteY7" fmla="*/ 48386 h 98217"/>
                    <a:gd name="connsiteX8" fmla="*/ 21572 w 96711"/>
                    <a:gd name="connsiteY8" fmla="*/ 66222 h 98217"/>
                    <a:gd name="connsiteX9" fmla="*/ 33020 w 96711"/>
                    <a:gd name="connsiteY9" fmla="*/ 77791 h 98217"/>
                    <a:gd name="connsiteX10" fmla="*/ 48024 w 96711"/>
                    <a:gd name="connsiteY10" fmla="*/ 81768 h 98217"/>
                    <a:gd name="connsiteX11" fmla="*/ 72187 w 96711"/>
                    <a:gd name="connsiteY11" fmla="*/ 68572 h 98217"/>
                    <a:gd name="connsiteX12" fmla="*/ 72187 w 96711"/>
                    <a:gd name="connsiteY12" fmla="*/ 89420 h 98217"/>
                    <a:gd name="connsiteX13" fmla="*/ 64052 w 96711"/>
                    <a:gd name="connsiteY13" fmla="*/ 94361 h 98217"/>
                    <a:gd name="connsiteX14" fmla="*/ 57304 w 96711"/>
                    <a:gd name="connsiteY14" fmla="*/ 96892 h 98217"/>
                    <a:gd name="connsiteX15" fmla="*/ 46458 w 96711"/>
                    <a:gd name="connsiteY15" fmla="*/ 98218 h 98217"/>
                    <a:gd name="connsiteX16" fmla="*/ 24103 w 96711"/>
                    <a:gd name="connsiteY16" fmla="*/ 92072 h 98217"/>
                    <a:gd name="connsiteX17" fmla="*/ 6689 w 96711"/>
                    <a:gd name="connsiteY17" fmla="*/ 74537 h 98217"/>
                    <a:gd name="connsiteX18" fmla="*/ 0 w 96711"/>
                    <a:gd name="connsiteY18" fmla="*/ 48326 h 98217"/>
                    <a:gd name="connsiteX19" fmla="*/ 5664 w 96711"/>
                    <a:gd name="connsiteY19" fmla="*/ 23982 h 98217"/>
                    <a:gd name="connsiteX20" fmla="*/ 22536 w 96711"/>
                    <a:gd name="connsiteY20" fmla="*/ 6508 h 98217"/>
                    <a:gd name="connsiteX21" fmla="*/ 49471 w 96711"/>
                    <a:gd name="connsiteY21" fmla="*/ 0 h 98217"/>
                    <a:gd name="connsiteX22" fmla="*/ 69717 w 96711"/>
                    <a:gd name="connsiteY22" fmla="*/ 3495 h 98217"/>
                    <a:gd name="connsiteX23" fmla="*/ 84660 w 96711"/>
                    <a:gd name="connsiteY23" fmla="*/ 12955 h 98217"/>
                    <a:gd name="connsiteX24" fmla="*/ 93699 w 96711"/>
                    <a:gd name="connsiteY24" fmla="*/ 26754 h 98217"/>
                    <a:gd name="connsiteX25" fmla="*/ 96711 w 96711"/>
                    <a:gd name="connsiteY25" fmla="*/ 43143 h 98217"/>
                    <a:gd name="connsiteX26" fmla="*/ 96711 w 96711"/>
                    <a:gd name="connsiteY26" fmla="*/ 96169 h 98217"/>
                    <a:gd name="connsiteX27" fmla="*/ 79056 w 96711"/>
                    <a:gd name="connsiteY27" fmla="*/ 96169 h 98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6711" h="98217">
                      <a:moveTo>
                        <a:pt x="78996" y="96289"/>
                      </a:moveTo>
                      <a:lnTo>
                        <a:pt x="78996" y="41878"/>
                      </a:lnTo>
                      <a:cubicBezTo>
                        <a:pt x="78755" y="37118"/>
                        <a:pt x="77369" y="32840"/>
                        <a:pt x="74838" y="28983"/>
                      </a:cubicBezTo>
                      <a:cubicBezTo>
                        <a:pt x="72308" y="25127"/>
                        <a:pt x="68752" y="22114"/>
                        <a:pt x="64173" y="19885"/>
                      </a:cubicBezTo>
                      <a:cubicBezTo>
                        <a:pt x="59594" y="17655"/>
                        <a:pt x="54170" y="16570"/>
                        <a:pt x="48024" y="16570"/>
                      </a:cubicBezTo>
                      <a:cubicBezTo>
                        <a:pt x="43686" y="16570"/>
                        <a:pt x="39167" y="17595"/>
                        <a:pt x="34467" y="19583"/>
                      </a:cubicBezTo>
                      <a:cubicBezTo>
                        <a:pt x="29767" y="21572"/>
                        <a:pt x="25730" y="25006"/>
                        <a:pt x="22415" y="29767"/>
                      </a:cubicBezTo>
                      <a:cubicBezTo>
                        <a:pt x="19101" y="34527"/>
                        <a:pt x="17354" y="40733"/>
                        <a:pt x="17233" y="48386"/>
                      </a:cubicBezTo>
                      <a:cubicBezTo>
                        <a:pt x="17233" y="55195"/>
                        <a:pt x="18679" y="61160"/>
                        <a:pt x="21572" y="66222"/>
                      </a:cubicBezTo>
                      <a:cubicBezTo>
                        <a:pt x="24464" y="71283"/>
                        <a:pt x="28260" y="75140"/>
                        <a:pt x="33020" y="77791"/>
                      </a:cubicBezTo>
                      <a:cubicBezTo>
                        <a:pt x="37781" y="80442"/>
                        <a:pt x="42782" y="81768"/>
                        <a:pt x="48024" y="81768"/>
                      </a:cubicBezTo>
                      <a:cubicBezTo>
                        <a:pt x="57123" y="81768"/>
                        <a:pt x="65137" y="77369"/>
                        <a:pt x="72187" y="68572"/>
                      </a:cubicBezTo>
                      <a:lnTo>
                        <a:pt x="72187" y="89420"/>
                      </a:lnTo>
                      <a:cubicBezTo>
                        <a:pt x="68451" y="91770"/>
                        <a:pt x="65740" y="93457"/>
                        <a:pt x="64052" y="94361"/>
                      </a:cubicBezTo>
                      <a:cubicBezTo>
                        <a:pt x="62365" y="95265"/>
                        <a:pt x="60136" y="96109"/>
                        <a:pt x="57304" y="96892"/>
                      </a:cubicBezTo>
                      <a:cubicBezTo>
                        <a:pt x="54472" y="97675"/>
                        <a:pt x="50856" y="98097"/>
                        <a:pt x="46458" y="98218"/>
                      </a:cubicBezTo>
                      <a:cubicBezTo>
                        <a:pt x="38685" y="98218"/>
                        <a:pt x="31273" y="96169"/>
                        <a:pt x="24103" y="92072"/>
                      </a:cubicBezTo>
                      <a:cubicBezTo>
                        <a:pt x="16932" y="87974"/>
                        <a:pt x="11147" y="82129"/>
                        <a:pt x="6689" y="74537"/>
                      </a:cubicBezTo>
                      <a:cubicBezTo>
                        <a:pt x="2230" y="66945"/>
                        <a:pt x="0" y="58208"/>
                        <a:pt x="0" y="48326"/>
                      </a:cubicBezTo>
                      <a:cubicBezTo>
                        <a:pt x="0" y="39468"/>
                        <a:pt x="1868" y="31333"/>
                        <a:pt x="5664" y="23982"/>
                      </a:cubicBezTo>
                      <a:cubicBezTo>
                        <a:pt x="9460" y="16631"/>
                        <a:pt x="15064" y="10846"/>
                        <a:pt x="22536" y="6508"/>
                      </a:cubicBezTo>
                      <a:cubicBezTo>
                        <a:pt x="30008" y="2169"/>
                        <a:pt x="38986" y="0"/>
                        <a:pt x="49471" y="0"/>
                      </a:cubicBezTo>
                      <a:cubicBezTo>
                        <a:pt x="57003" y="0"/>
                        <a:pt x="63691" y="1145"/>
                        <a:pt x="69717" y="3495"/>
                      </a:cubicBezTo>
                      <a:cubicBezTo>
                        <a:pt x="75682" y="5785"/>
                        <a:pt x="80683" y="8978"/>
                        <a:pt x="84660" y="12955"/>
                      </a:cubicBezTo>
                      <a:cubicBezTo>
                        <a:pt x="88637" y="16992"/>
                        <a:pt x="91650" y="21572"/>
                        <a:pt x="93699" y="26754"/>
                      </a:cubicBezTo>
                      <a:cubicBezTo>
                        <a:pt x="95747" y="31936"/>
                        <a:pt x="96711" y="37419"/>
                        <a:pt x="96711" y="43143"/>
                      </a:cubicBezTo>
                      <a:lnTo>
                        <a:pt x="96711" y="96169"/>
                      </a:lnTo>
                      <a:lnTo>
                        <a:pt x="79056" y="96169"/>
                      </a:lnTo>
                      <a:close/>
                    </a:path>
                  </a:pathLst>
                </a:custGeom>
                <a:grpFill/>
                <a:ln w="6024"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21D059B5-95E0-9371-1AA0-F633E34E26B9}"/>
                    </a:ext>
                  </a:extLst>
                </p:cNvPr>
                <p:cNvSpPr/>
                <p:nvPr/>
              </p:nvSpPr>
              <p:spPr>
                <a:xfrm>
                  <a:off x="10830610" y="6155670"/>
                  <a:ext cx="46276" cy="96229"/>
                </a:xfrm>
                <a:custGeom>
                  <a:avLst/>
                  <a:gdLst>
                    <a:gd name="connsiteX0" fmla="*/ 0 w 46276"/>
                    <a:gd name="connsiteY0" fmla="*/ 1988 h 96229"/>
                    <a:gd name="connsiteX1" fmla="*/ 16450 w 46276"/>
                    <a:gd name="connsiteY1" fmla="*/ 1988 h 96229"/>
                    <a:gd name="connsiteX2" fmla="*/ 16450 w 46276"/>
                    <a:gd name="connsiteY2" fmla="*/ 12955 h 96229"/>
                    <a:gd name="connsiteX3" fmla="*/ 26091 w 46276"/>
                    <a:gd name="connsiteY3" fmla="*/ 3676 h 96229"/>
                    <a:gd name="connsiteX4" fmla="*/ 40974 w 46276"/>
                    <a:gd name="connsiteY4" fmla="*/ 0 h 96229"/>
                    <a:gd name="connsiteX5" fmla="*/ 46277 w 46276"/>
                    <a:gd name="connsiteY5" fmla="*/ 0 h 96229"/>
                    <a:gd name="connsiteX6" fmla="*/ 46277 w 46276"/>
                    <a:gd name="connsiteY6" fmla="*/ 16510 h 96229"/>
                    <a:gd name="connsiteX7" fmla="*/ 42179 w 46276"/>
                    <a:gd name="connsiteY7" fmla="*/ 16510 h 96229"/>
                    <a:gd name="connsiteX8" fmla="*/ 23319 w 46276"/>
                    <a:gd name="connsiteY8" fmla="*/ 26151 h 96229"/>
                    <a:gd name="connsiteX9" fmla="*/ 17294 w 46276"/>
                    <a:gd name="connsiteY9" fmla="*/ 46759 h 96229"/>
                    <a:gd name="connsiteX10" fmla="*/ 17294 w 46276"/>
                    <a:gd name="connsiteY10" fmla="*/ 96229 h 96229"/>
                    <a:gd name="connsiteX11" fmla="*/ 60 w 46276"/>
                    <a:gd name="connsiteY11" fmla="*/ 96229 h 96229"/>
                    <a:gd name="connsiteX12" fmla="*/ 60 w 46276"/>
                    <a:gd name="connsiteY12" fmla="*/ 1988 h 9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276" h="96229">
                      <a:moveTo>
                        <a:pt x="0" y="1988"/>
                      </a:moveTo>
                      <a:lnTo>
                        <a:pt x="16450" y="1988"/>
                      </a:lnTo>
                      <a:lnTo>
                        <a:pt x="16450" y="12955"/>
                      </a:lnTo>
                      <a:cubicBezTo>
                        <a:pt x="18679" y="9219"/>
                        <a:pt x="21933" y="6146"/>
                        <a:pt x="26091" y="3676"/>
                      </a:cubicBezTo>
                      <a:cubicBezTo>
                        <a:pt x="30249" y="1205"/>
                        <a:pt x="35250" y="0"/>
                        <a:pt x="40974" y="0"/>
                      </a:cubicBezTo>
                      <a:lnTo>
                        <a:pt x="46277" y="0"/>
                      </a:lnTo>
                      <a:lnTo>
                        <a:pt x="46277" y="16510"/>
                      </a:lnTo>
                      <a:lnTo>
                        <a:pt x="42179" y="16510"/>
                      </a:lnTo>
                      <a:cubicBezTo>
                        <a:pt x="33382" y="16510"/>
                        <a:pt x="27055" y="19704"/>
                        <a:pt x="23319" y="26151"/>
                      </a:cubicBezTo>
                      <a:cubicBezTo>
                        <a:pt x="19583" y="32599"/>
                        <a:pt x="17535" y="39468"/>
                        <a:pt x="17294" y="46759"/>
                      </a:cubicBezTo>
                      <a:lnTo>
                        <a:pt x="17294" y="96229"/>
                      </a:lnTo>
                      <a:lnTo>
                        <a:pt x="60" y="96229"/>
                      </a:lnTo>
                      <a:lnTo>
                        <a:pt x="60" y="1988"/>
                      </a:lnTo>
                      <a:close/>
                    </a:path>
                  </a:pathLst>
                </a:custGeom>
                <a:grpFill/>
                <a:ln w="6024"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2A99A1A0-F61A-1617-C027-A28E5F0480DE}"/>
                    </a:ext>
                  </a:extLst>
                </p:cNvPr>
                <p:cNvSpPr/>
                <p:nvPr/>
              </p:nvSpPr>
              <p:spPr>
                <a:xfrm>
                  <a:off x="10887673" y="6133676"/>
                  <a:ext cx="50916" cy="118283"/>
                </a:xfrm>
                <a:custGeom>
                  <a:avLst/>
                  <a:gdLst>
                    <a:gd name="connsiteX0" fmla="*/ 60 w 50916"/>
                    <a:gd name="connsiteY0" fmla="*/ 88757 h 118283"/>
                    <a:gd name="connsiteX1" fmla="*/ 60 w 50916"/>
                    <a:gd name="connsiteY1" fmla="*/ 0 h 118283"/>
                    <a:gd name="connsiteX2" fmla="*/ 17113 w 50916"/>
                    <a:gd name="connsiteY2" fmla="*/ 0 h 118283"/>
                    <a:gd name="connsiteX3" fmla="*/ 17113 w 50916"/>
                    <a:gd name="connsiteY3" fmla="*/ 23982 h 118283"/>
                    <a:gd name="connsiteX4" fmla="*/ 50917 w 50916"/>
                    <a:gd name="connsiteY4" fmla="*/ 23982 h 118283"/>
                    <a:gd name="connsiteX5" fmla="*/ 50917 w 50916"/>
                    <a:gd name="connsiteY5" fmla="*/ 40492 h 118283"/>
                    <a:gd name="connsiteX6" fmla="*/ 17113 w 50916"/>
                    <a:gd name="connsiteY6" fmla="*/ 40492 h 118283"/>
                    <a:gd name="connsiteX7" fmla="*/ 17113 w 50916"/>
                    <a:gd name="connsiteY7" fmla="*/ 92132 h 118283"/>
                    <a:gd name="connsiteX8" fmla="*/ 20246 w 50916"/>
                    <a:gd name="connsiteY8" fmla="*/ 98941 h 118283"/>
                    <a:gd name="connsiteX9" fmla="*/ 29465 w 50916"/>
                    <a:gd name="connsiteY9" fmla="*/ 101773 h 118283"/>
                    <a:gd name="connsiteX10" fmla="*/ 50856 w 50916"/>
                    <a:gd name="connsiteY10" fmla="*/ 101773 h 118283"/>
                    <a:gd name="connsiteX11" fmla="*/ 50856 w 50916"/>
                    <a:gd name="connsiteY11" fmla="*/ 118283 h 118283"/>
                    <a:gd name="connsiteX12" fmla="*/ 29044 w 50916"/>
                    <a:gd name="connsiteY12" fmla="*/ 118283 h 118283"/>
                    <a:gd name="connsiteX13" fmla="*/ 12353 w 50916"/>
                    <a:gd name="connsiteY13" fmla="*/ 114246 h 118283"/>
                    <a:gd name="connsiteX14" fmla="*/ 2892 w 50916"/>
                    <a:gd name="connsiteY14" fmla="*/ 103520 h 118283"/>
                    <a:gd name="connsiteX15" fmla="*/ 0 w 50916"/>
                    <a:gd name="connsiteY15" fmla="*/ 88818 h 11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916" h="118283">
                      <a:moveTo>
                        <a:pt x="60" y="88757"/>
                      </a:moveTo>
                      <a:lnTo>
                        <a:pt x="60" y="0"/>
                      </a:lnTo>
                      <a:lnTo>
                        <a:pt x="17113" y="0"/>
                      </a:lnTo>
                      <a:lnTo>
                        <a:pt x="17113" y="23982"/>
                      </a:lnTo>
                      <a:lnTo>
                        <a:pt x="50917" y="23982"/>
                      </a:lnTo>
                      <a:lnTo>
                        <a:pt x="50917" y="40492"/>
                      </a:lnTo>
                      <a:lnTo>
                        <a:pt x="17113" y="40492"/>
                      </a:lnTo>
                      <a:lnTo>
                        <a:pt x="17113" y="92132"/>
                      </a:lnTo>
                      <a:cubicBezTo>
                        <a:pt x="17113" y="94723"/>
                        <a:pt x="18137" y="97013"/>
                        <a:pt x="20246" y="98941"/>
                      </a:cubicBezTo>
                      <a:cubicBezTo>
                        <a:pt x="22355" y="100869"/>
                        <a:pt x="25428" y="101773"/>
                        <a:pt x="29465" y="101773"/>
                      </a:cubicBezTo>
                      <a:lnTo>
                        <a:pt x="50856" y="101773"/>
                      </a:lnTo>
                      <a:lnTo>
                        <a:pt x="50856" y="118283"/>
                      </a:lnTo>
                      <a:lnTo>
                        <a:pt x="29044" y="118283"/>
                      </a:lnTo>
                      <a:cubicBezTo>
                        <a:pt x="22295" y="118283"/>
                        <a:pt x="16751" y="116957"/>
                        <a:pt x="12353" y="114246"/>
                      </a:cubicBezTo>
                      <a:cubicBezTo>
                        <a:pt x="7954" y="111534"/>
                        <a:pt x="4821" y="107979"/>
                        <a:pt x="2892" y="103520"/>
                      </a:cubicBezTo>
                      <a:cubicBezTo>
                        <a:pt x="964" y="99061"/>
                        <a:pt x="0" y="94181"/>
                        <a:pt x="0" y="88818"/>
                      </a:cubicBezTo>
                      <a:close/>
                    </a:path>
                  </a:pathLst>
                </a:custGeom>
                <a:grpFill/>
                <a:ln w="6024"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94534931-7076-590C-1302-34A98E3DFC36}"/>
                    </a:ext>
                  </a:extLst>
                </p:cNvPr>
                <p:cNvSpPr/>
                <p:nvPr/>
              </p:nvSpPr>
              <p:spPr>
                <a:xfrm>
                  <a:off x="10950942" y="6155670"/>
                  <a:ext cx="122742" cy="96168"/>
                </a:xfrm>
                <a:custGeom>
                  <a:avLst/>
                  <a:gdLst>
                    <a:gd name="connsiteX0" fmla="*/ 0 w 122742"/>
                    <a:gd name="connsiteY0" fmla="*/ 96169 h 96168"/>
                    <a:gd name="connsiteX1" fmla="*/ 0 w 122742"/>
                    <a:gd name="connsiteY1" fmla="*/ 31393 h 96168"/>
                    <a:gd name="connsiteX2" fmla="*/ 4519 w 122742"/>
                    <a:gd name="connsiteY2" fmla="*/ 15968 h 96168"/>
                    <a:gd name="connsiteX3" fmla="*/ 16812 w 122742"/>
                    <a:gd name="connsiteY3" fmla="*/ 4399 h 96168"/>
                    <a:gd name="connsiteX4" fmla="*/ 35371 w 122742"/>
                    <a:gd name="connsiteY4" fmla="*/ 0 h 96168"/>
                    <a:gd name="connsiteX5" fmla="*/ 61281 w 122742"/>
                    <a:gd name="connsiteY5" fmla="*/ 13317 h 96168"/>
                    <a:gd name="connsiteX6" fmla="*/ 72549 w 122742"/>
                    <a:gd name="connsiteY6" fmla="*/ 3856 h 96168"/>
                    <a:gd name="connsiteX7" fmla="*/ 89782 w 122742"/>
                    <a:gd name="connsiteY7" fmla="*/ 0 h 96168"/>
                    <a:gd name="connsiteX8" fmla="*/ 105991 w 122742"/>
                    <a:gd name="connsiteY8" fmla="*/ 4218 h 96168"/>
                    <a:gd name="connsiteX9" fmla="*/ 118163 w 122742"/>
                    <a:gd name="connsiteY9" fmla="*/ 15667 h 96168"/>
                    <a:gd name="connsiteX10" fmla="*/ 122742 w 122742"/>
                    <a:gd name="connsiteY10" fmla="*/ 31333 h 96168"/>
                    <a:gd name="connsiteX11" fmla="*/ 122742 w 122742"/>
                    <a:gd name="connsiteY11" fmla="*/ 96109 h 96168"/>
                    <a:gd name="connsiteX12" fmla="*/ 105509 w 122742"/>
                    <a:gd name="connsiteY12" fmla="*/ 96109 h 96168"/>
                    <a:gd name="connsiteX13" fmla="*/ 105509 w 122742"/>
                    <a:gd name="connsiteY13" fmla="*/ 36636 h 96168"/>
                    <a:gd name="connsiteX14" fmla="*/ 101592 w 122742"/>
                    <a:gd name="connsiteY14" fmla="*/ 22837 h 96168"/>
                    <a:gd name="connsiteX15" fmla="*/ 88637 w 122742"/>
                    <a:gd name="connsiteY15" fmla="*/ 16450 h 96168"/>
                    <a:gd name="connsiteX16" fmla="*/ 74417 w 122742"/>
                    <a:gd name="connsiteY16" fmla="*/ 22415 h 96168"/>
                    <a:gd name="connsiteX17" fmla="*/ 70199 w 122742"/>
                    <a:gd name="connsiteY17" fmla="*/ 36696 h 96168"/>
                    <a:gd name="connsiteX18" fmla="*/ 70199 w 122742"/>
                    <a:gd name="connsiteY18" fmla="*/ 96169 h 96168"/>
                    <a:gd name="connsiteX19" fmla="*/ 52543 w 122742"/>
                    <a:gd name="connsiteY19" fmla="*/ 96169 h 96168"/>
                    <a:gd name="connsiteX20" fmla="*/ 52543 w 122742"/>
                    <a:gd name="connsiteY20" fmla="*/ 37841 h 96168"/>
                    <a:gd name="connsiteX21" fmla="*/ 48085 w 122742"/>
                    <a:gd name="connsiteY21" fmla="*/ 22235 h 96168"/>
                    <a:gd name="connsiteX22" fmla="*/ 35069 w 122742"/>
                    <a:gd name="connsiteY22" fmla="*/ 16510 h 96168"/>
                    <a:gd name="connsiteX23" fmla="*/ 20969 w 122742"/>
                    <a:gd name="connsiteY23" fmla="*/ 22897 h 96168"/>
                    <a:gd name="connsiteX24" fmla="*/ 17354 w 122742"/>
                    <a:gd name="connsiteY24" fmla="*/ 39046 h 96168"/>
                    <a:gd name="connsiteX25" fmla="*/ 17354 w 122742"/>
                    <a:gd name="connsiteY25" fmla="*/ 96169 h 96168"/>
                    <a:gd name="connsiteX26" fmla="*/ 121 w 122742"/>
                    <a:gd name="connsiteY26" fmla="*/ 96169 h 9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2742" h="96168">
                      <a:moveTo>
                        <a:pt x="0" y="96169"/>
                      </a:moveTo>
                      <a:lnTo>
                        <a:pt x="0" y="31393"/>
                      </a:lnTo>
                      <a:cubicBezTo>
                        <a:pt x="181" y="25910"/>
                        <a:pt x="1687" y="20728"/>
                        <a:pt x="4519" y="15968"/>
                      </a:cubicBezTo>
                      <a:cubicBezTo>
                        <a:pt x="7351" y="11208"/>
                        <a:pt x="11449" y="7291"/>
                        <a:pt x="16812" y="4399"/>
                      </a:cubicBezTo>
                      <a:cubicBezTo>
                        <a:pt x="22174" y="1506"/>
                        <a:pt x="28321" y="0"/>
                        <a:pt x="35371" y="0"/>
                      </a:cubicBezTo>
                      <a:cubicBezTo>
                        <a:pt x="45915" y="301"/>
                        <a:pt x="54592" y="4700"/>
                        <a:pt x="61281" y="13317"/>
                      </a:cubicBezTo>
                      <a:cubicBezTo>
                        <a:pt x="63812" y="9520"/>
                        <a:pt x="67608" y="6387"/>
                        <a:pt x="72549" y="3856"/>
                      </a:cubicBezTo>
                      <a:cubicBezTo>
                        <a:pt x="77490" y="1326"/>
                        <a:pt x="83214" y="0"/>
                        <a:pt x="89782" y="0"/>
                      </a:cubicBezTo>
                      <a:cubicBezTo>
                        <a:pt x="95506" y="0"/>
                        <a:pt x="100929" y="1386"/>
                        <a:pt x="105991" y="4218"/>
                      </a:cubicBezTo>
                      <a:cubicBezTo>
                        <a:pt x="111052" y="7050"/>
                        <a:pt x="115150" y="10846"/>
                        <a:pt x="118163" y="15667"/>
                      </a:cubicBezTo>
                      <a:cubicBezTo>
                        <a:pt x="121175" y="20487"/>
                        <a:pt x="122742" y="25729"/>
                        <a:pt x="122742" y="31333"/>
                      </a:cubicBezTo>
                      <a:lnTo>
                        <a:pt x="122742" y="96109"/>
                      </a:lnTo>
                      <a:lnTo>
                        <a:pt x="105509" y="96109"/>
                      </a:lnTo>
                      <a:lnTo>
                        <a:pt x="105509" y="36636"/>
                      </a:lnTo>
                      <a:cubicBezTo>
                        <a:pt x="105509" y="31514"/>
                        <a:pt x="104183" y="26935"/>
                        <a:pt x="101592" y="22837"/>
                      </a:cubicBezTo>
                      <a:cubicBezTo>
                        <a:pt x="99001" y="18740"/>
                        <a:pt x="94663" y="16570"/>
                        <a:pt x="88637" y="16450"/>
                      </a:cubicBezTo>
                      <a:cubicBezTo>
                        <a:pt x="82009" y="16450"/>
                        <a:pt x="77249" y="18438"/>
                        <a:pt x="74417" y="22415"/>
                      </a:cubicBezTo>
                      <a:cubicBezTo>
                        <a:pt x="71584" y="26392"/>
                        <a:pt x="70199" y="31152"/>
                        <a:pt x="70199" y="36696"/>
                      </a:cubicBezTo>
                      <a:lnTo>
                        <a:pt x="70199" y="96169"/>
                      </a:lnTo>
                      <a:lnTo>
                        <a:pt x="52543" y="96169"/>
                      </a:lnTo>
                      <a:lnTo>
                        <a:pt x="52543" y="37841"/>
                      </a:lnTo>
                      <a:cubicBezTo>
                        <a:pt x="52543" y="31273"/>
                        <a:pt x="51037" y="26031"/>
                        <a:pt x="48085" y="22235"/>
                      </a:cubicBezTo>
                      <a:cubicBezTo>
                        <a:pt x="45132" y="18438"/>
                        <a:pt x="40794" y="16510"/>
                        <a:pt x="35069" y="16510"/>
                      </a:cubicBezTo>
                      <a:cubicBezTo>
                        <a:pt x="28079" y="16691"/>
                        <a:pt x="23379" y="18800"/>
                        <a:pt x="20969" y="22897"/>
                      </a:cubicBezTo>
                      <a:cubicBezTo>
                        <a:pt x="18559" y="26995"/>
                        <a:pt x="17354" y="32418"/>
                        <a:pt x="17354" y="39046"/>
                      </a:cubicBezTo>
                      <a:lnTo>
                        <a:pt x="17354" y="96169"/>
                      </a:lnTo>
                      <a:lnTo>
                        <a:pt x="121" y="96169"/>
                      </a:lnTo>
                      <a:close/>
                    </a:path>
                  </a:pathLst>
                </a:custGeom>
                <a:grpFill/>
                <a:ln w="6024"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55D2289C-237F-17B3-3F1A-F74B0BF440F9}"/>
                    </a:ext>
                  </a:extLst>
                </p:cNvPr>
                <p:cNvSpPr/>
                <p:nvPr/>
              </p:nvSpPr>
              <p:spPr>
                <a:xfrm>
                  <a:off x="11089230" y="6155610"/>
                  <a:ext cx="97795" cy="98518"/>
                </a:xfrm>
                <a:custGeom>
                  <a:avLst/>
                  <a:gdLst>
                    <a:gd name="connsiteX0" fmla="*/ 23379 w 97795"/>
                    <a:gd name="connsiteY0" fmla="*/ 51278 h 98518"/>
                    <a:gd name="connsiteX1" fmla="*/ 70319 w 97795"/>
                    <a:gd name="connsiteY1" fmla="*/ 25368 h 98518"/>
                    <a:gd name="connsiteX2" fmla="*/ 62004 w 97795"/>
                    <a:gd name="connsiteY2" fmla="*/ 18920 h 98518"/>
                    <a:gd name="connsiteX3" fmla="*/ 48325 w 97795"/>
                    <a:gd name="connsiteY3" fmla="*/ 16510 h 98518"/>
                    <a:gd name="connsiteX4" fmla="*/ 32297 w 97795"/>
                    <a:gd name="connsiteY4" fmla="*/ 21090 h 98518"/>
                    <a:gd name="connsiteX5" fmla="*/ 21752 w 97795"/>
                    <a:gd name="connsiteY5" fmla="*/ 33442 h 98518"/>
                    <a:gd name="connsiteX6" fmla="*/ 18077 w 97795"/>
                    <a:gd name="connsiteY6" fmla="*/ 50675 h 98518"/>
                    <a:gd name="connsiteX7" fmla="*/ 22174 w 97795"/>
                    <a:gd name="connsiteY7" fmla="*/ 65679 h 98518"/>
                    <a:gd name="connsiteX8" fmla="*/ 32779 w 97795"/>
                    <a:gd name="connsiteY8" fmla="*/ 77249 h 98518"/>
                    <a:gd name="connsiteX9" fmla="*/ 49109 w 97795"/>
                    <a:gd name="connsiteY9" fmla="*/ 81647 h 98518"/>
                    <a:gd name="connsiteX10" fmla="*/ 70500 w 97795"/>
                    <a:gd name="connsiteY10" fmla="*/ 73995 h 98518"/>
                    <a:gd name="connsiteX11" fmla="*/ 80502 w 97795"/>
                    <a:gd name="connsiteY11" fmla="*/ 52001 h 98518"/>
                    <a:gd name="connsiteX12" fmla="*/ 97796 w 97795"/>
                    <a:gd name="connsiteY12" fmla="*/ 54411 h 98518"/>
                    <a:gd name="connsiteX13" fmla="*/ 94482 w 97795"/>
                    <a:gd name="connsiteY13" fmla="*/ 68813 h 98518"/>
                    <a:gd name="connsiteX14" fmla="*/ 84961 w 97795"/>
                    <a:gd name="connsiteY14" fmla="*/ 83154 h 98518"/>
                    <a:gd name="connsiteX15" fmla="*/ 69234 w 97795"/>
                    <a:gd name="connsiteY15" fmla="*/ 94181 h 98518"/>
                    <a:gd name="connsiteX16" fmla="*/ 47904 w 97795"/>
                    <a:gd name="connsiteY16" fmla="*/ 98519 h 98518"/>
                    <a:gd name="connsiteX17" fmla="*/ 24344 w 97795"/>
                    <a:gd name="connsiteY17" fmla="*/ 92072 h 98518"/>
                    <a:gd name="connsiteX18" fmla="*/ 6628 w 97795"/>
                    <a:gd name="connsiteY18" fmla="*/ 74718 h 98518"/>
                    <a:gd name="connsiteX19" fmla="*/ 0 w 97795"/>
                    <a:gd name="connsiteY19" fmla="*/ 51218 h 98518"/>
                    <a:gd name="connsiteX20" fmla="*/ 4338 w 97795"/>
                    <a:gd name="connsiteY20" fmla="*/ 28622 h 98518"/>
                    <a:gd name="connsiteX21" fmla="*/ 15847 w 97795"/>
                    <a:gd name="connsiteY21" fmla="*/ 12473 h 98518"/>
                    <a:gd name="connsiteX22" fmla="*/ 31514 w 97795"/>
                    <a:gd name="connsiteY22" fmla="*/ 3073 h 98518"/>
                    <a:gd name="connsiteX23" fmla="*/ 48265 w 97795"/>
                    <a:gd name="connsiteY23" fmla="*/ 0 h 98518"/>
                    <a:gd name="connsiteX24" fmla="*/ 75441 w 97795"/>
                    <a:gd name="connsiteY24" fmla="*/ 7291 h 98518"/>
                    <a:gd name="connsiteX25" fmla="*/ 94422 w 97795"/>
                    <a:gd name="connsiteY25" fmla="*/ 29827 h 98518"/>
                    <a:gd name="connsiteX26" fmla="*/ 30851 w 97795"/>
                    <a:gd name="connsiteY26" fmla="*/ 65137 h 98518"/>
                    <a:gd name="connsiteX27" fmla="*/ 23379 w 97795"/>
                    <a:gd name="connsiteY27" fmla="*/ 51218 h 98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7795" h="98518">
                      <a:moveTo>
                        <a:pt x="23379" y="51278"/>
                      </a:moveTo>
                      <a:lnTo>
                        <a:pt x="70319" y="25368"/>
                      </a:lnTo>
                      <a:cubicBezTo>
                        <a:pt x="67728" y="22656"/>
                        <a:pt x="64956" y="20547"/>
                        <a:pt x="62004" y="18920"/>
                      </a:cubicBezTo>
                      <a:cubicBezTo>
                        <a:pt x="59051" y="17294"/>
                        <a:pt x="54532" y="16510"/>
                        <a:pt x="48325" y="16510"/>
                      </a:cubicBezTo>
                      <a:cubicBezTo>
                        <a:pt x="42119" y="16510"/>
                        <a:pt x="36877" y="18017"/>
                        <a:pt x="32297" y="21090"/>
                      </a:cubicBezTo>
                      <a:cubicBezTo>
                        <a:pt x="27718" y="24163"/>
                        <a:pt x="24223" y="28260"/>
                        <a:pt x="21752" y="33442"/>
                      </a:cubicBezTo>
                      <a:cubicBezTo>
                        <a:pt x="19282" y="38624"/>
                        <a:pt x="18077" y="44409"/>
                        <a:pt x="18077" y="50675"/>
                      </a:cubicBezTo>
                      <a:cubicBezTo>
                        <a:pt x="18318" y="55918"/>
                        <a:pt x="19704" y="60919"/>
                        <a:pt x="22174" y="65679"/>
                      </a:cubicBezTo>
                      <a:cubicBezTo>
                        <a:pt x="24645" y="70440"/>
                        <a:pt x="28140" y="74296"/>
                        <a:pt x="32779" y="77249"/>
                      </a:cubicBezTo>
                      <a:cubicBezTo>
                        <a:pt x="37419" y="80201"/>
                        <a:pt x="42842" y="81647"/>
                        <a:pt x="49109" y="81647"/>
                      </a:cubicBezTo>
                      <a:cubicBezTo>
                        <a:pt x="58690" y="81466"/>
                        <a:pt x="65800" y="78936"/>
                        <a:pt x="70500" y="73995"/>
                      </a:cubicBezTo>
                      <a:cubicBezTo>
                        <a:pt x="75200" y="69054"/>
                        <a:pt x="78514" y="61763"/>
                        <a:pt x="80502" y="52001"/>
                      </a:cubicBezTo>
                      <a:lnTo>
                        <a:pt x="97796" y="54411"/>
                      </a:lnTo>
                      <a:cubicBezTo>
                        <a:pt x="97675" y="58991"/>
                        <a:pt x="96591" y="63751"/>
                        <a:pt x="94482" y="68813"/>
                      </a:cubicBezTo>
                      <a:cubicBezTo>
                        <a:pt x="92373" y="73874"/>
                        <a:pt x="89179" y="78634"/>
                        <a:pt x="84961" y="83154"/>
                      </a:cubicBezTo>
                      <a:cubicBezTo>
                        <a:pt x="80743" y="87673"/>
                        <a:pt x="75501" y="91409"/>
                        <a:pt x="69234" y="94181"/>
                      </a:cubicBezTo>
                      <a:cubicBezTo>
                        <a:pt x="62968" y="97013"/>
                        <a:pt x="55918" y="98459"/>
                        <a:pt x="47904" y="98519"/>
                      </a:cubicBezTo>
                      <a:cubicBezTo>
                        <a:pt x="39588" y="98519"/>
                        <a:pt x="31755" y="96350"/>
                        <a:pt x="24344" y="92072"/>
                      </a:cubicBezTo>
                      <a:cubicBezTo>
                        <a:pt x="16932" y="87793"/>
                        <a:pt x="11027" y="82009"/>
                        <a:pt x="6628" y="74718"/>
                      </a:cubicBezTo>
                      <a:cubicBezTo>
                        <a:pt x="2229" y="67427"/>
                        <a:pt x="0" y="59593"/>
                        <a:pt x="0" y="51218"/>
                      </a:cubicBezTo>
                      <a:cubicBezTo>
                        <a:pt x="0" y="42842"/>
                        <a:pt x="1446" y="35129"/>
                        <a:pt x="4338" y="28622"/>
                      </a:cubicBezTo>
                      <a:cubicBezTo>
                        <a:pt x="7231" y="22114"/>
                        <a:pt x="11087" y="16691"/>
                        <a:pt x="15847" y="12473"/>
                      </a:cubicBezTo>
                      <a:cubicBezTo>
                        <a:pt x="20608" y="8255"/>
                        <a:pt x="25850" y="5122"/>
                        <a:pt x="31514" y="3073"/>
                      </a:cubicBezTo>
                      <a:cubicBezTo>
                        <a:pt x="37178" y="1024"/>
                        <a:pt x="42782" y="0"/>
                        <a:pt x="48265" y="0"/>
                      </a:cubicBezTo>
                      <a:cubicBezTo>
                        <a:pt x="59051" y="0"/>
                        <a:pt x="68089" y="2410"/>
                        <a:pt x="75441" y="7291"/>
                      </a:cubicBezTo>
                      <a:cubicBezTo>
                        <a:pt x="82792" y="12172"/>
                        <a:pt x="89119" y="19704"/>
                        <a:pt x="94422" y="29827"/>
                      </a:cubicBezTo>
                      <a:lnTo>
                        <a:pt x="30851" y="65137"/>
                      </a:lnTo>
                      <a:lnTo>
                        <a:pt x="23379" y="51218"/>
                      </a:lnTo>
                      <a:close/>
                    </a:path>
                  </a:pathLst>
                </a:custGeom>
                <a:grpFill/>
                <a:ln w="6024"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7B9C0361-829E-78D7-8278-3D8E1DD6E4EF}"/>
                    </a:ext>
                  </a:extLst>
                </p:cNvPr>
                <p:cNvSpPr/>
                <p:nvPr/>
              </p:nvSpPr>
              <p:spPr>
                <a:xfrm>
                  <a:off x="11201307" y="6155248"/>
                  <a:ext cx="80924" cy="96590"/>
                </a:xfrm>
                <a:custGeom>
                  <a:avLst/>
                  <a:gdLst>
                    <a:gd name="connsiteX0" fmla="*/ 0 w 80924"/>
                    <a:gd name="connsiteY0" fmla="*/ 96591 h 96590"/>
                    <a:gd name="connsiteX1" fmla="*/ 0 w 80924"/>
                    <a:gd name="connsiteY1" fmla="*/ 39106 h 96590"/>
                    <a:gd name="connsiteX2" fmla="*/ 5363 w 80924"/>
                    <a:gd name="connsiteY2" fmla="*/ 19764 h 96590"/>
                    <a:gd name="connsiteX3" fmla="*/ 20126 w 80924"/>
                    <a:gd name="connsiteY3" fmla="*/ 5604 h 96590"/>
                    <a:gd name="connsiteX4" fmla="*/ 40673 w 80924"/>
                    <a:gd name="connsiteY4" fmla="*/ 0 h 96590"/>
                    <a:gd name="connsiteX5" fmla="*/ 58087 w 80924"/>
                    <a:gd name="connsiteY5" fmla="*/ 4097 h 96590"/>
                    <a:gd name="connsiteX6" fmla="*/ 74175 w 80924"/>
                    <a:gd name="connsiteY6" fmla="*/ 17354 h 96590"/>
                    <a:gd name="connsiteX7" fmla="*/ 80924 w 80924"/>
                    <a:gd name="connsiteY7" fmla="*/ 40613 h 96590"/>
                    <a:gd name="connsiteX8" fmla="*/ 80924 w 80924"/>
                    <a:gd name="connsiteY8" fmla="*/ 96530 h 96590"/>
                    <a:gd name="connsiteX9" fmla="*/ 63691 w 80924"/>
                    <a:gd name="connsiteY9" fmla="*/ 96530 h 96590"/>
                    <a:gd name="connsiteX10" fmla="*/ 63691 w 80924"/>
                    <a:gd name="connsiteY10" fmla="*/ 40974 h 96590"/>
                    <a:gd name="connsiteX11" fmla="*/ 57243 w 80924"/>
                    <a:gd name="connsiteY11" fmla="*/ 23922 h 96590"/>
                    <a:gd name="connsiteX12" fmla="*/ 40733 w 80924"/>
                    <a:gd name="connsiteY12" fmla="*/ 16450 h 96590"/>
                    <a:gd name="connsiteX13" fmla="*/ 24404 w 80924"/>
                    <a:gd name="connsiteY13" fmla="*/ 23259 h 96590"/>
                    <a:gd name="connsiteX14" fmla="*/ 17715 w 80924"/>
                    <a:gd name="connsiteY14" fmla="*/ 39408 h 96590"/>
                    <a:gd name="connsiteX15" fmla="*/ 17715 w 80924"/>
                    <a:gd name="connsiteY15" fmla="*/ 96530 h 96590"/>
                    <a:gd name="connsiteX16" fmla="*/ 60 w 80924"/>
                    <a:gd name="connsiteY16" fmla="*/ 96530 h 96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924" h="96590">
                      <a:moveTo>
                        <a:pt x="0" y="96591"/>
                      </a:moveTo>
                      <a:lnTo>
                        <a:pt x="0" y="39106"/>
                      </a:lnTo>
                      <a:cubicBezTo>
                        <a:pt x="0" y="32117"/>
                        <a:pt x="1808" y="25729"/>
                        <a:pt x="5363" y="19764"/>
                      </a:cubicBezTo>
                      <a:cubicBezTo>
                        <a:pt x="8918" y="13799"/>
                        <a:pt x="13859" y="9159"/>
                        <a:pt x="20126" y="5604"/>
                      </a:cubicBezTo>
                      <a:cubicBezTo>
                        <a:pt x="26392" y="2109"/>
                        <a:pt x="33261" y="241"/>
                        <a:pt x="40673" y="0"/>
                      </a:cubicBezTo>
                      <a:cubicBezTo>
                        <a:pt x="45976" y="0"/>
                        <a:pt x="51820" y="1386"/>
                        <a:pt x="58087" y="4097"/>
                      </a:cubicBezTo>
                      <a:cubicBezTo>
                        <a:pt x="64354" y="6809"/>
                        <a:pt x="69717" y="11268"/>
                        <a:pt x="74175" y="17354"/>
                      </a:cubicBezTo>
                      <a:cubicBezTo>
                        <a:pt x="78634" y="23500"/>
                        <a:pt x="80924" y="31213"/>
                        <a:pt x="80924" y="40613"/>
                      </a:cubicBezTo>
                      <a:lnTo>
                        <a:pt x="80924" y="96530"/>
                      </a:lnTo>
                      <a:lnTo>
                        <a:pt x="63691" y="96530"/>
                      </a:lnTo>
                      <a:lnTo>
                        <a:pt x="63691" y="40974"/>
                      </a:lnTo>
                      <a:cubicBezTo>
                        <a:pt x="63691" y="34406"/>
                        <a:pt x="61522" y="28742"/>
                        <a:pt x="57243" y="23922"/>
                      </a:cubicBezTo>
                      <a:cubicBezTo>
                        <a:pt x="52965" y="19101"/>
                        <a:pt x="47422" y="16631"/>
                        <a:pt x="40733" y="16450"/>
                      </a:cubicBezTo>
                      <a:cubicBezTo>
                        <a:pt x="34286" y="16450"/>
                        <a:pt x="28863" y="18740"/>
                        <a:pt x="24404" y="23259"/>
                      </a:cubicBezTo>
                      <a:cubicBezTo>
                        <a:pt x="19945" y="27778"/>
                        <a:pt x="17715" y="33141"/>
                        <a:pt x="17715" y="39408"/>
                      </a:cubicBezTo>
                      <a:lnTo>
                        <a:pt x="17715" y="96530"/>
                      </a:lnTo>
                      <a:lnTo>
                        <a:pt x="60" y="96530"/>
                      </a:lnTo>
                      <a:close/>
                    </a:path>
                  </a:pathLst>
                </a:custGeom>
                <a:grpFill/>
                <a:ln w="6024"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B31371E9-E867-5F4D-7F52-566776B369FB}"/>
                    </a:ext>
                  </a:extLst>
                </p:cNvPr>
                <p:cNvSpPr/>
                <p:nvPr/>
              </p:nvSpPr>
              <p:spPr>
                <a:xfrm>
                  <a:off x="11302175" y="6133676"/>
                  <a:ext cx="50916" cy="118283"/>
                </a:xfrm>
                <a:custGeom>
                  <a:avLst/>
                  <a:gdLst>
                    <a:gd name="connsiteX0" fmla="*/ 60 w 50916"/>
                    <a:gd name="connsiteY0" fmla="*/ 88757 h 118283"/>
                    <a:gd name="connsiteX1" fmla="*/ 60 w 50916"/>
                    <a:gd name="connsiteY1" fmla="*/ 0 h 118283"/>
                    <a:gd name="connsiteX2" fmla="*/ 17113 w 50916"/>
                    <a:gd name="connsiteY2" fmla="*/ 0 h 118283"/>
                    <a:gd name="connsiteX3" fmla="*/ 17113 w 50916"/>
                    <a:gd name="connsiteY3" fmla="*/ 23982 h 118283"/>
                    <a:gd name="connsiteX4" fmla="*/ 50916 w 50916"/>
                    <a:gd name="connsiteY4" fmla="*/ 23982 h 118283"/>
                    <a:gd name="connsiteX5" fmla="*/ 50916 w 50916"/>
                    <a:gd name="connsiteY5" fmla="*/ 40492 h 118283"/>
                    <a:gd name="connsiteX6" fmla="*/ 17113 w 50916"/>
                    <a:gd name="connsiteY6" fmla="*/ 40492 h 118283"/>
                    <a:gd name="connsiteX7" fmla="*/ 17113 w 50916"/>
                    <a:gd name="connsiteY7" fmla="*/ 92132 h 118283"/>
                    <a:gd name="connsiteX8" fmla="*/ 20246 w 50916"/>
                    <a:gd name="connsiteY8" fmla="*/ 98941 h 118283"/>
                    <a:gd name="connsiteX9" fmla="*/ 29465 w 50916"/>
                    <a:gd name="connsiteY9" fmla="*/ 101773 h 118283"/>
                    <a:gd name="connsiteX10" fmla="*/ 50856 w 50916"/>
                    <a:gd name="connsiteY10" fmla="*/ 101773 h 118283"/>
                    <a:gd name="connsiteX11" fmla="*/ 50856 w 50916"/>
                    <a:gd name="connsiteY11" fmla="*/ 118283 h 118283"/>
                    <a:gd name="connsiteX12" fmla="*/ 29043 w 50916"/>
                    <a:gd name="connsiteY12" fmla="*/ 118283 h 118283"/>
                    <a:gd name="connsiteX13" fmla="*/ 12353 w 50916"/>
                    <a:gd name="connsiteY13" fmla="*/ 114246 h 118283"/>
                    <a:gd name="connsiteX14" fmla="*/ 2892 w 50916"/>
                    <a:gd name="connsiteY14" fmla="*/ 103520 h 118283"/>
                    <a:gd name="connsiteX15" fmla="*/ 0 w 50916"/>
                    <a:gd name="connsiteY15" fmla="*/ 88818 h 11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916" h="118283">
                      <a:moveTo>
                        <a:pt x="60" y="88757"/>
                      </a:moveTo>
                      <a:lnTo>
                        <a:pt x="60" y="0"/>
                      </a:lnTo>
                      <a:lnTo>
                        <a:pt x="17113" y="0"/>
                      </a:lnTo>
                      <a:lnTo>
                        <a:pt x="17113" y="23982"/>
                      </a:lnTo>
                      <a:lnTo>
                        <a:pt x="50916" y="23982"/>
                      </a:lnTo>
                      <a:lnTo>
                        <a:pt x="50916" y="40492"/>
                      </a:lnTo>
                      <a:lnTo>
                        <a:pt x="17113" y="40492"/>
                      </a:lnTo>
                      <a:lnTo>
                        <a:pt x="17113" y="92132"/>
                      </a:lnTo>
                      <a:cubicBezTo>
                        <a:pt x="17113" y="94723"/>
                        <a:pt x="18137" y="97013"/>
                        <a:pt x="20246" y="98941"/>
                      </a:cubicBezTo>
                      <a:cubicBezTo>
                        <a:pt x="22355" y="100869"/>
                        <a:pt x="25428" y="101773"/>
                        <a:pt x="29465" y="101773"/>
                      </a:cubicBezTo>
                      <a:lnTo>
                        <a:pt x="50856" y="101773"/>
                      </a:lnTo>
                      <a:lnTo>
                        <a:pt x="50856" y="118283"/>
                      </a:lnTo>
                      <a:lnTo>
                        <a:pt x="29043" y="118283"/>
                      </a:lnTo>
                      <a:cubicBezTo>
                        <a:pt x="22295" y="118283"/>
                        <a:pt x="16751" y="116957"/>
                        <a:pt x="12353" y="114246"/>
                      </a:cubicBezTo>
                      <a:cubicBezTo>
                        <a:pt x="7954" y="111534"/>
                        <a:pt x="4821" y="107979"/>
                        <a:pt x="2892" y="103520"/>
                      </a:cubicBezTo>
                      <a:cubicBezTo>
                        <a:pt x="964" y="99061"/>
                        <a:pt x="0" y="94181"/>
                        <a:pt x="0" y="88818"/>
                      </a:cubicBezTo>
                      <a:close/>
                    </a:path>
                  </a:pathLst>
                </a:custGeom>
                <a:grpFill/>
                <a:ln w="6024"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CE264613-5E14-B1B0-5AAD-9A086795AAF0}"/>
                    </a:ext>
                  </a:extLst>
                </p:cNvPr>
                <p:cNvSpPr/>
                <p:nvPr/>
              </p:nvSpPr>
              <p:spPr>
                <a:xfrm>
                  <a:off x="11415035" y="6155670"/>
                  <a:ext cx="98579" cy="98097"/>
                </a:xfrm>
                <a:custGeom>
                  <a:avLst/>
                  <a:gdLst>
                    <a:gd name="connsiteX0" fmla="*/ 482 w 98579"/>
                    <a:gd name="connsiteY0" fmla="*/ 47843 h 98097"/>
                    <a:gd name="connsiteX1" fmla="*/ 7713 w 98579"/>
                    <a:gd name="connsiteY1" fmla="*/ 23379 h 98097"/>
                    <a:gd name="connsiteX2" fmla="*/ 26031 w 98579"/>
                    <a:gd name="connsiteY2" fmla="*/ 6206 h 98097"/>
                    <a:gd name="connsiteX3" fmla="*/ 49109 w 98579"/>
                    <a:gd name="connsiteY3" fmla="*/ 0 h 98097"/>
                    <a:gd name="connsiteX4" fmla="*/ 72729 w 98579"/>
                    <a:gd name="connsiteY4" fmla="*/ 5845 h 98097"/>
                    <a:gd name="connsiteX5" fmla="*/ 91348 w 98579"/>
                    <a:gd name="connsiteY5" fmla="*/ 22355 h 98097"/>
                    <a:gd name="connsiteX6" fmla="*/ 98579 w 98579"/>
                    <a:gd name="connsiteY6" fmla="*/ 48265 h 98097"/>
                    <a:gd name="connsiteX7" fmla="*/ 93277 w 98579"/>
                    <a:gd name="connsiteY7" fmla="*/ 70922 h 98097"/>
                    <a:gd name="connsiteX8" fmla="*/ 77429 w 98579"/>
                    <a:gd name="connsiteY8" fmla="*/ 89902 h 98097"/>
                    <a:gd name="connsiteX9" fmla="*/ 52604 w 98579"/>
                    <a:gd name="connsiteY9" fmla="*/ 98097 h 98097"/>
                    <a:gd name="connsiteX10" fmla="*/ 31092 w 98579"/>
                    <a:gd name="connsiteY10" fmla="*/ 94180 h 98097"/>
                    <a:gd name="connsiteX11" fmla="*/ 14461 w 98579"/>
                    <a:gd name="connsiteY11" fmla="*/ 83274 h 98097"/>
                    <a:gd name="connsiteX12" fmla="*/ 3856 w 98579"/>
                    <a:gd name="connsiteY12" fmla="*/ 67487 h 98097"/>
                    <a:gd name="connsiteX13" fmla="*/ 0 w 98579"/>
                    <a:gd name="connsiteY13" fmla="*/ 48627 h 98097"/>
                    <a:gd name="connsiteX14" fmla="*/ 362 w 98579"/>
                    <a:gd name="connsiteY14" fmla="*/ 48145 h 98097"/>
                    <a:gd name="connsiteX15" fmla="*/ 422 w 98579"/>
                    <a:gd name="connsiteY15" fmla="*/ 47783 h 98097"/>
                    <a:gd name="connsiteX16" fmla="*/ 18499 w 98579"/>
                    <a:gd name="connsiteY16" fmla="*/ 47482 h 98097"/>
                    <a:gd name="connsiteX17" fmla="*/ 26031 w 98579"/>
                    <a:gd name="connsiteY17" fmla="*/ 71404 h 98097"/>
                    <a:gd name="connsiteX18" fmla="*/ 50314 w 98579"/>
                    <a:gd name="connsiteY18" fmla="*/ 81647 h 98097"/>
                    <a:gd name="connsiteX19" fmla="*/ 65739 w 98579"/>
                    <a:gd name="connsiteY19" fmla="*/ 78213 h 98097"/>
                    <a:gd name="connsiteX20" fmla="*/ 76405 w 98579"/>
                    <a:gd name="connsiteY20" fmla="*/ 66945 h 98097"/>
                    <a:gd name="connsiteX21" fmla="*/ 80322 w 98579"/>
                    <a:gd name="connsiteY21" fmla="*/ 46759 h 98097"/>
                    <a:gd name="connsiteX22" fmla="*/ 71163 w 98579"/>
                    <a:gd name="connsiteY22" fmla="*/ 24826 h 98097"/>
                    <a:gd name="connsiteX23" fmla="*/ 49471 w 98579"/>
                    <a:gd name="connsiteY23" fmla="*/ 16510 h 98097"/>
                    <a:gd name="connsiteX24" fmla="*/ 32297 w 98579"/>
                    <a:gd name="connsiteY24" fmla="*/ 21331 h 98097"/>
                    <a:gd name="connsiteX25" fmla="*/ 21993 w 98579"/>
                    <a:gd name="connsiteY25" fmla="*/ 33020 h 98097"/>
                    <a:gd name="connsiteX26" fmla="*/ 18378 w 98579"/>
                    <a:gd name="connsiteY26" fmla="*/ 47542 h 9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8579" h="98097">
                      <a:moveTo>
                        <a:pt x="482" y="47843"/>
                      </a:moveTo>
                      <a:cubicBezTo>
                        <a:pt x="602" y="38805"/>
                        <a:pt x="3013" y="30670"/>
                        <a:pt x="7713" y="23379"/>
                      </a:cubicBezTo>
                      <a:cubicBezTo>
                        <a:pt x="12413" y="16088"/>
                        <a:pt x="18499" y="10364"/>
                        <a:pt x="26031" y="6206"/>
                      </a:cubicBezTo>
                      <a:cubicBezTo>
                        <a:pt x="33563" y="2049"/>
                        <a:pt x="41215" y="0"/>
                        <a:pt x="49109" y="0"/>
                      </a:cubicBezTo>
                      <a:cubicBezTo>
                        <a:pt x="57304" y="181"/>
                        <a:pt x="65137" y="2109"/>
                        <a:pt x="72729" y="5845"/>
                      </a:cubicBezTo>
                      <a:cubicBezTo>
                        <a:pt x="80322" y="9581"/>
                        <a:pt x="86528" y="15064"/>
                        <a:pt x="91348" y="22355"/>
                      </a:cubicBezTo>
                      <a:cubicBezTo>
                        <a:pt x="96169" y="29646"/>
                        <a:pt x="98579" y="38263"/>
                        <a:pt x="98579" y="48265"/>
                      </a:cubicBezTo>
                      <a:cubicBezTo>
                        <a:pt x="98579" y="55797"/>
                        <a:pt x="96832" y="63329"/>
                        <a:pt x="93277" y="70922"/>
                      </a:cubicBezTo>
                      <a:cubicBezTo>
                        <a:pt x="89722" y="78514"/>
                        <a:pt x="84479" y="84841"/>
                        <a:pt x="77429" y="89902"/>
                      </a:cubicBezTo>
                      <a:cubicBezTo>
                        <a:pt x="70379" y="94964"/>
                        <a:pt x="62124" y="97736"/>
                        <a:pt x="52604" y="98097"/>
                      </a:cubicBezTo>
                      <a:cubicBezTo>
                        <a:pt x="44710" y="98097"/>
                        <a:pt x="37540" y="96772"/>
                        <a:pt x="31092" y="94180"/>
                      </a:cubicBezTo>
                      <a:cubicBezTo>
                        <a:pt x="24645" y="91589"/>
                        <a:pt x="19101" y="87974"/>
                        <a:pt x="14461" y="83274"/>
                      </a:cubicBezTo>
                      <a:cubicBezTo>
                        <a:pt x="9822" y="78574"/>
                        <a:pt x="6267" y="73332"/>
                        <a:pt x="3856" y="67487"/>
                      </a:cubicBezTo>
                      <a:cubicBezTo>
                        <a:pt x="1446" y="61642"/>
                        <a:pt x="121" y="55315"/>
                        <a:pt x="0" y="48627"/>
                      </a:cubicBezTo>
                      <a:cubicBezTo>
                        <a:pt x="181" y="48446"/>
                        <a:pt x="301" y="48326"/>
                        <a:pt x="362" y="48145"/>
                      </a:cubicBezTo>
                      <a:cubicBezTo>
                        <a:pt x="422" y="47964"/>
                        <a:pt x="422" y="47843"/>
                        <a:pt x="422" y="47783"/>
                      </a:cubicBezTo>
                      <a:close/>
                      <a:moveTo>
                        <a:pt x="18499" y="47482"/>
                      </a:moveTo>
                      <a:cubicBezTo>
                        <a:pt x="18499" y="56641"/>
                        <a:pt x="21029" y="64595"/>
                        <a:pt x="26031" y="71404"/>
                      </a:cubicBezTo>
                      <a:cubicBezTo>
                        <a:pt x="31032" y="78213"/>
                        <a:pt x="39167" y="81647"/>
                        <a:pt x="50314" y="81647"/>
                      </a:cubicBezTo>
                      <a:cubicBezTo>
                        <a:pt x="56099" y="81647"/>
                        <a:pt x="61220" y="80502"/>
                        <a:pt x="65739" y="78213"/>
                      </a:cubicBezTo>
                      <a:cubicBezTo>
                        <a:pt x="70259" y="75923"/>
                        <a:pt x="73814" y="72127"/>
                        <a:pt x="76405" y="66945"/>
                      </a:cubicBezTo>
                      <a:cubicBezTo>
                        <a:pt x="78996" y="61763"/>
                        <a:pt x="80322" y="55014"/>
                        <a:pt x="80322" y="46759"/>
                      </a:cubicBezTo>
                      <a:cubicBezTo>
                        <a:pt x="79960" y="37660"/>
                        <a:pt x="76887" y="30309"/>
                        <a:pt x="71163" y="24826"/>
                      </a:cubicBezTo>
                      <a:cubicBezTo>
                        <a:pt x="65438" y="19342"/>
                        <a:pt x="58207" y="16510"/>
                        <a:pt x="49471" y="16510"/>
                      </a:cubicBezTo>
                      <a:cubicBezTo>
                        <a:pt x="42662" y="16631"/>
                        <a:pt x="36877" y="18258"/>
                        <a:pt x="32297" y="21331"/>
                      </a:cubicBezTo>
                      <a:cubicBezTo>
                        <a:pt x="27718" y="24404"/>
                        <a:pt x="24283" y="28320"/>
                        <a:pt x="21993" y="33020"/>
                      </a:cubicBezTo>
                      <a:cubicBezTo>
                        <a:pt x="19704" y="37720"/>
                        <a:pt x="18559" y="42541"/>
                        <a:pt x="18378" y="47542"/>
                      </a:cubicBezTo>
                      <a:close/>
                    </a:path>
                  </a:pathLst>
                </a:custGeom>
                <a:grpFill/>
                <a:ln w="6024"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537B1E2E-237C-CF2C-3425-AEFF62D8B0CA}"/>
                    </a:ext>
                  </a:extLst>
                </p:cNvPr>
                <p:cNvSpPr/>
                <p:nvPr/>
              </p:nvSpPr>
              <p:spPr>
                <a:xfrm>
                  <a:off x="11530004" y="6114274"/>
                  <a:ext cx="47843" cy="137625"/>
                </a:xfrm>
                <a:custGeom>
                  <a:avLst/>
                  <a:gdLst>
                    <a:gd name="connsiteX0" fmla="*/ 0 w 47843"/>
                    <a:gd name="connsiteY0" fmla="*/ 137565 h 137625"/>
                    <a:gd name="connsiteX1" fmla="*/ 0 w 47843"/>
                    <a:gd name="connsiteY1" fmla="*/ 34527 h 137625"/>
                    <a:gd name="connsiteX2" fmla="*/ 5061 w 47843"/>
                    <a:gd name="connsiteY2" fmla="*/ 14341 h 137625"/>
                    <a:gd name="connsiteX3" fmla="*/ 17113 w 47843"/>
                    <a:gd name="connsiteY3" fmla="*/ 3435 h 137625"/>
                    <a:gd name="connsiteX4" fmla="*/ 30971 w 47843"/>
                    <a:gd name="connsiteY4" fmla="*/ 0 h 137625"/>
                    <a:gd name="connsiteX5" fmla="*/ 47843 w 47843"/>
                    <a:gd name="connsiteY5" fmla="*/ 0 h 137625"/>
                    <a:gd name="connsiteX6" fmla="*/ 47843 w 47843"/>
                    <a:gd name="connsiteY6" fmla="*/ 16510 h 137625"/>
                    <a:gd name="connsiteX7" fmla="*/ 35431 w 47843"/>
                    <a:gd name="connsiteY7" fmla="*/ 16510 h 137625"/>
                    <a:gd name="connsiteX8" fmla="*/ 17233 w 47843"/>
                    <a:gd name="connsiteY8" fmla="*/ 31815 h 137625"/>
                    <a:gd name="connsiteX9" fmla="*/ 17233 w 47843"/>
                    <a:gd name="connsiteY9" fmla="*/ 43385 h 137625"/>
                    <a:gd name="connsiteX10" fmla="*/ 45433 w 47843"/>
                    <a:gd name="connsiteY10" fmla="*/ 43385 h 137625"/>
                    <a:gd name="connsiteX11" fmla="*/ 45433 w 47843"/>
                    <a:gd name="connsiteY11" fmla="*/ 59895 h 137625"/>
                    <a:gd name="connsiteX12" fmla="*/ 17233 w 47843"/>
                    <a:gd name="connsiteY12" fmla="*/ 59895 h 137625"/>
                    <a:gd name="connsiteX13" fmla="*/ 17233 w 47843"/>
                    <a:gd name="connsiteY13" fmla="*/ 137625 h 137625"/>
                    <a:gd name="connsiteX14" fmla="*/ 0 w 47843"/>
                    <a:gd name="connsiteY14" fmla="*/ 137625 h 13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843" h="137625">
                      <a:moveTo>
                        <a:pt x="0" y="137565"/>
                      </a:moveTo>
                      <a:lnTo>
                        <a:pt x="0" y="34527"/>
                      </a:lnTo>
                      <a:cubicBezTo>
                        <a:pt x="0" y="26211"/>
                        <a:pt x="1687" y="19463"/>
                        <a:pt x="5061" y="14341"/>
                      </a:cubicBezTo>
                      <a:cubicBezTo>
                        <a:pt x="8436" y="9159"/>
                        <a:pt x="12473" y="5544"/>
                        <a:pt x="17113" y="3435"/>
                      </a:cubicBezTo>
                      <a:cubicBezTo>
                        <a:pt x="21752" y="1326"/>
                        <a:pt x="26392" y="181"/>
                        <a:pt x="30971" y="0"/>
                      </a:cubicBezTo>
                      <a:lnTo>
                        <a:pt x="47843" y="0"/>
                      </a:lnTo>
                      <a:lnTo>
                        <a:pt x="47843" y="16510"/>
                      </a:lnTo>
                      <a:lnTo>
                        <a:pt x="35431" y="16510"/>
                      </a:lnTo>
                      <a:cubicBezTo>
                        <a:pt x="24283" y="16510"/>
                        <a:pt x="18257" y="21632"/>
                        <a:pt x="17233" y="31815"/>
                      </a:cubicBezTo>
                      <a:lnTo>
                        <a:pt x="17233" y="43385"/>
                      </a:lnTo>
                      <a:lnTo>
                        <a:pt x="45433" y="43385"/>
                      </a:lnTo>
                      <a:lnTo>
                        <a:pt x="45433" y="59895"/>
                      </a:lnTo>
                      <a:lnTo>
                        <a:pt x="17233" y="59895"/>
                      </a:lnTo>
                      <a:lnTo>
                        <a:pt x="17233" y="137625"/>
                      </a:lnTo>
                      <a:lnTo>
                        <a:pt x="0" y="137625"/>
                      </a:lnTo>
                      <a:close/>
                    </a:path>
                  </a:pathLst>
                </a:custGeom>
                <a:grpFill/>
                <a:ln w="6024" cap="flat">
                  <a:noFill/>
                  <a:prstDash val="solid"/>
                  <a:miter/>
                </a:ln>
              </p:spPr>
              <p:txBody>
                <a:bodyPr rtlCol="0" anchor="ctr"/>
                <a:lstStyle/>
                <a:p>
                  <a:endParaRPr lang="en-US"/>
                </a:p>
              </p:txBody>
            </p:sp>
          </p:grpSp>
          <p:grpSp>
            <p:nvGrpSpPr>
              <p:cNvPr id="119" name="Graphic 4">
                <a:extLst>
                  <a:ext uri="{FF2B5EF4-FFF2-40B4-BE49-F238E27FC236}">
                    <a16:creationId xmlns:a16="http://schemas.microsoft.com/office/drawing/2014/main" id="{D79AFABA-DB49-3376-5D8B-54E0122F779A}"/>
                  </a:ext>
                </a:extLst>
              </p:cNvPr>
              <p:cNvGrpSpPr/>
              <p:nvPr/>
            </p:nvGrpSpPr>
            <p:grpSpPr>
              <a:xfrm>
                <a:off x="9540704" y="6336198"/>
                <a:ext cx="2036841" cy="220176"/>
                <a:chOff x="9540704" y="6336198"/>
                <a:chExt cx="2036841" cy="220176"/>
              </a:xfrm>
              <a:grpFill/>
            </p:grpSpPr>
            <p:sp>
              <p:nvSpPr>
                <p:cNvPr id="120" name="Freeform: Shape 119">
                  <a:extLst>
                    <a:ext uri="{FF2B5EF4-FFF2-40B4-BE49-F238E27FC236}">
                      <a16:creationId xmlns:a16="http://schemas.microsoft.com/office/drawing/2014/main" id="{EF1749D3-3542-CD7A-971E-6BE1A0F03CD5}"/>
                    </a:ext>
                  </a:extLst>
                </p:cNvPr>
                <p:cNvSpPr/>
                <p:nvPr/>
              </p:nvSpPr>
              <p:spPr>
                <a:xfrm>
                  <a:off x="9540704" y="6336198"/>
                  <a:ext cx="106593" cy="166970"/>
                </a:xfrm>
                <a:custGeom>
                  <a:avLst/>
                  <a:gdLst>
                    <a:gd name="connsiteX0" fmla="*/ 121 w 106593"/>
                    <a:gd name="connsiteY0" fmla="*/ 166970 h 166970"/>
                    <a:gd name="connsiteX1" fmla="*/ 121 w 106593"/>
                    <a:gd name="connsiteY1" fmla="*/ 55255 h 166970"/>
                    <a:gd name="connsiteX2" fmla="*/ 7412 w 106593"/>
                    <a:gd name="connsiteY2" fmla="*/ 26452 h 166970"/>
                    <a:gd name="connsiteX3" fmla="*/ 26874 w 106593"/>
                    <a:gd name="connsiteY3" fmla="*/ 7110 h 166970"/>
                    <a:gd name="connsiteX4" fmla="*/ 53267 w 106593"/>
                    <a:gd name="connsiteY4" fmla="*/ 0 h 166970"/>
                    <a:gd name="connsiteX5" fmla="*/ 78514 w 106593"/>
                    <a:gd name="connsiteY5" fmla="*/ 6026 h 166970"/>
                    <a:gd name="connsiteX6" fmla="*/ 98700 w 106593"/>
                    <a:gd name="connsiteY6" fmla="*/ 24042 h 166970"/>
                    <a:gd name="connsiteX7" fmla="*/ 106593 w 106593"/>
                    <a:gd name="connsiteY7" fmla="*/ 52664 h 166970"/>
                    <a:gd name="connsiteX8" fmla="*/ 99905 w 106593"/>
                    <a:gd name="connsiteY8" fmla="*/ 79840 h 166970"/>
                    <a:gd name="connsiteX9" fmla="*/ 82913 w 106593"/>
                    <a:gd name="connsiteY9" fmla="*/ 98218 h 166970"/>
                    <a:gd name="connsiteX10" fmla="*/ 62245 w 106593"/>
                    <a:gd name="connsiteY10" fmla="*/ 104665 h 166970"/>
                    <a:gd name="connsiteX11" fmla="*/ 30671 w 106593"/>
                    <a:gd name="connsiteY11" fmla="*/ 104665 h 166970"/>
                    <a:gd name="connsiteX12" fmla="*/ 30671 w 106593"/>
                    <a:gd name="connsiteY12" fmla="*/ 84057 h 166970"/>
                    <a:gd name="connsiteX13" fmla="*/ 54713 w 106593"/>
                    <a:gd name="connsiteY13" fmla="*/ 84057 h 166970"/>
                    <a:gd name="connsiteX14" fmla="*/ 77911 w 106593"/>
                    <a:gd name="connsiteY14" fmla="*/ 73693 h 166970"/>
                    <a:gd name="connsiteX15" fmla="*/ 84540 w 106593"/>
                    <a:gd name="connsiteY15" fmla="*/ 52664 h 166970"/>
                    <a:gd name="connsiteX16" fmla="*/ 81828 w 106593"/>
                    <a:gd name="connsiteY16" fmla="*/ 38323 h 166970"/>
                    <a:gd name="connsiteX17" fmla="*/ 72067 w 106593"/>
                    <a:gd name="connsiteY17" fmla="*/ 25850 h 166970"/>
                    <a:gd name="connsiteX18" fmla="*/ 53146 w 106593"/>
                    <a:gd name="connsiteY18" fmla="*/ 20608 h 166970"/>
                    <a:gd name="connsiteX19" fmla="*/ 28863 w 106593"/>
                    <a:gd name="connsiteY19" fmla="*/ 31635 h 166970"/>
                    <a:gd name="connsiteX20" fmla="*/ 21994 w 106593"/>
                    <a:gd name="connsiteY20" fmla="*/ 55677 h 166970"/>
                    <a:gd name="connsiteX21" fmla="*/ 21994 w 106593"/>
                    <a:gd name="connsiteY21" fmla="*/ 166910 h 166970"/>
                    <a:gd name="connsiteX22" fmla="*/ 0 w 106593"/>
                    <a:gd name="connsiteY22" fmla="*/ 166910 h 16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593" h="166970">
                      <a:moveTo>
                        <a:pt x="121" y="166970"/>
                      </a:moveTo>
                      <a:lnTo>
                        <a:pt x="121" y="55255"/>
                      </a:lnTo>
                      <a:cubicBezTo>
                        <a:pt x="121" y="44409"/>
                        <a:pt x="2531" y="34768"/>
                        <a:pt x="7412" y="26452"/>
                      </a:cubicBezTo>
                      <a:cubicBezTo>
                        <a:pt x="12292" y="18137"/>
                        <a:pt x="18740" y="11690"/>
                        <a:pt x="26874" y="7110"/>
                      </a:cubicBezTo>
                      <a:cubicBezTo>
                        <a:pt x="35009" y="2531"/>
                        <a:pt x="43806" y="241"/>
                        <a:pt x="53267" y="0"/>
                      </a:cubicBezTo>
                      <a:cubicBezTo>
                        <a:pt x="61943" y="0"/>
                        <a:pt x="70319" y="1988"/>
                        <a:pt x="78514" y="6026"/>
                      </a:cubicBezTo>
                      <a:cubicBezTo>
                        <a:pt x="86709" y="10063"/>
                        <a:pt x="93458" y="16028"/>
                        <a:pt x="98700" y="24042"/>
                      </a:cubicBezTo>
                      <a:cubicBezTo>
                        <a:pt x="104002" y="32056"/>
                        <a:pt x="106593" y="41577"/>
                        <a:pt x="106593" y="52664"/>
                      </a:cubicBezTo>
                      <a:cubicBezTo>
                        <a:pt x="106593" y="62847"/>
                        <a:pt x="104364" y="71886"/>
                        <a:pt x="99905" y="79840"/>
                      </a:cubicBezTo>
                      <a:cubicBezTo>
                        <a:pt x="95446" y="87793"/>
                        <a:pt x="89782" y="93879"/>
                        <a:pt x="82913" y="98218"/>
                      </a:cubicBezTo>
                      <a:cubicBezTo>
                        <a:pt x="76043" y="102496"/>
                        <a:pt x="69114" y="104665"/>
                        <a:pt x="62245" y="104665"/>
                      </a:cubicBezTo>
                      <a:lnTo>
                        <a:pt x="30671" y="104665"/>
                      </a:lnTo>
                      <a:lnTo>
                        <a:pt x="30671" y="84057"/>
                      </a:lnTo>
                      <a:lnTo>
                        <a:pt x="54713" y="84057"/>
                      </a:lnTo>
                      <a:cubicBezTo>
                        <a:pt x="65740" y="84057"/>
                        <a:pt x="73513" y="80623"/>
                        <a:pt x="77911" y="73693"/>
                      </a:cubicBezTo>
                      <a:cubicBezTo>
                        <a:pt x="82310" y="66764"/>
                        <a:pt x="84540" y="59774"/>
                        <a:pt x="84540" y="52664"/>
                      </a:cubicBezTo>
                      <a:cubicBezTo>
                        <a:pt x="84540" y="47964"/>
                        <a:pt x="83636" y="43143"/>
                        <a:pt x="81828" y="38323"/>
                      </a:cubicBezTo>
                      <a:cubicBezTo>
                        <a:pt x="80020" y="33502"/>
                        <a:pt x="76767" y="29345"/>
                        <a:pt x="72067" y="25850"/>
                      </a:cubicBezTo>
                      <a:cubicBezTo>
                        <a:pt x="67367" y="22355"/>
                        <a:pt x="61100" y="20608"/>
                        <a:pt x="53146" y="20608"/>
                      </a:cubicBezTo>
                      <a:cubicBezTo>
                        <a:pt x="41517" y="20608"/>
                        <a:pt x="33442" y="24283"/>
                        <a:pt x="28863" y="31635"/>
                      </a:cubicBezTo>
                      <a:cubicBezTo>
                        <a:pt x="24283" y="38986"/>
                        <a:pt x="21994" y="47000"/>
                        <a:pt x="21994" y="55677"/>
                      </a:cubicBezTo>
                      <a:lnTo>
                        <a:pt x="21994" y="166910"/>
                      </a:lnTo>
                      <a:lnTo>
                        <a:pt x="0" y="166910"/>
                      </a:lnTo>
                      <a:close/>
                    </a:path>
                  </a:pathLst>
                </a:custGeom>
                <a:grpFill/>
                <a:ln w="6024"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47923B40-7AAC-CFA5-ECF3-C3DF3A4D6DC9}"/>
                    </a:ext>
                  </a:extLst>
                </p:cNvPr>
                <p:cNvSpPr/>
                <p:nvPr/>
              </p:nvSpPr>
              <p:spPr>
                <a:xfrm>
                  <a:off x="9655613" y="6388500"/>
                  <a:ext cx="116656" cy="117499"/>
                </a:xfrm>
                <a:custGeom>
                  <a:avLst/>
                  <a:gdLst>
                    <a:gd name="connsiteX0" fmla="*/ 27778 w 116656"/>
                    <a:gd name="connsiteY0" fmla="*/ 61040 h 117499"/>
                    <a:gd name="connsiteX1" fmla="*/ 83756 w 116656"/>
                    <a:gd name="connsiteY1" fmla="*/ 30128 h 117499"/>
                    <a:gd name="connsiteX2" fmla="*/ 73874 w 116656"/>
                    <a:gd name="connsiteY2" fmla="*/ 22476 h 117499"/>
                    <a:gd name="connsiteX3" fmla="*/ 57605 w 116656"/>
                    <a:gd name="connsiteY3" fmla="*/ 19644 h 117499"/>
                    <a:gd name="connsiteX4" fmla="*/ 38504 w 116656"/>
                    <a:gd name="connsiteY4" fmla="*/ 25067 h 117499"/>
                    <a:gd name="connsiteX5" fmla="*/ 25910 w 116656"/>
                    <a:gd name="connsiteY5" fmla="*/ 39829 h 117499"/>
                    <a:gd name="connsiteX6" fmla="*/ 21511 w 116656"/>
                    <a:gd name="connsiteY6" fmla="*/ 60437 h 117499"/>
                    <a:gd name="connsiteX7" fmla="*/ 26392 w 116656"/>
                    <a:gd name="connsiteY7" fmla="*/ 78333 h 117499"/>
                    <a:gd name="connsiteX8" fmla="*/ 39046 w 116656"/>
                    <a:gd name="connsiteY8" fmla="*/ 92132 h 117499"/>
                    <a:gd name="connsiteX9" fmla="*/ 58569 w 116656"/>
                    <a:gd name="connsiteY9" fmla="*/ 97374 h 117499"/>
                    <a:gd name="connsiteX10" fmla="*/ 84118 w 116656"/>
                    <a:gd name="connsiteY10" fmla="*/ 88275 h 117499"/>
                    <a:gd name="connsiteX11" fmla="*/ 96048 w 116656"/>
                    <a:gd name="connsiteY11" fmla="*/ 62004 h 117499"/>
                    <a:gd name="connsiteX12" fmla="*/ 116656 w 116656"/>
                    <a:gd name="connsiteY12" fmla="*/ 64836 h 117499"/>
                    <a:gd name="connsiteX13" fmla="*/ 112679 w 116656"/>
                    <a:gd name="connsiteY13" fmla="*/ 82009 h 117499"/>
                    <a:gd name="connsiteX14" fmla="*/ 101291 w 116656"/>
                    <a:gd name="connsiteY14" fmla="*/ 99122 h 117499"/>
                    <a:gd name="connsiteX15" fmla="*/ 82551 w 116656"/>
                    <a:gd name="connsiteY15" fmla="*/ 112318 h 117499"/>
                    <a:gd name="connsiteX16" fmla="*/ 57123 w 116656"/>
                    <a:gd name="connsiteY16" fmla="*/ 117500 h 117499"/>
                    <a:gd name="connsiteX17" fmla="*/ 29043 w 116656"/>
                    <a:gd name="connsiteY17" fmla="*/ 109847 h 117499"/>
                    <a:gd name="connsiteX18" fmla="*/ 7894 w 116656"/>
                    <a:gd name="connsiteY18" fmla="*/ 89179 h 117499"/>
                    <a:gd name="connsiteX19" fmla="*/ 0 w 116656"/>
                    <a:gd name="connsiteY19" fmla="*/ 61100 h 117499"/>
                    <a:gd name="connsiteX20" fmla="*/ 5182 w 116656"/>
                    <a:gd name="connsiteY20" fmla="*/ 34165 h 117499"/>
                    <a:gd name="connsiteX21" fmla="*/ 18920 w 116656"/>
                    <a:gd name="connsiteY21" fmla="*/ 14883 h 117499"/>
                    <a:gd name="connsiteX22" fmla="*/ 37660 w 116656"/>
                    <a:gd name="connsiteY22" fmla="*/ 3676 h 117499"/>
                    <a:gd name="connsiteX23" fmla="*/ 57665 w 116656"/>
                    <a:gd name="connsiteY23" fmla="*/ 0 h 117499"/>
                    <a:gd name="connsiteX24" fmla="*/ 90023 w 116656"/>
                    <a:gd name="connsiteY24" fmla="*/ 8737 h 117499"/>
                    <a:gd name="connsiteX25" fmla="*/ 112619 w 116656"/>
                    <a:gd name="connsiteY25" fmla="*/ 35611 h 117499"/>
                    <a:gd name="connsiteX26" fmla="*/ 36756 w 116656"/>
                    <a:gd name="connsiteY26" fmla="*/ 77731 h 117499"/>
                    <a:gd name="connsiteX27" fmla="*/ 27838 w 116656"/>
                    <a:gd name="connsiteY27" fmla="*/ 61100 h 11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6656" h="117499">
                      <a:moveTo>
                        <a:pt x="27778" y="61040"/>
                      </a:moveTo>
                      <a:lnTo>
                        <a:pt x="83756" y="30128"/>
                      </a:lnTo>
                      <a:cubicBezTo>
                        <a:pt x="80623" y="26935"/>
                        <a:pt x="77309" y="24344"/>
                        <a:pt x="73874" y="22476"/>
                      </a:cubicBezTo>
                      <a:cubicBezTo>
                        <a:pt x="70379" y="20547"/>
                        <a:pt x="64956" y="19644"/>
                        <a:pt x="57605" y="19644"/>
                      </a:cubicBezTo>
                      <a:cubicBezTo>
                        <a:pt x="50254" y="19644"/>
                        <a:pt x="43927" y="21451"/>
                        <a:pt x="38504" y="25067"/>
                      </a:cubicBezTo>
                      <a:cubicBezTo>
                        <a:pt x="33020" y="28682"/>
                        <a:pt x="28863" y="33623"/>
                        <a:pt x="25910" y="39829"/>
                      </a:cubicBezTo>
                      <a:cubicBezTo>
                        <a:pt x="22958" y="46036"/>
                        <a:pt x="21511" y="52905"/>
                        <a:pt x="21511" y="60437"/>
                      </a:cubicBezTo>
                      <a:cubicBezTo>
                        <a:pt x="21813" y="66704"/>
                        <a:pt x="23440" y="72669"/>
                        <a:pt x="26392" y="78333"/>
                      </a:cubicBezTo>
                      <a:cubicBezTo>
                        <a:pt x="29345" y="84057"/>
                        <a:pt x="33563" y="88637"/>
                        <a:pt x="39046" y="92132"/>
                      </a:cubicBezTo>
                      <a:cubicBezTo>
                        <a:pt x="44529" y="95627"/>
                        <a:pt x="51037" y="97374"/>
                        <a:pt x="58569" y="97374"/>
                      </a:cubicBezTo>
                      <a:cubicBezTo>
                        <a:pt x="69958" y="97133"/>
                        <a:pt x="78454" y="94120"/>
                        <a:pt x="84118" y="88275"/>
                      </a:cubicBezTo>
                      <a:cubicBezTo>
                        <a:pt x="89722" y="82431"/>
                        <a:pt x="93698" y="73693"/>
                        <a:pt x="96048" y="62004"/>
                      </a:cubicBezTo>
                      <a:lnTo>
                        <a:pt x="116656" y="64836"/>
                      </a:lnTo>
                      <a:cubicBezTo>
                        <a:pt x="116536" y="70259"/>
                        <a:pt x="115210" y="75983"/>
                        <a:pt x="112679" y="82009"/>
                      </a:cubicBezTo>
                      <a:cubicBezTo>
                        <a:pt x="110148" y="87974"/>
                        <a:pt x="106352" y="93698"/>
                        <a:pt x="101291" y="99122"/>
                      </a:cubicBezTo>
                      <a:cubicBezTo>
                        <a:pt x="96229" y="104545"/>
                        <a:pt x="89963" y="108943"/>
                        <a:pt x="82551" y="112318"/>
                      </a:cubicBezTo>
                      <a:cubicBezTo>
                        <a:pt x="75079" y="115692"/>
                        <a:pt x="66643" y="117379"/>
                        <a:pt x="57123" y="117500"/>
                      </a:cubicBezTo>
                      <a:cubicBezTo>
                        <a:pt x="47241" y="117500"/>
                        <a:pt x="37841" y="114969"/>
                        <a:pt x="29043" y="109847"/>
                      </a:cubicBezTo>
                      <a:cubicBezTo>
                        <a:pt x="20246" y="104725"/>
                        <a:pt x="13196" y="97856"/>
                        <a:pt x="7894" y="89179"/>
                      </a:cubicBezTo>
                      <a:cubicBezTo>
                        <a:pt x="2591" y="80502"/>
                        <a:pt x="0" y="71163"/>
                        <a:pt x="0" y="61100"/>
                      </a:cubicBezTo>
                      <a:cubicBezTo>
                        <a:pt x="0" y="51037"/>
                        <a:pt x="1747" y="41938"/>
                        <a:pt x="5182" y="34165"/>
                      </a:cubicBezTo>
                      <a:cubicBezTo>
                        <a:pt x="8617" y="26392"/>
                        <a:pt x="13196" y="19945"/>
                        <a:pt x="18920" y="14883"/>
                      </a:cubicBezTo>
                      <a:cubicBezTo>
                        <a:pt x="24645" y="9822"/>
                        <a:pt x="30851" y="6086"/>
                        <a:pt x="37660" y="3676"/>
                      </a:cubicBezTo>
                      <a:cubicBezTo>
                        <a:pt x="44409" y="1265"/>
                        <a:pt x="51097" y="0"/>
                        <a:pt x="57665" y="0"/>
                      </a:cubicBezTo>
                      <a:cubicBezTo>
                        <a:pt x="70500" y="0"/>
                        <a:pt x="81286" y="2892"/>
                        <a:pt x="90023" y="8737"/>
                      </a:cubicBezTo>
                      <a:cubicBezTo>
                        <a:pt x="98760" y="14582"/>
                        <a:pt x="106292" y="23500"/>
                        <a:pt x="112619" y="35611"/>
                      </a:cubicBezTo>
                      <a:lnTo>
                        <a:pt x="36756" y="77731"/>
                      </a:lnTo>
                      <a:lnTo>
                        <a:pt x="27838" y="61100"/>
                      </a:lnTo>
                      <a:close/>
                    </a:path>
                  </a:pathLst>
                </a:custGeom>
                <a:grpFill/>
                <a:ln w="6024"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EB944742-9151-4C93-FFF6-7F06FE412036}"/>
                    </a:ext>
                  </a:extLst>
                </p:cNvPr>
                <p:cNvSpPr/>
                <p:nvPr/>
              </p:nvSpPr>
              <p:spPr>
                <a:xfrm>
                  <a:off x="9785465" y="6391091"/>
                  <a:ext cx="92553" cy="112136"/>
                </a:xfrm>
                <a:custGeom>
                  <a:avLst/>
                  <a:gdLst>
                    <a:gd name="connsiteX0" fmla="*/ 0 w 92553"/>
                    <a:gd name="connsiteY0" fmla="*/ 92855 h 112136"/>
                    <a:gd name="connsiteX1" fmla="*/ 56400 w 92553"/>
                    <a:gd name="connsiteY1" fmla="*/ 92855 h 112136"/>
                    <a:gd name="connsiteX2" fmla="*/ 58087 w 92553"/>
                    <a:gd name="connsiteY2" fmla="*/ 93337 h 112136"/>
                    <a:gd name="connsiteX3" fmla="*/ 67366 w 92553"/>
                    <a:gd name="connsiteY3" fmla="*/ 90866 h 112136"/>
                    <a:gd name="connsiteX4" fmla="*/ 71404 w 92553"/>
                    <a:gd name="connsiteY4" fmla="*/ 83274 h 112136"/>
                    <a:gd name="connsiteX5" fmla="*/ 68210 w 92553"/>
                    <a:gd name="connsiteY5" fmla="*/ 76164 h 112136"/>
                    <a:gd name="connsiteX6" fmla="*/ 60136 w 92553"/>
                    <a:gd name="connsiteY6" fmla="*/ 71163 h 112136"/>
                    <a:gd name="connsiteX7" fmla="*/ 44047 w 92553"/>
                    <a:gd name="connsiteY7" fmla="*/ 65800 h 112136"/>
                    <a:gd name="connsiteX8" fmla="*/ 32056 w 92553"/>
                    <a:gd name="connsiteY8" fmla="*/ 62245 h 112136"/>
                    <a:gd name="connsiteX9" fmla="*/ 8014 w 92553"/>
                    <a:gd name="connsiteY9" fmla="*/ 49651 h 112136"/>
                    <a:gd name="connsiteX10" fmla="*/ 0 w 92553"/>
                    <a:gd name="connsiteY10" fmla="*/ 30128 h 112136"/>
                    <a:gd name="connsiteX11" fmla="*/ 11388 w 92553"/>
                    <a:gd name="connsiteY11" fmla="*/ 6688 h 112136"/>
                    <a:gd name="connsiteX12" fmla="*/ 38444 w 92553"/>
                    <a:gd name="connsiteY12" fmla="*/ 0 h 112136"/>
                    <a:gd name="connsiteX13" fmla="*/ 86889 w 92553"/>
                    <a:gd name="connsiteY13" fmla="*/ 0 h 112136"/>
                    <a:gd name="connsiteX14" fmla="*/ 86889 w 92553"/>
                    <a:gd name="connsiteY14" fmla="*/ 19644 h 112136"/>
                    <a:gd name="connsiteX15" fmla="*/ 34467 w 92553"/>
                    <a:gd name="connsiteY15" fmla="*/ 19644 h 112136"/>
                    <a:gd name="connsiteX16" fmla="*/ 24946 w 92553"/>
                    <a:gd name="connsiteY16" fmla="*/ 22355 h 112136"/>
                    <a:gd name="connsiteX17" fmla="*/ 21572 w 92553"/>
                    <a:gd name="connsiteY17" fmla="*/ 29706 h 112136"/>
                    <a:gd name="connsiteX18" fmla="*/ 25127 w 92553"/>
                    <a:gd name="connsiteY18" fmla="*/ 36093 h 112136"/>
                    <a:gd name="connsiteX19" fmla="*/ 33442 w 92553"/>
                    <a:gd name="connsiteY19" fmla="*/ 40733 h 112136"/>
                    <a:gd name="connsiteX20" fmla="*/ 44047 w 92553"/>
                    <a:gd name="connsiteY20" fmla="*/ 43987 h 112136"/>
                    <a:gd name="connsiteX21" fmla="*/ 55556 w 92553"/>
                    <a:gd name="connsiteY21" fmla="*/ 46759 h 112136"/>
                    <a:gd name="connsiteX22" fmla="*/ 83816 w 92553"/>
                    <a:gd name="connsiteY22" fmla="*/ 60979 h 112136"/>
                    <a:gd name="connsiteX23" fmla="*/ 92554 w 92553"/>
                    <a:gd name="connsiteY23" fmla="*/ 82852 h 112136"/>
                    <a:gd name="connsiteX24" fmla="*/ 56038 w 92553"/>
                    <a:gd name="connsiteY24" fmla="*/ 112137 h 112136"/>
                    <a:gd name="connsiteX25" fmla="*/ 60 w 92553"/>
                    <a:gd name="connsiteY25" fmla="*/ 112137 h 112136"/>
                    <a:gd name="connsiteX26" fmla="*/ 60 w 92553"/>
                    <a:gd name="connsiteY26" fmla="*/ 92915 h 112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2553" h="112136">
                      <a:moveTo>
                        <a:pt x="0" y="92855"/>
                      </a:moveTo>
                      <a:lnTo>
                        <a:pt x="56400" y="92855"/>
                      </a:lnTo>
                      <a:cubicBezTo>
                        <a:pt x="56882" y="92855"/>
                        <a:pt x="57424" y="93036"/>
                        <a:pt x="58087" y="93337"/>
                      </a:cubicBezTo>
                      <a:cubicBezTo>
                        <a:pt x="61763" y="92975"/>
                        <a:pt x="64836" y="92192"/>
                        <a:pt x="67366" y="90866"/>
                      </a:cubicBezTo>
                      <a:cubicBezTo>
                        <a:pt x="69897" y="89541"/>
                        <a:pt x="71223" y="87010"/>
                        <a:pt x="71404" y="83274"/>
                      </a:cubicBezTo>
                      <a:cubicBezTo>
                        <a:pt x="71404" y="80502"/>
                        <a:pt x="70319" y="78152"/>
                        <a:pt x="68210" y="76164"/>
                      </a:cubicBezTo>
                      <a:cubicBezTo>
                        <a:pt x="66101" y="74175"/>
                        <a:pt x="63390" y="72488"/>
                        <a:pt x="60136" y="71163"/>
                      </a:cubicBezTo>
                      <a:cubicBezTo>
                        <a:pt x="56882" y="69837"/>
                        <a:pt x="51519" y="68029"/>
                        <a:pt x="44047" y="65800"/>
                      </a:cubicBezTo>
                      <a:cubicBezTo>
                        <a:pt x="36576" y="63570"/>
                        <a:pt x="32599" y="62425"/>
                        <a:pt x="32056" y="62245"/>
                      </a:cubicBezTo>
                      <a:cubicBezTo>
                        <a:pt x="21150" y="58569"/>
                        <a:pt x="13136" y="54351"/>
                        <a:pt x="8014" y="49651"/>
                      </a:cubicBezTo>
                      <a:cubicBezTo>
                        <a:pt x="2892" y="44951"/>
                        <a:pt x="181" y="38443"/>
                        <a:pt x="0" y="30128"/>
                      </a:cubicBezTo>
                      <a:cubicBezTo>
                        <a:pt x="0" y="18981"/>
                        <a:pt x="3796" y="11147"/>
                        <a:pt x="11388" y="6688"/>
                      </a:cubicBezTo>
                      <a:cubicBezTo>
                        <a:pt x="18981" y="2229"/>
                        <a:pt x="27959" y="0"/>
                        <a:pt x="38444" y="0"/>
                      </a:cubicBezTo>
                      <a:lnTo>
                        <a:pt x="86889" y="0"/>
                      </a:lnTo>
                      <a:lnTo>
                        <a:pt x="86889" y="19644"/>
                      </a:lnTo>
                      <a:lnTo>
                        <a:pt x="34467" y="19644"/>
                      </a:lnTo>
                      <a:cubicBezTo>
                        <a:pt x="30369" y="19644"/>
                        <a:pt x="27176" y="20547"/>
                        <a:pt x="24946" y="22355"/>
                      </a:cubicBezTo>
                      <a:cubicBezTo>
                        <a:pt x="22717" y="24163"/>
                        <a:pt x="21572" y="26633"/>
                        <a:pt x="21572" y="29706"/>
                      </a:cubicBezTo>
                      <a:cubicBezTo>
                        <a:pt x="21813" y="32117"/>
                        <a:pt x="23018" y="34286"/>
                        <a:pt x="25127" y="36093"/>
                      </a:cubicBezTo>
                      <a:cubicBezTo>
                        <a:pt x="27296" y="37901"/>
                        <a:pt x="30068" y="39468"/>
                        <a:pt x="33442" y="40733"/>
                      </a:cubicBezTo>
                      <a:cubicBezTo>
                        <a:pt x="36816" y="41999"/>
                        <a:pt x="40372" y="43083"/>
                        <a:pt x="44047" y="43987"/>
                      </a:cubicBezTo>
                      <a:cubicBezTo>
                        <a:pt x="47723" y="44891"/>
                        <a:pt x="51579" y="45795"/>
                        <a:pt x="55556" y="46759"/>
                      </a:cubicBezTo>
                      <a:cubicBezTo>
                        <a:pt x="68572" y="50434"/>
                        <a:pt x="77972" y="55195"/>
                        <a:pt x="83816" y="60979"/>
                      </a:cubicBezTo>
                      <a:cubicBezTo>
                        <a:pt x="89661" y="66764"/>
                        <a:pt x="92554" y="74055"/>
                        <a:pt x="92554" y="82852"/>
                      </a:cubicBezTo>
                      <a:cubicBezTo>
                        <a:pt x="91168" y="102375"/>
                        <a:pt x="78996" y="112137"/>
                        <a:pt x="56038" y="112137"/>
                      </a:cubicBezTo>
                      <a:lnTo>
                        <a:pt x="60" y="112137"/>
                      </a:lnTo>
                      <a:lnTo>
                        <a:pt x="60" y="92915"/>
                      </a:lnTo>
                      <a:close/>
                    </a:path>
                  </a:pathLst>
                </a:custGeom>
                <a:grpFill/>
                <a:ln w="6024"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9116F15F-5BDA-FDC4-3A36-AE7158F6A36F}"/>
                    </a:ext>
                  </a:extLst>
                </p:cNvPr>
                <p:cNvSpPr/>
                <p:nvPr/>
              </p:nvSpPr>
              <p:spPr>
                <a:xfrm>
                  <a:off x="9896277" y="6362168"/>
                  <a:ext cx="60678" cy="140879"/>
                </a:xfrm>
                <a:custGeom>
                  <a:avLst/>
                  <a:gdLst>
                    <a:gd name="connsiteX0" fmla="*/ 0 w 60678"/>
                    <a:gd name="connsiteY0" fmla="*/ 105870 h 140879"/>
                    <a:gd name="connsiteX1" fmla="*/ 0 w 60678"/>
                    <a:gd name="connsiteY1" fmla="*/ 0 h 140879"/>
                    <a:gd name="connsiteX2" fmla="*/ 20367 w 60678"/>
                    <a:gd name="connsiteY2" fmla="*/ 0 h 140879"/>
                    <a:gd name="connsiteX3" fmla="*/ 20367 w 60678"/>
                    <a:gd name="connsiteY3" fmla="*/ 28561 h 140879"/>
                    <a:gd name="connsiteX4" fmla="*/ 60678 w 60678"/>
                    <a:gd name="connsiteY4" fmla="*/ 28561 h 140879"/>
                    <a:gd name="connsiteX5" fmla="*/ 60678 w 60678"/>
                    <a:gd name="connsiteY5" fmla="*/ 48205 h 140879"/>
                    <a:gd name="connsiteX6" fmla="*/ 20367 w 60678"/>
                    <a:gd name="connsiteY6" fmla="*/ 48205 h 140879"/>
                    <a:gd name="connsiteX7" fmla="*/ 20367 w 60678"/>
                    <a:gd name="connsiteY7" fmla="*/ 109787 h 140879"/>
                    <a:gd name="connsiteX8" fmla="*/ 24163 w 60678"/>
                    <a:gd name="connsiteY8" fmla="*/ 117861 h 140879"/>
                    <a:gd name="connsiteX9" fmla="*/ 35129 w 60678"/>
                    <a:gd name="connsiteY9" fmla="*/ 121236 h 140879"/>
                    <a:gd name="connsiteX10" fmla="*/ 60678 w 60678"/>
                    <a:gd name="connsiteY10" fmla="*/ 121236 h 140879"/>
                    <a:gd name="connsiteX11" fmla="*/ 60678 w 60678"/>
                    <a:gd name="connsiteY11" fmla="*/ 140879 h 140879"/>
                    <a:gd name="connsiteX12" fmla="*/ 34647 w 60678"/>
                    <a:gd name="connsiteY12" fmla="*/ 140879 h 140879"/>
                    <a:gd name="connsiteX13" fmla="*/ 14763 w 60678"/>
                    <a:gd name="connsiteY13" fmla="*/ 136059 h 140879"/>
                    <a:gd name="connsiteX14" fmla="*/ 3495 w 60678"/>
                    <a:gd name="connsiteY14" fmla="*/ 123284 h 140879"/>
                    <a:gd name="connsiteX15" fmla="*/ 60 w 60678"/>
                    <a:gd name="connsiteY15" fmla="*/ 105750 h 14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678" h="140879">
                      <a:moveTo>
                        <a:pt x="0" y="105870"/>
                      </a:moveTo>
                      <a:lnTo>
                        <a:pt x="0" y="0"/>
                      </a:lnTo>
                      <a:lnTo>
                        <a:pt x="20367" y="0"/>
                      </a:lnTo>
                      <a:lnTo>
                        <a:pt x="20367" y="28561"/>
                      </a:lnTo>
                      <a:lnTo>
                        <a:pt x="60678" y="28561"/>
                      </a:lnTo>
                      <a:lnTo>
                        <a:pt x="60678" y="48205"/>
                      </a:lnTo>
                      <a:lnTo>
                        <a:pt x="20367" y="48205"/>
                      </a:lnTo>
                      <a:lnTo>
                        <a:pt x="20367" y="109787"/>
                      </a:lnTo>
                      <a:cubicBezTo>
                        <a:pt x="20367" y="112920"/>
                        <a:pt x="21632" y="115632"/>
                        <a:pt x="24163" y="117861"/>
                      </a:cubicBezTo>
                      <a:cubicBezTo>
                        <a:pt x="26694" y="120091"/>
                        <a:pt x="30309" y="121236"/>
                        <a:pt x="35129" y="121236"/>
                      </a:cubicBezTo>
                      <a:lnTo>
                        <a:pt x="60678" y="121236"/>
                      </a:lnTo>
                      <a:lnTo>
                        <a:pt x="60678" y="140879"/>
                      </a:lnTo>
                      <a:lnTo>
                        <a:pt x="34647" y="140879"/>
                      </a:lnTo>
                      <a:cubicBezTo>
                        <a:pt x="26633" y="140879"/>
                        <a:pt x="19945" y="139252"/>
                        <a:pt x="14763" y="136059"/>
                      </a:cubicBezTo>
                      <a:cubicBezTo>
                        <a:pt x="9521" y="132865"/>
                        <a:pt x="5785" y="128587"/>
                        <a:pt x="3495" y="123284"/>
                      </a:cubicBezTo>
                      <a:cubicBezTo>
                        <a:pt x="1205" y="117982"/>
                        <a:pt x="60" y="112137"/>
                        <a:pt x="60" y="105750"/>
                      </a:cubicBezTo>
                      <a:close/>
                    </a:path>
                  </a:pathLst>
                </a:custGeom>
                <a:grpFill/>
                <a:ln w="6024"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92E7F12D-6F8E-B32E-A461-E0AAFA1B5E67}"/>
                    </a:ext>
                  </a:extLst>
                </p:cNvPr>
                <p:cNvSpPr/>
                <p:nvPr/>
              </p:nvSpPr>
              <p:spPr>
                <a:xfrm>
                  <a:off x="9980274" y="6353009"/>
                  <a:ext cx="24524" cy="150158"/>
                </a:xfrm>
                <a:custGeom>
                  <a:avLst/>
                  <a:gdLst>
                    <a:gd name="connsiteX0" fmla="*/ 0 w 24524"/>
                    <a:gd name="connsiteY0" fmla="*/ 11931 h 150158"/>
                    <a:gd name="connsiteX1" fmla="*/ 3917 w 24524"/>
                    <a:gd name="connsiteY1" fmla="*/ 3435 h 150158"/>
                    <a:gd name="connsiteX2" fmla="*/ 12353 w 24524"/>
                    <a:gd name="connsiteY2" fmla="*/ 0 h 150158"/>
                    <a:gd name="connsiteX3" fmla="*/ 20849 w 24524"/>
                    <a:gd name="connsiteY3" fmla="*/ 3555 h 150158"/>
                    <a:gd name="connsiteX4" fmla="*/ 24524 w 24524"/>
                    <a:gd name="connsiteY4" fmla="*/ 12473 h 150158"/>
                    <a:gd name="connsiteX5" fmla="*/ 21150 w 24524"/>
                    <a:gd name="connsiteY5" fmla="*/ 21511 h 150158"/>
                    <a:gd name="connsiteX6" fmla="*/ 12895 w 24524"/>
                    <a:gd name="connsiteY6" fmla="*/ 24826 h 150158"/>
                    <a:gd name="connsiteX7" fmla="*/ 3856 w 24524"/>
                    <a:gd name="connsiteY7" fmla="*/ 21270 h 150158"/>
                    <a:gd name="connsiteX8" fmla="*/ 0 w 24524"/>
                    <a:gd name="connsiteY8" fmla="*/ 11931 h 150158"/>
                    <a:gd name="connsiteX9" fmla="*/ 1928 w 24524"/>
                    <a:gd name="connsiteY9" fmla="*/ 150159 h 150158"/>
                    <a:gd name="connsiteX10" fmla="*/ 1928 w 24524"/>
                    <a:gd name="connsiteY10" fmla="*/ 37781 h 150158"/>
                    <a:gd name="connsiteX11" fmla="*/ 22536 w 24524"/>
                    <a:gd name="connsiteY11" fmla="*/ 37781 h 150158"/>
                    <a:gd name="connsiteX12" fmla="*/ 22536 w 24524"/>
                    <a:gd name="connsiteY12" fmla="*/ 150159 h 150158"/>
                    <a:gd name="connsiteX13" fmla="*/ 1928 w 24524"/>
                    <a:gd name="connsiteY13" fmla="*/ 150159 h 15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24" h="150158">
                      <a:moveTo>
                        <a:pt x="0" y="11931"/>
                      </a:moveTo>
                      <a:cubicBezTo>
                        <a:pt x="241" y="8556"/>
                        <a:pt x="1567" y="5785"/>
                        <a:pt x="3917" y="3435"/>
                      </a:cubicBezTo>
                      <a:cubicBezTo>
                        <a:pt x="6267" y="1085"/>
                        <a:pt x="9159" y="0"/>
                        <a:pt x="12353" y="0"/>
                      </a:cubicBezTo>
                      <a:cubicBezTo>
                        <a:pt x="15546" y="0"/>
                        <a:pt x="18438" y="1205"/>
                        <a:pt x="20849" y="3555"/>
                      </a:cubicBezTo>
                      <a:cubicBezTo>
                        <a:pt x="23259" y="5905"/>
                        <a:pt x="24524" y="8858"/>
                        <a:pt x="24524" y="12473"/>
                      </a:cubicBezTo>
                      <a:cubicBezTo>
                        <a:pt x="24524" y="16269"/>
                        <a:pt x="23379" y="19282"/>
                        <a:pt x="21150" y="21511"/>
                      </a:cubicBezTo>
                      <a:cubicBezTo>
                        <a:pt x="18921" y="23741"/>
                        <a:pt x="16149" y="24826"/>
                        <a:pt x="12895" y="24826"/>
                      </a:cubicBezTo>
                      <a:cubicBezTo>
                        <a:pt x="9400" y="24826"/>
                        <a:pt x="6387" y="23620"/>
                        <a:pt x="3856" y="21270"/>
                      </a:cubicBezTo>
                      <a:cubicBezTo>
                        <a:pt x="1326" y="18920"/>
                        <a:pt x="0" y="15787"/>
                        <a:pt x="0" y="11931"/>
                      </a:cubicBezTo>
                      <a:close/>
                      <a:moveTo>
                        <a:pt x="1928" y="150159"/>
                      </a:moveTo>
                      <a:lnTo>
                        <a:pt x="1928" y="37781"/>
                      </a:lnTo>
                      <a:lnTo>
                        <a:pt x="22536" y="37781"/>
                      </a:lnTo>
                      <a:lnTo>
                        <a:pt x="22536" y="150159"/>
                      </a:lnTo>
                      <a:lnTo>
                        <a:pt x="1928" y="150159"/>
                      </a:lnTo>
                      <a:close/>
                    </a:path>
                  </a:pathLst>
                </a:custGeom>
                <a:grpFill/>
                <a:ln w="6024"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7AC52F13-7A92-6A37-5808-5503081530F1}"/>
                    </a:ext>
                  </a:extLst>
                </p:cNvPr>
                <p:cNvSpPr/>
                <p:nvPr/>
              </p:nvSpPr>
              <p:spPr>
                <a:xfrm>
                  <a:off x="10035107" y="6390790"/>
                  <a:ext cx="76344" cy="112317"/>
                </a:xfrm>
                <a:custGeom>
                  <a:avLst/>
                  <a:gdLst>
                    <a:gd name="connsiteX0" fmla="*/ 0 w 76344"/>
                    <a:gd name="connsiteY0" fmla="*/ 56641 h 112317"/>
                    <a:gd name="connsiteX1" fmla="*/ 15365 w 76344"/>
                    <a:gd name="connsiteY1" fmla="*/ 17595 h 112317"/>
                    <a:gd name="connsiteX2" fmla="*/ 55737 w 76344"/>
                    <a:gd name="connsiteY2" fmla="*/ 0 h 112317"/>
                    <a:gd name="connsiteX3" fmla="*/ 76345 w 76344"/>
                    <a:gd name="connsiteY3" fmla="*/ 0 h 112317"/>
                    <a:gd name="connsiteX4" fmla="*/ 76345 w 76344"/>
                    <a:gd name="connsiteY4" fmla="*/ 19644 h 112317"/>
                    <a:gd name="connsiteX5" fmla="*/ 58569 w 76344"/>
                    <a:gd name="connsiteY5" fmla="*/ 19644 h 112317"/>
                    <a:gd name="connsiteX6" fmla="*/ 42722 w 76344"/>
                    <a:gd name="connsiteY6" fmla="*/ 23500 h 112317"/>
                    <a:gd name="connsiteX7" fmla="*/ 28079 w 76344"/>
                    <a:gd name="connsiteY7" fmla="*/ 35852 h 112317"/>
                    <a:gd name="connsiteX8" fmla="*/ 22054 w 76344"/>
                    <a:gd name="connsiteY8" fmla="*/ 57063 h 112317"/>
                    <a:gd name="connsiteX9" fmla="*/ 26272 w 76344"/>
                    <a:gd name="connsiteY9" fmla="*/ 73332 h 112317"/>
                    <a:gd name="connsiteX10" fmla="*/ 39046 w 76344"/>
                    <a:gd name="connsiteY10" fmla="*/ 87131 h 112317"/>
                    <a:gd name="connsiteX11" fmla="*/ 59533 w 76344"/>
                    <a:gd name="connsiteY11" fmla="*/ 92674 h 112317"/>
                    <a:gd name="connsiteX12" fmla="*/ 76345 w 76344"/>
                    <a:gd name="connsiteY12" fmla="*/ 92674 h 112317"/>
                    <a:gd name="connsiteX13" fmla="*/ 76345 w 76344"/>
                    <a:gd name="connsiteY13" fmla="*/ 112318 h 112317"/>
                    <a:gd name="connsiteX14" fmla="*/ 55737 w 76344"/>
                    <a:gd name="connsiteY14" fmla="*/ 112318 h 112317"/>
                    <a:gd name="connsiteX15" fmla="*/ 25187 w 76344"/>
                    <a:gd name="connsiteY15" fmla="*/ 102737 h 112317"/>
                    <a:gd name="connsiteX16" fmla="*/ 6267 w 76344"/>
                    <a:gd name="connsiteY16" fmla="*/ 81527 h 112317"/>
                    <a:gd name="connsiteX17" fmla="*/ 0 w 76344"/>
                    <a:gd name="connsiteY17" fmla="*/ 56641 h 11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344" h="112317">
                      <a:moveTo>
                        <a:pt x="0" y="56641"/>
                      </a:moveTo>
                      <a:cubicBezTo>
                        <a:pt x="542" y="41336"/>
                        <a:pt x="5664" y="28320"/>
                        <a:pt x="15365" y="17595"/>
                      </a:cubicBezTo>
                      <a:cubicBezTo>
                        <a:pt x="25067" y="6869"/>
                        <a:pt x="38504" y="964"/>
                        <a:pt x="55737" y="0"/>
                      </a:cubicBezTo>
                      <a:lnTo>
                        <a:pt x="76345" y="0"/>
                      </a:lnTo>
                      <a:lnTo>
                        <a:pt x="76345" y="19644"/>
                      </a:lnTo>
                      <a:lnTo>
                        <a:pt x="58569" y="19644"/>
                      </a:lnTo>
                      <a:cubicBezTo>
                        <a:pt x="53749" y="19644"/>
                        <a:pt x="48446" y="20909"/>
                        <a:pt x="42722" y="23500"/>
                      </a:cubicBezTo>
                      <a:cubicBezTo>
                        <a:pt x="36997" y="26091"/>
                        <a:pt x="32117" y="30188"/>
                        <a:pt x="28079" y="35852"/>
                      </a:cubicBezTo>
                      <a:cubicBezTo>
                        <a:pt x="24042" y="41517"/>
                        <a:pt x="22054" y="48567"/>
                        <a:pt x="22054" y="57063"/>
                      </a:cubicBezTo>
                      <a:cubicBezTo>
                        <a:pt x="22054" y="62425"/>
                        <a:pt x="23440" y="67849"/>
                        <a:pt x="26272" y="73332"/>
                      </a:cubicBezTo>
                      <a:cubicBezTo>
                        <a:pt x="29104" y="78875"/>
                        <a:pt x="33322" y="83455"/>
                        <a:pt x="39046" y="87131"/>
                      </a:cubicBezTo>
                      <a:cubicBezTo>
                        <a:pt x="44770" y="90806"/>
                        <a:pt x="51579" y="92674"/>
                        <a:pt x="59533" y="92674"/>
                      </a:cubicBezTo>
                      <a:lnTo>
                        <a:pt x="76345" y="92674"/>
                      </a:lnTo>
                      <a:lnTo>
                        <a:pt x="76345" y="112318"/>
                      </a:lnTo>
                      <a:lnTo>
                        <a:pt x="55737" y="112318"/>
                      </a:lnTo>
                      <a:cubicBezTo>
                        <a:pt x="43806" y="111715"/>
                        <a:pt x="33623" y="108522"/>
                        <a:pt x="25187" y="102737"/>
                      </a:cubicBezTo>
                      <a:cubicBezTo>
                        <a:pt x="16751" y="96952"/>
                        <a:pt x="10485" y="89842"/>
                        <a:pt x="6267" y="81527"/>
                      </a:cubicBezTo>
                      <a:cubicBezTo>
                        <a:pt x="2049" y="73151"/>
                        <a:pt x="0" y="64836"/>
                        <a:pt x="0" y="56641"/>
                      </a:cubicBezTo>
                      <a:close/>
                    </a:path>
                  </a:pathLst>
                </a:custGeom>
                <a:grpFill/>
                <a:ln w="6024"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F9C00CF6-0825-D55A-EC90-46CFEA817446}"/>
                    </a:ext>
                  </a:extLst>
                </p:cNvPr>
                <p:cNvSpPr/>
                <p:nvPr/>
              </p:nvSpPr>
              <p:spPr>
                <a:xfrm>
                  <a:off x="10136217" y="6353009"/>
                  <a:ext cx="24524" cy="150158"/>
                </a:xfrm>
                <a:custGeom>
                  <a:avLst/>
                  <a:gdLst>
                    <a:gd name="connsiteX0" fmla="*/ 0 w 24524"/>
                    <a:gd name="connsiteY0" fmla="*/ 11931 h 150158"/>
                    <a:gd name="connsiteX1" fmla="*/ 3917 w 24524"/>
                    <a:gd name="connsiteY1" fmla="*/ 3435 h 150158"/>
                    <a:gd name="connsiteX2" fmla="*/ 12353 w 24524"/>
                    <a:gd name="connsiteY2" fmla="*/ 0 h 150158"/>
                    <a:gd name="connsiteX3" fmla="*/ 20849 w 24524"/>
                    <a:gd name="connsiteY3" fmla="*/ 3555 h 150158"/>
                    <a:gd name="connsiteX4" fmla="*/ 24524 w 24524"/>
                    <a:gd name="connsiteY4" fmla="*/ 12473 h 150158"/>
                    <a:gd name="connsiteX5" fmla="*/ 21150 w 24524"/>
                    <a:gd name="connsiteY5" fmla="*/ 21511 h 150158"/>
                    <a:gd name="connsiteX6" fmla="*/ 12895 w 24524"/>
                    <a:gd name="connsiteY6" fmla="*/ 24826 h 150158"/>
                    <a:gd name="connsiteX7" fmla="*/ 3856 w 24524"/>
                    <a:gd name="connsiteY7" fmla="*/ 21270 h 150158"/>
                    <a:gd name="connsiteX8" fmla="*/ 0 w 24524"/>
                    <a:gd name="connsiteY8" fmla="*/ 11931 h 150158"/>
                    <a:gd name="connsiteX9" fmla="*/ 1928 w 24524"/>
                    <a:gd name="connsiteY9" fmla="*/ 150159 h 150158"/>
                    <a:gd name="connsiteX10" fmla="*/ 1928 w 24524"/>
                    <a:gd name="connsiteY10" fmla="*/ 37781 h 150158"/>
                    <a:gd name="connsiteX11" fmla="*/ 22536 w 24524"/>
                    <a:gd name="connsiteY11" fmla="*/ 37781 h 150158"/>
                    <a:gd name="connsiteX12" fmla="*/ 22536 w 24524"/>
                    <a:gd name="connsiteY12" fmla="*/ 150159 h 150158"/>
                    <a:gd name="connsiteX13" fmla="*/ 1928 w 24524"/>
                    <a:gd name="connsiteY13" fmla="*/ 150159 h 15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24" h="150158">
                      <a:moveTo>
                        <a:pt x="0" y="11931"/>
                      </a:moveTo>
                      <a:cubicBezTo>
                        <a:pt x="241" y="8556"/>
                        <a:pt x="1567" y="5785"/>
                        <a:pt x="3917" y="3435"/>
                      </a:cubicBezTo>
                      <a:cubicBezTo>
                        <a:pt x="6267" y="1085"/>
                        <a:pt x="9159" y="0"/>
                        <a:pt x="12353" y="0"/>
                      </a:cubicBezTo>
                      <a:cubicBezTo>
                        <a:pt x="15546" y="0"/>
                        <a:pt x="18438" y="1205"/>
                        <a:pt x="20849" y="3555"/>
                      </a:cubicBezTo>
                      <a:cubicBezTo>
                        <a:pt x="23259" y="5905"/>
                        <a:pt x="24524" y="8858"/>
                        <a:pt x="24524" y="12473"/>
                      </a:cubicBezTo>
                      <a:cubicBezTo>
                        <a:pt x="24524" y="16269"/>
                        <a:pt x="23379" y="19282"/>
                        <a:pt x="21150" y="21511"/>
                      </a:cubicBezTo>
                      <a:cubicBezTo>
                        <a:pt x="18921" y="23741"/>
                        <a:pt x="16149" y="24826"/>
                        <a:pt x="12895" y="24826"/>
                      </a:cubicBezTo>
                      <a:cubicBezTo>
                        <a:pt x="9400" y="24826"/>
                        <a:pt x="6387" y="23620"/>
                        <a:pt x="3856" y="21270"/>
                      </a:cubicBezTo>
                      <a:cubicBezTo>
                        <a:pt x="1326" y="18920"/>
                        <a:pt x="0" y="15787"/>
                        <a:pt x="0" y="11931"/>
                      </a:cubicBezTo>
                      <a:close/>
                      <a:moveTo>
                        <a:pt x="1928" y="150159"/>
                      </a:moveTo>
                      <a:lnTo>
                        <a:pt x="1928" y="37781"/>
                      </a:lnTo>
                      <a:lnTo>
                        <a:pt x="22536" y="37781"/>
                      </a:lnTo>
                      <a:lnTo>
                        <a:pt x="22536" y="150159"/>
                      </a:lnTo>
                      <a:lnTo>
                        <a:pt x="1928" y="150159"/>
                      </a:lnTo>
                      <a:close/>
                    </a:path>
                  </a:pathLst>
                </a:custGeom>
                <a:grpFill/>
                <a:ln w="6024"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21BC89E8-0CA7-462C-0538-EF8149884B41}"/>
                    </a:ext>
                  </a:extLst>
                </p:cNvPr>
                <p:cNvSpPr/>
                <p:nvPr/>
              </p:nvSpPr>
              <p:spPr>
                <a:xfrm>
                  <a:off x="10187314" y="6339271"/>
                  <a:ext cx="115029" cy="166608"/>
                </a:xfrm>
                <a:custGeom>
                  <a:avLst/>
                  <a:gdLst>
                    <a:gd name="connsiteX0" fmla="*/ 94421 w 115029"/>
                    <a:gd name="connsiteY0" fmla="*/ 181 h 166608"/>
                    <a:gd name="connsiteX1" fmla="*/ 115029 w 115029"/>
                    <a:gd name="connsiteY1" fmla="*/ 181 h 166608"/>
                    <a:gd name="connsiteX2" fmla="*/ 115029 w 115029"/>
                    <a:gd name="connsiteY2" fmla="*/ 109968 h 166608"/>
                    <a:gd name="connsiteX3" fmla="*/ 109064 w 115029"/>
                    <a:gd name="connsiteY3" fmla="*/ 133950 h 166608"/>
                    <a:gd name="connsiteX4" fmla="*/ 89902 w 115029"/>
                    <a:gd name="connsiteY4" fmla="*/ 156907 h 166608"/>
                    <a:gd name="connsiteX5" fmla="*/ 56942 w 115029"/>
                    <a:gd name="connsiteY5" fmla="*/ 166608 h 166608"/>
                    <a:gd name="connsiteX6" fmla="*/ 31213 w 115029"/>
                    <a:gd name="connsiteY6" fmla="*/ 160703 h 166608"/>
                    <a:gd name="connsiteX7" fmla="*/ 13678 w 115029"/>
                    <a:gd name="connsiteY7" fmla="*/ 146483 h 166608"/>
                    <a:gd name="connsiteX8" fmla="*/ 3796 w 115029"/>
                    <a:gd name="connsiteY8" fmla="*/ 128466 h 166608"/>
                    <a:gd name="connsiteX9" fmla="*/ 0 w 115029"/>
                    <a:gd name="connsiteY9" fmla="*/ 110148 h 166608"/>
                    <a:gd name="connsiteX10" fmla="*/ 4820 w 115029"/>
                    <a:gd name="connsiteY10" fmla="*/ 83636 h 166608"/>
                    <a:gd name="connsiteX11" fmla="*/ 17294 w 115029"/>
                    <a:gd name="connsiteY11" fmla="*/ 64715 h 166608"/>
                    <a:gd name="connsiteX12" fmla="*/ 33924 w 115029"/>
                    <a:gd name="connsiteY12" fmla="*/ 53447 h 166608"/>
                    <a:gd name="connsiteX13" fmla="*/ 51278 w 115029"/>
                    <a:gd name="connsiteY13" fmla="*/ 49470 h 166608"/>
                    <a:gd name="connsiteX14" fmla="*/ 86166 w 115029"/>
                    <a:gd name="connsiteY14" fmla="*/ 57183 h 166608"/>
                    <a:gd name="connsiteX15" fmla="*/ 86166 w 115029"/>
                    <a:gd name="connsiteY15" fmla="*/ 79177 h 166608"/>
                    <a:gd name="connsiteX16" fmla="*/ 53086 w 115029"/>
                    <a:gd name="connsiteY16" fmla="*/ 69114 h 166608"/>
                    <a:gd name="connsiteX17" fmla="*/ 29706 w 115029"/>
                    <a:gd name="connsiteY17" fmla="*/ 80623 h 166608"/>
                    <a:gd name="connsiteX18" fmla="*/ 20306 w 115029"/>
                    <a:gd name="connsiteY18" fmla="*/ 107075 h 166608"/>
                    <a:gd name="connsiteX19" fmla="*/ 20547 w 115029"/>
                    <a:gd name="connsiteY19" fmla="*/ 112016 h 166608"/>
                    <a:gd name="connsiteX20" fmla="*/ 27838 w 115029"/>
                    <a:gd name="connsiteY20" fmla="*/ 132624 h 166608"/>
                    <a:gd name="connsiteX21" fmla="*/ 42300 w 115029"/>
                    <a:gd name="connsiteY21" fmla="*/ 143651 h 166608"/>
                    <a:gd name="connsiteX22" fmla="*/ 57966 w 115029"/>
                    <a:gd name="connsiteY22" fmla="*/ 146844 h 166608"/>
                    <a:gd name="connsiteX23" fmla="*/ 77670 w 115029"/>
                    <a:gd name="connsiteY23" fmla="*/ 140759 h 166608"/>
                    <a:gd name="connsiteX24" fmla="*/ 90083 w 115029"/>
                    <a:gd name="connsiteY24" fmla="*/ 124610 h 166608"/>
                    <a:gd name="connsiteX25" fmla="*/ 94301 w 115029"/>
                    <a:gd name="connsiteY25" fmla="*/ 101351 h 166608"/>
                    <a:gd name="connsiteX26" fmla="*/ 94301 w 115029"/>
                    <a:gd name="connsiteY26" fmla="*/ 0 h 166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5029" h="166608">
                      <a:moveTo>
                        <a:pt x="94421" y="181"/>
                      </a:moveTo>
                      <a:lnTo>
                        <a:pt x="115029" y="181"/>
                      </a:lnTo>
                      <a:lnTo>
                        <a:pt x="115029" y="109968"/>
                      </a:lnTo>
                      <a:cubicBezTo>
                        <a:pt x="115029" y="117078"/>
                        <a:pt x="113041" y="125092"/>
                        <a:pt x="109064" y="133950"/>
                      </a:cubicBezTo>
                      <a:cubicBezTo>
                        <a:pt x="105087" y="142807"/>
                        <a:pt x="98700" y="150460"/>
                        <a:pt x="89902" y="156907"/>
                      </a:cubicBezTo>
                      <a:cubicBezTo>
                        <a:pt x="81105" y="163355"/>
                        <a:pt x="70138" y="166608"/>
                        <a:pt x="56942" y="166608"/>
                      </a:cubicBezTo>
                      <a:cubicBezTo>
                        <a:pt x="47060" y="166367"/>
                        <a:pt x="38444" y="164439"/>
                        <a:pt x="31213" y="160703"/>
                      </a:cubicBezTo>
                      <a:cubicBezTo>
                        <a:pt x="23982" y="157028"/>
                        <a:pt x="18137" y="152268"/>
                        <a:pt x="13678" y="146483"/>
                      </a:cubicBezTo>
                      <a:cubicBezTo>
                        <a:pt x="9219" y="140698"/>
                        <a:pt x="5965" y="134673"/>
                        <a:pt x="3796" y="128466"/>
                      </a:cubicBezTo>
                      <a:cubicBezTo>
                        <a:pt x="1687" y="122200"/>
                        <a:pt x="422" y="116114"/>
                        <a:pt x="0" y="110148"/>
                      </a:cubicBezTo>
                      <a:cubicBezTo>
                        <a:pt x="0" y="100146"/>
                        <a:pt x="1627" y="91288"/>
                        <a:pt x="4820" y="83636"/>
                      </a:cubicBezTo>
                      <a:cubicBezTo>
                        <a:pt x="8014" y="75983"/>
                        <a:pt x="12232" y="69716"/>
                        <a:pt x="17294" y="64715"/>
                      </a:cubicBezTo>
                      <a:cubicBezTo>
                        <a:pt x="22415" y="59774"/>
                        <a:pt x="27959" y="55978"/>
                        <a:pt x="33924" y="53447"/>
                      </a:cubicBezTo>
                      <a:cubicBezTo>
                        <a:pt x="39890" y="50917"/>
                        <a:pt x="45674" y="49531"/>
                        <a:pt x="51278" y="49470"/>
                      </a:cubicBezTo>
                      <a:cubicBezTo>
                        <a:pt x="66764" y="49470"/>
                        <a:pt x="78393" y="52061"/>
                        <a:pt x="86166" y="57183"/>
                      </a:cubicBezTo>
                      <a:lnTo>
                        <a:pt x="86166" y="79177"/>
                      </a:lnTo>
                      <a:cubicBezTo>
                        <a:pt x="76224" y="72488"/>
                        <a:pt x="65197" y="69114"/>
                        <a:pt x="53086" y="69114"/>
                      </a:cubicBezTo>
                      <a:cubicBezTo>
                        <a:pt x="43806" y="70078"/>
                        <a:pt x="35973" y="73934"/>
                        <a:pt x="29706" y="80623"/>
                      </a:cubicBezTo>
                      <a:cubicBezTo>
                        <a:pt x="23440" y="87311"/>
                        <a:pt x="20306" y="96109"/>
                        <a:pt x="20306" y="107075"/>
                      </a:cubicBezTo>
                      <a:cubicBezTo>
                        <a:pt x="20306" y="109245"/>
                        <a:pt x="20367" y="110871"/>
                        <a:pt x="20547" y="112016"/>
                      </a:cubicBezTo>
                      <a:cubicBezTo>
                        <a:pt x="21270" y="120573"/>
                        <a:pt x="23681" y="127442"/>
                        <a:pt x="27838" y="132624"/>
                      </a:cubicBezTo>
                      <a:cubicBezTo>
                        <a:pt x="31996" y="137806"/>
                        <a:pt x="36816" y="141542"/>
                        <a:pt x="42300" y="143651"/>
                      </a:cubicBezTo>
                      <a:cubicBezTo>
                        <a:pt x="47783" y="145760"/>
                        <a:pt x="53025" y="146844"/>
                        <a:pt x="57966" y="146844"/>
                      </a:cubicBezTo>
                      <a:cubicBezTo>
                        <a:pt x="65619" y="146664"/>
                        <a:pt x="72187" y="144675"/>
                        <a:pt x="77670" y="140759"/>
                      </a:cubicBezTo>
                      <a:cubicBezTo>
                        <a:pt x="83154" y="136842"/>
                        <a:pt x="87251" y="131479"/>
                        <a:pt x="90083" y="124610"/>
                      </a:cubicBezTo>
                      <a:cubicBezTo>
                        <a:pt x="92915" y="117741"/>
                        <a:pt x="94301" y="110028"/>
                        <a:pt x="94301" y="101351"/>
                      </a:cubicBezTo>
                      <a:lnTo>
                        <a:pt x="94301" y="0"/>
                      </a:lnTo>
                      <a:close/>
                    </a:path>
                  </a:pathLst>
                </a:custGeom>
                <a:grpFill/>
                <a:ln w="6024"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F52AC577-6A01-ADA9-F2F8-C0C4050F2BD6}"/>
                    </a:ext>
                  </a:extLst>
                </p:cNvPr>
                <p:cNvSpPr/>
                <p:nvPr/>
              </p:nvSpPr>
              <p:spPr>
                <a:xfrm>
                  <a:off x="10318733" y="6388500"/>
                  <a:ext cx="116656" cy="117499"/>
                </a:xfrm>
                <a:custGeom>
                  <a:avLst/>
                  <a:gdLst>
                    <a:gd name="connsiteX0" fmla="*/ 27778 w 116656"/>
                    <a:gd name="connsiteY0" fmla="*/ 61040 h 117499"/>
                    <a:gd name="connsiteX1" fmla="*/ 83756 w 116656"/>
                    <a:gd name="connsiteY1" fmla="*/ 30128 h 117499"/>
                    <a:gd name="connsiteX2" fmla="*/ 73874 w 116656"/>
                    <a:gd name="connsiteY2" fmla="*/ 22476 h 117499"/>
                    <a:gd name="connsiteX3" fmla="*/ 57605 w 116656"/>
                    <a:gd name="connsiteY3" fmla="*/ 19644 h 117499"/>
                    <a:gd name="connsiteX4" fmla="*/ 38504 w 116656"/>
                    <a:gd name="connsiteY4" fmla="*/ 25067 h 117499"/>
                    <a:gd name="connsiteX5" fmla="*/ 25910 w 116656"/>
                    <a:gd name="connsiteY5" fmla="*/ 39829 h 117499"/>
                    <a:gd name="connsiteX6" fmla="*/ 21512 w 116656"/>
                    <a:gd name="connsiteY6" fmla="*/ 60437 h 117499"/>
                    <a:gd name="connsiteX7" fmla="*/ 26392 w 116656"/>
                    <a:gd name="connsiteY7" fmla="*/ 78333 h 117499"/>
                    <a:gd name="connsiteX8" fmla="*/ 39046 w 116656"/>
                    <a:gd name="connsiteY8" fmla="*/ 92132 h 117499"/>
                    <a:gd name="connsiteX9" fmla="*/ 58569 w 116656"/>
                    <a:gd name="connsiteY9" fmla="*/ 97374 h 117499"/>
                    <a:gd name="connsiteX10" fmla="*/ 84118 w 116656"/>
                    <a:gd name="connsiteY10" fmla="*/ 88275 h 117499"/>
                    <a:gd name="connsiteX11" fmla="*/ 96048 w 116656"/>
                    <a:gd name="connsiteY11" fmla="*/ 62004 h 117499"/>
                    <a:gd name="connsiteX12" fmla="*/ 116656 w 116656"/>
                    <a:gd name="connsiteY12" fmla="*/ 64836 h 117499"/>
                    <a:gd name="connsiteX13" fmla="*/ 112679 w 116656"/>
                    <a:gd name="connsiteY13" fmla="*/ 82009 h 117499"/>
                    <a:gd name="connsiteX14" fmla="*/ 101291 w 116656"/>
                    <a:gd name="connsiteY14" fmla="*/ 99122 h 117499"/>
                    <a:gd name="connsiteX15" fmla="*/ 82551 w 116656"/>
                    <a:gd name="connsiteY15" fmla="*/ 112318 h 117499"/>
                    <a:gd name="connsiteX16" fmla="*/ 57123 w 116656"/>
                    <a:gd name="connsiteY16" fmla="*/ 117500 h 117499"/>
                    <a:gd name="connsiteX17" fmla="*/ 29044 w 116656"/>
                    <a:gd name="connsiteY17" fmla="*/ 109847 h 117499"/>
                    <a:gd name="connsiteX18" fmla="*/ 7894 w 116656"/>
                    <a:gd name="connsiteY18" fmla="*/ 89179 h 117499"/>
                    <a:gd name="connsiteX19" fmla="*/ 0 w 116656"/>
                    <a:gd name="connsiteY19" fmla="*/ 61100 h 117499"/>
                    <a:gd name="connsiteX20" fmla="*/ 5182 w 116656"/>
                    <a:gd name="connsiteY20" fmla="*/ 34165 h 117499"/>
                    <a:gd name="connsiteX21" fmla="*/ 18920 w 116656"/>
                    <a:gd name="connsiteY21" fmla="*/ 14883 h 117499"/>
                    <a:gd name="connsiteX22" fmla="*/ 37660 w 116656"/>
                    <a:gd name="connsiteY22" fmla="*/ 3676 h 117499"/>
                    <a:gd name="connsiteX23" fmla="*/ 57665 w 116656"/>
                    <a:gd name="connsiteY23" fmla="*/ 0 h 117499"/>
                    <a:gd name="connsiteX24" fmla="*/ 90023 w 116656"/>
                    <a:gd name="connsiteY24" fmla="*/ 8737 h 117499"/>
                    <a:gd name="connsiteX25" fmla="*/ 112619 w 116656"/>
                    <a:gd name="connsiteY25" fmla="*/ 35611 h 117499"/>
                    <a:gd name="connsiteX26" fmla="*/ 36756 w 116656"/>
                    <a:gd name="connsiteY26" fmla="*/ 77731 h 117499"/>
                    <a:gd name="connsiteX27" fmla="*/ 27838 w 116656"/>
                    <a:gd name="connsiteY27" fmla="*/ 61100 h 11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6656" h="117499">
                      <a:moveTo>
                        <a:pt x="27778" y="61040"/>
                      </a:moveTo>
                      <a:lnTo>
                        <a:pt x="83756" y="30128"/>
                      </a:lnTo>
                      <a:cubicBezTo>
                        <a:pt x="80623" y="26935"/>
                        <a:pt x="77309" y="24344"/>
                        <a:pt x="73874" y="22476"/>
                      </a:cubicBezTo>
                      <a:cubicBezTo>
                        <a:pt x="70379" y="20547"/>
                        <a:pt x="64956" y="19644"/>
                        <a:pt x="57605" y="19644"/>
                      </a:cubicBezTo>
                      <a:cubicBezTo>
                        <a:pt x="50254" y="19644"/>
                        <a:pt x="43927" y="21451"/>
                        <a:pt x="38504" y="25067"/>
                      </a:cubicBezTo>
                      <a:cubicBezTo>
                        <a:pt x="33081" y="28682"/>
                        <a:pt x="28863" y="33623"/>
                        <a:pt x="25910" y="39829"/>
                      </a:cubicBezTo>
                      <a:cubicBezTo>
                        <a:pt x="22958" y="46036"/>
                        <a:pt x="21512" y="52905"/>
                        <a:pt x="21512" y="60437"/>
                      </a:cubicBezTo>
                      <a:cubicBezTo>
                        <a:pt x="21813" y="66704"/>
                        <a:pt x="23440" y="72669"/>
                        <a:pt x="26392" y="78333"/>
                      </a:cubicBezTo>
                      <a:cubicBezTo>
                        <a:pt x="29345" y="84057"/>
                        <a:pt x="33563" y="88637"/>
                        <a:pt x="39046" y="92132"/>
                      </a:cubicBezTo>
                      <a:cubicBezTo>
                        <a:pt x="44529" y="95627"/>
                        <a:pt x="51037" y="97374"/>
                        <a:pt x="58569" y="97374"/>
                      </a:cubicBezTo>
                      <a:cubicBezTo>
                        <a:pt x="69957" y="97133"/>
                        <a:pt x="78454" y="94120"/>
                        <a:pt x="84118" y="88275"/>
                      </a:cubicBezTo>
                      <a:cubicBezTo>
                        <a:pt x="89782" y="82431"/>
                        <a:pt x="93698" y="73693"/>
                        <a:pt x="96048" y="62004"/>
                      </a:cubicBezTo>
                      <a:lnTo>
                        <a:pt x="116656" y="64836"/>
                      </a:lnTo>
                      <a:cubicBezTo>
                        <a:pt x="116536" y="70259"/>
                        <a:pt x="115210" y="75983"/>
                        <a:pt x="112679" y="82009"/>
                      </a:cubicBezTo>
                      <a:cubicBezTo>
                        <a:pt x="110148" y="88034"/>
                        <a:pt x="106352" y="93698"/>
                        <a:pt x="101291" y="99122"/>
                      </a:cubicBezTo>
                      <a:cubicBezTo>
                        <a:pt x="96229" y="104545"/>
                        <a:pt x="89963" y="108943"/>
                        <a:pt x="82551" y="112318"/>
                      </a:cubicBezTo>
                      <a:cubicBezTo>
                        <a:pt x="75079" y="115692"/>
                        <a:pt x="66643" y="117379"/>
                        <a:pt x="57123" y="117500"/>
                      </a:cubicBezTo>
                      <a:cubicBezTo>
                        <a:pt x="47241" y="117500"/>
                        <a:pt x="37841" y="114969"/>
                        <a:pt x="29044" y="109847"/>
                      </a:cubicBezTo>
                      <a:cubicBezTo>
                        <a:pt x="20246" y="104725"/>
                        <a:pt x="13196" y="97856"/>
                        <a:pt x="7894" y="89179"/>
                      </a:cubicBezTo>
                      <a:cubicBezTo>
                        <a:pt x="2591" y="80502"/>
                        <a:pt x="0" y="71163"/>
                        <a:pt x="0" y="61100"/>
                      </a:cubicBezTo>
                      <a:cubicBezTo>
                        <a:pt x="0" y="51037"/>
                        <a:pt x="1747" y="41938"/>
                        <a:pt x="5182" y="34165"/>
                      </a:cubicBezTo>
                      <a:cubicBezTo>
                        <a:pt x="8617" y="26392"/>
                        <a:pt x="13196" y="19945"/>
                        <a:pt x="18920" y="14883"/>
                      </a:cubicBezTo>
                      <a:cubicBezTo>
                        <a:pt x="24645" y="9822"/>
                        <a:pt x="30851" y="6086"/>
                        <a:pt x="37660" y="3676"/>
                      </a:cubicBezTo>
                      <a:cubicBezTo>
                        <a:pt x="44469" y="1265"/>
                        <a:pt x="51097" y="0"/>
                        <a:pt x="57665" y="0"/>
                      </a:cubicBezTo>
                      <a:cubicBezTo>
                        <a:pt x="70500" y="0"/>
                        <a:pt x="81286" y="2892"/>
                        <a:pt x="90023" y="8737"/>
                      </a:cubicBezTo>
                      <a:cubicBezTo>
                        <a:pt x="98760" y="14582"/>
                        <a:pt x="106292" y="23500"/>
                        <a:pt x="112619" y="35611"/>
                      </a:cubicBezTo>
                      <a:lnTo>
                        <a:pt x="36756" y="77731"/>
                      </a:lnTo>
                      <a:lnTo>
                        <a:pt x="27838" y="61100"/>
                      </a:lnTo>
                      <a:close/>
                    </a:path>
                  </a:pathLst>
                </a:custGeom>
                <a:grpFill/>
                <a:ln w="6024"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4F9C9C28-C13D-F276-A37C-B494D3807274}"/>
                    </a:ext>
                  </a:extLst>
                </p:cNvPr>
                <p:cNvSpPr/>
                <p:nvPr/>
              </p:nvSpPr>
              <p:spPr>
                <a:xfrm>
                  <a:off x="10518181" y="6336680"/>
                  <a:ext cx="107497" cy="166909"/>
                </a:xfrm>
                <a:custGeom>
                  <a:avLst/>
                  <a:gdLst>
                    <a:gd name="connsiteX0" fmla="*/ 0 w 107497"/>
                    <a:gd name="connsiteY0" fmla="*/ 166910 h 166909"/>
                    <a:gd name="connsiteX1" fmla="*/ 0 w 107497"/>
                    <a:gd name="connsiteY1" fmla="*/ 63691 h 166909"/>
                    <a:gd name="connsiteX2" fmla="*/ 13377 w 107497"/>
                    <a:gd name="connsiteY2" fmla="*/ 17173 h 166909"/>
                    <a:gd name="connsiteX3" fmla="*/ 54291 w 107497"/>
                    <a:gd name="connsiteY3" fmla="*/ 0 h 166909"/>
                    <a:gd name="connsiteX4" fmla="*/ 79538 w 107497"/>
                    <a:gd name="connsiteY4" fmla="*/ 5724 h 166909"/>
                    <a:gd name="connsiteX5" fmla="*/ 97675 w 107497"/>
                    <a:gd name="connsiteY5" fmla="*/ 22114 h 166909"/>
                    <a:gd name="connsiteX6" fmla="*/ 104665 w 107497"/>
                    <a:gd name="connsiteY6" fmla="*/ 47060 h 166909"/>
                    <a:gd name="connsiteX7" fmla="*/ 99844 w 107497"/>
                    <a:gd name="connsiteY7" fmla="*/ 68270 h 166909"/>
                    <a:gd name="connsiteX8" fmla="*/ 85925 w 107497"/>
                    <a:gd name="connsiteY8" fmla="*/ 82852 h 166909"/>
                    <a:gd name="connsiteX9" fmla="*/ 102074 w 107497"/>
                    <a:gd name="connsiteY9" fmla="*/ 95145 h 166909"/>
                    <a:gd name="connsiteX10" fmla="*/ 107497 w 107497"/>
                    <a:gd name="connsiteY10" fmla="*/ 115632 h 166909"/>
                    <a:gd name="connsiteX11" fmla="*/ 107497 w 107497"/>
                    <a:gd name="connsiteY11" fmla="*/ 166488 h 166909"/>
                    <a:gd name="connsiteX12" fmla="*/ 85504 w 107497"/>
                    <a:gd name="connsiteY12" fmla="*/ 166488 h 166909"/>
                    <a:gd name="connsiteX13" fmla="*/ 85504 w 107497"/>
                    <a:gd name="connsiteY13" fmla="*/ 119850 h 166909"/>
                    <a:gd name="connsiteX14" fmla="*/ 55797 w 107497"/>
                    <a:gd name="connsiteY14" fmla="*/ 95024 h 166909"/>
                    <a:gd name="connsiteX15" fmla="*/ 31695 w 107497"/>
                    <a:gd name="connsiteY15" fmla="*/ 95024 h 166909"/>
                    <a:gd name="connsiteX16" fmla="*/ 31695 w 107497"/>
                    <a:gd name="connsiteY16" fmla="*/ 74416 h 166909"/>
                    <a:gd name="connsiteX17" fmla="*/ 51338 w 107497"/>
                    <a:gd name="connsiteY17" fmla="*/ 74416 h 166909"/>
                    <a:gd name="connsiteX18" fmla="*/ 73031 w 107497"/>
                    <a:gd name="connsiteY18" fmla="*/ 67608 h 166909"/>
                    <a:gd name="connsiteX19" fmla="*/ 82732 w 107497"/>
                    <a:gd name="connsiteY19" fmla="*/ 47000 h 166909"/>
                    <a:gd name="connsiteX20" fmla="*/ 73874 w 107497"/>
                    <a:gd name="connsiteY20" fmla="*/ 27296 h 166909"/>
                    <a:gd name="connsiteX21" fmla="*/ 53869 w 107497"/>
                    <a:gd name="connsiteY21" fmla="*/ 20547 h 166909"/>
                    <a:gd name="connsiteX22" fmla="*/ 36154 w 107497"/>
                    <a:gd name="connsiteY22" fmla="*/ 25187 h 166909"/>
                    <a:gd name="connsiteX23" fmla="*/ 25488 w 107497"/>
                    <a:gd name="connsiteY23" fmla="*/ 37238 h 166909"/>
                    <a:gd name="connsiteX24" fmla="*/ 22054 w 107497"/>
                    <a:gd name="connsiteY24" fmla="*/ 52604 h 166909"/>
                    <a:gd name="connsiteX25" fmla="*/ 22054 w 107497"/>
                    <a:gd name="connsiteY25" fmla="*/ 166850 h 166909"/>
                    <a:gd name="connsiteX26" fmla="*/ 60 w 107497"/>
                    <a:gd name="connsiteY26" fmla="*/ 166850 h 16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497" h="166909">
                      <a:moveTo>
                        <a:pt x="0" y="166910"/>
                      </a:moveTo>
                      <a:lnTo>
                        <a:pt x="0" y="63691"/>
                      </a:lnTo>
                      <a:cubicBezTo>
                        <a:pt x="0" y="43204"/>
                        <a:pt x="4459" y="27718"/>
                        <a:pt x="13377" y="17173"/>
                      </a:cubicBezTo>
                      <a:cubicBezTo>
                        <a:pt x="22295" y="6628"/>
                        <a:pt x="35913" y="904"/>
                        <a:pt x="54291" y="0"/>
                      </a:cubicBezTo>
                      <a:cubicBezTo>
                        <a:pt x="63510" y="0"/>
                        <a:pt x="71946" y="1928"/>
                        <a:pt x="79538" y="5724"/>
                      </a:cubicBezTo>
                      <a:cubicBezTo>
                        <a:pt x="87130" y="9520"/>
                        <a:pt x="93216" y="15004"/>
                        <a:pt x="97675" y="22114"/>
                      </a:cubicBezTo>
                      <a:cubicBezTo>
                        <a:pt x="102195" y="29224"/>
                        <a:pt x="104484" y="37540"/>
                        <a:pt x="104665" y="47060"/>
                      </a:cubicBezTo>
                      <a:cubicBezTo>
                        <a:pt x="104665" y="54713"/>
                        <a:pt x="103038" y="61823"/>
                        <a:pt x="99844" y="68270"/>
                      </a:cubicBezTo>
                      <a:cubicBezTo>
                        <a:pt x="96651" y="74718"/>
                        <a:pt x="92011" y="79659"/>
                        <a:pt x="85925" y="82852"/>
                      </a:cubicBezTo>
                      <a:cubicBezTo>
                        <a:pt x="93277" y="85684"/>
                        <a:pt x="98639" y="89782"/>
                        <a:pt x="102074" y="95145"/>
                      </a:cubicBezTo>
                      <a:cubicBezTo>
                        <a:pt x="105448" y="100507"/>
                        <a:pt x="107256" y="107316"/>
                        <a:pt x="107497" y="115632"/>
                      </a:cubicBezTo>
                      <a:lnTo>
                        <a:pt x="107497" y="166488"/>
                      </a:lnTo>
                      <a:lnTo>
                        <a:pt x="85504" y="166488"/>
                      </a:lnTo>
                      <a:lnTo>
                        <a:pt x="85504" y="119850"/>
                      </a:lnTo>
                      <a:cubicBezTo>
                        <a:pt x="84118" y="103279"/>
                        <a:pt x="74175" y="95024"/>
                        <a:pt x="55797" y="95024"/>
                      </a:cubicBezTo>
                      <a:lnTo>
                        <a:pt x="31695" y="95024"/>
                      </a:lnTo>
                      <a:lnTo>
                        <a:pt x="31695" y="74416"/>
                      </a:lnTo>
                      <a:lnTo>
                        <a:pt x="51338" y="74416"/>
                      </a:lnTo>
                      <a:cubicBezTo>
                        <a:pt x="59352" y="74416"/>
                        <a:pt x="66583" y="72127"/>
                        <a:pt x="73031" y="67608"/>
                      </a:cubicBezTo>
                      <a:cubicBezTo>
                        <a:pt x="79478" y="63088"/>
                        <a:pt x="82732" y="56219"/>
                        <a:pt x="82732" y="47000"/>
                      </a:cubicBezTo>
                      <a:cubicBezTo>
                        <a:pt x="82732" y="38323"/>
                        <a:pt x="79779" y="31755"/>
                        <a:pt x="73874" y="27296"/>
                      </a:cubicBezTo>
                      <a:cubicBezTo>
                        <a:pt x="67969" y="22837"/>
                        <a:pt x="61341" y="20547"/>
                        <a:pt x="53869" y="20547"/>
                      </a:cubicBezTo>
                      <a:cubicBezTo>
                        <a:pt x="46879" y="20547"/>
                        <a:pt x="40974" y="22114"/>
                        <a:pt x="36154" y="25187"/>
                      </a:cubicBezTo>
                      <a:cubicBezTo>
                        <a:pt x="31333" y="28260"/>
                        <a:pt x="27778" y="32297"/>
                        <a:pt x="25488" y="37238"/>
                      </a:cubicBezTo>
                      <a:cubicBezTo>
                        <a:pt x="23199" y="42179"/>
                        <a:pt x="22054" y="47301"/>
                        <a:pt x="22054" y="52604"/>
                      </a:cubicBezTo>
                      <a:lnTo>
                        <a:pt x="22054" y="166850"/>
                      </a:lnTo>
                      <a:lnTo>
                        <a:pt x="60" y="166850"/>
                      </a:lnTo>
                      <a:close/>
                    </a:path>
                  </a:pathLst>
                </a:custGeom>
                <a:grpFill/>
                <a:ln w="6024"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43F18C90-E2B0-DAF0-CAD9-0C86BD1BC77D}"/>
                    </a:ext>
                  </a:extLst>
                </p:cNvPr>
                <p:cNvSpPr/>
                <p:nvPr/>
              </p:nvSpPr>
              <p:spPr>
                <a:xfrm>
                  <a:off x="10644418" y="6388500"/>
                  <a:ext cx="116656" cy="117499"/>
                </a:xfrm>
                <a:custGeom>
                  <a:avLst/>
                  <a:gdLst>
                    <a:gd name="connsiteX0" fmla="*/ 27778 w 116656"/>
                    <a:gd name="connsiteY0" fmla="*/ 61040 h 117499"/>
                    <a:gd name="connsiteX1" fmla="*/ 83756 w 116656"/>
                    <a:gd name="connsiteY1" fmla="*/ 30128 h 117499"/>
                    <a:gd name="connsiteX2" fmla="*/ 73874 w 116656"/>
                    <a:gd name="connsiteY2" fmla="*/ 22476 h 117499"/>
                    <a:gd name="connsiteX3" fmla="*/ 57605 w 116656"/>
                    <a:gd name="connsiteY3" fmla="*/ 19644 h 117499"/>
                    <a:gd name="connsiteX4" fmla="*/ 38504 w 116656"/>
                    <a:gd name="connsiteY4" fmla="*/ 25067 h 117499"/>
                    <a:gd name="connsiteX5" fmla="*/ 25910 w 116656"/>
                    <a:gd name="connsiteY5" fmla="*/ 39829 h 117499"/>
                    <a:gd name="connsiteX6" fmla="*/ 21512 w 116656"/>
                    <a:gd name="connsiteY6" fmla="*/ 60437 h 117499"/>
                    <a:gd name="connsiteX7" fmla="*/ 26392 w 116656"/>
                    <a:gd name="connsiteY7" fmla="*/ 78333 h 117499"/>
                    <a:gd name="connsiteX8" fmla="*/ 39046 w 116656"/>
                    <a:gd name="connsiteY8" fmla="*/ 92132 h 117499"/>
                    <a:gd name="connsiteX9" fmla="*/ 58569 w 116656"/>
                    <a:gd name="connsiteY9" fmla="*/ 97374 h 117499"/>
                    <a:gd name="connsiteX10" fmla="*/ 84118 w 116656"/>
                    <a:gd name="connsiteY10" fmla="*/ 88275 h 117499"/>
                    <a:gd name="connsiteX11" fmla="*/ 96048 w 116656"/>
                    <a:gd name="connsiteY11" fmla="*/ 62004 h 117499"/>
                    <a:gd name="connsiteX12" fmla="*/ 116656 w 116656"/>
                    <a:gd name="connsiteY12" fmla="*/ 64836 h 117499"/>
                    <a:gd name="connsiteX13" fmla="*/ 112679 w 116656"/>
                    <a:gd name="connsiteY13" fmla="*/ 82009 h 117499"/>
                    <a:gd name="connsiteX14" fmla="*/ 101291 w 116656"/>
                    <a:gd name="connsiteY14" fmla="*/ 99122 h 117499"/>
                    <a:gd name="connsiteX15" fmla="*/ 82551 w 116656"/>
                    <a:gd name="connsiteY15" fmla="*/ 112318 h 117499"/>
                    <a:gd name="connsiteX16" fmla="*/ 57123 w 116656"/>
                    <a:gd name="connsiteY16" fmla="*/ 117500 h 117499"/>
                    <a:gd name="connsiteX17" fmla="*/ 29044 w 116656"/>
                    <a:gd name="connsiteY17" fmla="*/ 109847 h 117499"/>
                    <a:gd name="connsiteX18" fmla="*/ 7894 w 116656"/>
                    <a:gd name="connsiteY18" fmla="*/ 89179 h 117499"/>
                    <a:gd name="connsiteX19" fmla="*/ 0 w 116656"/>
                    <a:gd name="connsiteY19" fmla="*/ 61100 h 117499"/>
                    <a:gd name="connsiteX20" fmla="*/ 5182 w 116656"/>
                    <a:gd name="connsiteY20" fmla="*/ 34165 h 117499"/>
                    <a:gd name="connsiteX21" fmla="*/ 18921 w 116656"/>
                    <a:gd name="connsiteY21" fmla="*/ 14883 h 117499"/>
                    <a:gd name="connsiteX22" fmla="*/ 37660 w 116656"/>
                    <a:gd name="connsiteY22" fmla="*/ 3676 h 117499"/>
                    <a:gd name="connsiteX23" fmla="*/ 57665 w 116656"/>
                    <a:gd name="connsiteY23" fmla="*/ 0 h 117499"/>
                    <a:gd name="connsiteX24" fmla="*/ 90023 w 116656"/>
                    <a:gd name="connsiteY24" fmla="*/ 8737 h 117499"/>
                    <a:gd name="connsiteX25" fmla="*/ 112619 w 116656"/>
                    <a:gd name="connsiteY25" fmla="*/ 35611 h 117499"/>
                    <a:gd name="connsiteX26" fmla="*/ 36756 w 116656"/>
                    <a:gd name="connsiteY26" fmla="*/ 77731 h 117499"/>
                    <a:gd name="connsiteX27" fmla="*/ 27838 w 116656"/>
                    <a:gd name="connsiteY27" fmla="*/ 61100 h 11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6656" h="117499">
                      <a:moveTo>
                        <a:pt x="27778" y="61040"/>
                      </a:moveTo>
                      <a:lnTo>
                        <a:pt x="83756" y="30128"/>
                      </a:lnTo>
                      <a:cubicBezTo>
                        <a:pt x="80623" y="26935"/>
                        <a:pt x="77309" y="24344"/>
                        <a:pt x="73874" y="22476"/>
                      </a:cubicBezTo>
                      <a:cubicBezTo>
                        <a:pt x="70379" y="20547"/>
                        <a:pt x="64956" y="19644"/>
                        <a:pt x="57605" y="19644"/>
                      </a:cubicBezTo>
                      <a:cubicBezTo>
                        <a:pt x="50254" y="19644"/>
                        <a:pt x="43927" y="21451"/>
                        <a:pt x="38504" y="25067"/>
                      </a:cubicBezTo>
                      <a:cubicBezTo>
                        <a:pt x="33081" y="28682"/>
                        <a:pt x="28863" y="33623"/>
                        <a:pt x="25910" y="39829"/>
                      </a:cubicBezTo>
                      <a:cubicBezTo>
                        <a:pt x="22958" y="46036"/>
                        <a:pt x="21512" y="52905"/>
                        <a:pt x="21512" y="60437"/>
                      </a:cubicBezTo>
                      <a:cubicBezTo>
                        <a:pt x="21813" y="66704"/>
                        <a:pt x="23440" y="72669"/>
                        <a:pt x="26392" y="78333"/>
                      </a:cubicBezTo>
                      <a:cubicBezTo>
                        <a:pt x="29345" y="84057"/>
                        <a:pt x="33563" y="88637"/>
                        <a:pt x="39046" y="92132"/>
                      </a:cubicBezTo>
                      <a:cubicBezTo>
                        <a:pt x="44529" y="95627"/>
                        <a:pt x="51037" y="97374"/>
                        <a:pt x="58569" y="97374"/>
                      </a:cubicBezTo>
                      <a:cubicBezTo>
                        <a:pt x="69958" y="97133"/>
                        <a:pt x="78454" y="94120"/>
                        <a:pt x="84118" y="88275"/>
                      </a:cubicBezTo>
                      <a:cubicBezTo>
                        <a:pt x="89782" y="82431"/>
                        <a:pt x="93699" y="73693"/>
                        <a:pt x="96048" y="62004"/>
                      </a:cubicBezTo>
                      <a:lnTo>
                        <a:pt x="116656" y="64836"/>
                      </a:lnTo>
                      <a:cubicBezTo>
                        <a:pt x="116536" y="70259"/>
                        <a:pt x="115210" y="75983"/>
                        <a:pt x="112679" y="82009"/>
                      </a:cubicBezTo>
                      <a:cubicBezTo>
                        <a:pt x="110148" y="88034"/>
                        <a:pt x="106352" y="93698"/>
                        <a:pt x="101291" y="99122"/>
                      </a:cubicBezTo>
                      <a:cubicBezTo>
                        <a:pt x="96229" y="104545"/>
                        <a:pt x="89963" y="108943"/>
                        <a:pt x="82551" y="112318"/>
                      </a:cubicBezTo>
                      <a:cubicBezTo>
                        <a:pt x="75079" y="115692"/>
                        <a:pt x="66643" y="117379"/>
                        <a:pt x="57123" y="117500"/>
                      </a:cubicBezTo>
                      <a:cubicBezTo>
                        <a:pt x="47241" y="117500"/>
                        <a:pt x="37841" y="114969"/>
                        <a:pt x="29044" y="109847"/>
                      </a:cubicBezTo>
                      <a:cubicBezTo>
                        <a:pt x="20246" y="104725"/>
                        <a:pt x="13196" y="97856"/>
                        <a:pt x="7894" y="89179"/>
                      </a:cubicBezTo>
                      <a:cubicBezTo>
                        <a:pt x="2591" y="80502"/>
                        <a:pt x="0" y="71163"/>
                        <a:pt x="0" y="61100"/>
                      </a:cubicBezTo>
                      <a:cubicBezTo>
                        <a:pt x="0" y="51037"/>
                        <a:pt x="1747" y="41938"/>
                        <a:pt x="5182" y="34165"/>
                      </a:cubicBezTo>
                      <a:cubicBezTo>
                        <a:pt x="8617" y="26392"/>
                        <a:pt x="13196" y="19945"/>
                        <a:pt x="18921" y="14883"/>
                      </a:cubicBezTo>
                      <a:cubicBezTo>
                        <a:pt x="24645" y="9822"/>
                        <a:pt x="30851" y="6086"/>
                        <a:pt x="37660" y="3676"/>
                      </a:cubicBezTo>
                      <a:cubicBezTo>
                        <a:pt x="44469" y="1265"/>
                        <a:pt x="51097" y="0"/>
                        <a:pt x="57665" y="0"/>
                      </a:cubicBezTo>
                      <a:cubicBezTo>
                        <a:pt x="70500" y="0"/>
                        <a:pt x="81286" y="2892"/>
                        <a:pt x="90023" y="8737"/>
                      </a:cubicBezTo>
                      <a:cubicBezTo>
                        <a:pt x="98760" y="14582"/>
                        <a:pt x="106292" y="23500"/>
                        <a:pt x="112619" y="35611"/>
                      </a:cubicBezTo>
                      <a:lnTo>
                        <a:pt x="36756" y="77731"/>
                      </a:lnTo>
                      <a:lnTo>
                        <a:pt x="27838" y="61100"/>
                      </a:lnTo>
                      <a:close/>
                    </a:path>
                  </a:pathLst>
                </a:custGeom>
                <a:grpFill/>
                <a:ln w="6024"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03446A5D-6A86-4D41-81D5-24BF01683EB7}"/>
                    </a:ext>
                  </a:extLst>
                </p:cNvPr>
                <p:cNvSpPr/>
                <p:nvPr/>
              </p:nvSpPr>
              <p:spPr>
                <a:xfrm>
                  <a:off x="10775174" y="6388440"/>
                  <a:ext cx="113643" cy="167934"/>
                </a:xfrm>
                <a:custGeom>
                  <a:avLst/>
                  <a:gdLst>
                    <a:gd name="connsiteX0" fmla="*/ 22475 w 113643"/>
                    <a:gd name="connsiteY0" fmla="*/ 142566 h 167934"/>
                    <a:gd name="connsiteX1" fmla="*/ 40131 w 113643"/>
                    <a:gd name="connsiteY1" fmla="*/ 146965 h 167934"/>
                    <a:gd name="connsiteX2" fmla="*/ 55074 w 113643"/>
                    <a:gd name="connsiteY2" fmla="*/ 148230 h 167934"/>
                    <a:gd name="connsiteX3" fmla="*/ 74537 w 113643"/>
                    <a:gd name="connsiteY3" fmla="*/ 144073 h 167934"/>
                    <a:gd name="connsiteX4" fmla="*/ 88095 w 113643"/>
                    <a:gd name="connsiteY4" fmla="*/ 132262 h 167934"/>
                    <a:gd name="connsiteX5" fmla="*/ 92975 w 113643"/>
                    <a:gd name="connsiteY5" fmla="*/ 114728 h 167934"/>
                    <a:gd name="connsiteX6" fmla="*/ 92975 w 113643"/>
                    <a:gd name="connsiteY6" fmla="*/ 59955 h 167934"/>
                    <a:gd name="connsiteX7" fmla="*/ 87974 w 113643"/>
                    <a:gd name="connsiteY7" fmla="*/ 38564 h 167934"/>
                    <a:gd name="connsiteX8" fmla="*/ 75381 w 113643"/>
                    <a:gd name="connsiteY8" fmla="*/ 24524 h 167934"/>
                    <a:gd name="connsiteX9" fmla="*/ 58569 w 113643"/>
                    <a:gd name="connsiteY9" fmla="*/ 19644 h 167934"/>
                    <a:gd name="connsiteX10" fmla="*/ 39709 w 113643"/>
                    <a:gd name="connsiteY10" fmla="*/ 23620 h 167934"/>
                    <a:gd name="connsiteX11" fmla="*/ 25729 w 113643"/>
                    <a:gd name="connsiteY11" fmla="*/ 36576 h 167934"/>
                    <a:gd name="connsiteX12" fmla="*/ 20126 w 113643"/>
                    <a:gd name="connsiteY12" fmla="*/ 59413 h 167934"/>
                    <a:gd name="connsiteX13" fmla="*/ 20668 w 113643"/>
                    <a:gd name="connsiteY13" fmla="*/ 62968 h 167934"/>
                    <a:gd name="connsiteX14" fmla="*/ 25609 w 113643"/>
                    <a:gd name="connsiteY14" fmla="*/ 79297 h 167934"/>
                    <a:gd name="connsiteX15" fmla="*/ 38263 w 113643"/>
                    <a:gd name="connsiteY15" fmla="*/ 92373 h 167934"/>
                    <a:gd name="connsiteX16" fmla="*/ 57665 w 113643"/>
                    <a:gd name="connsiteY16" fmla="*/ 97374 h 167934"/>
                    <a:gd name="connsiteX17" fmla="*/ 84841 w 113643"/>
                    <a:gd name="connsiteY17" fmla="*/ 88215 h 167934"/>
                    <a:gd name="connsiteX18" fmla="*/ 84841 w 113643"/>
                    <a:gd name="connsiteY18" fmla="*/ 109787 h 167934"/>
                    <a:gd name="connsiteX19" fmla="*/ 55797 w 113643"/>
                    <a:gd name="connsiteY19" fmla="*/ 117018 h 167934"/>
                    <a:gd name="connsiteX20" fmla="*/ 27236 w 113643"/>
                    <a:gd name="connsiteY20" fmla="*/ 108461 h 167934"/>
                    <a:gd name="connsiteX21" fmla="*/ 7171 w 113643"/>
                    <a:gd name="connsiteY21" fmla="*/ 87613 h 167934"/>
                    <a:gd name="connsiteX22" fmla="*/ 0 w 113643"/>
                    <a:gd name="connsiteY22" fmla="*/ 59413 h 167934"/>
                    <a:gd name="connsiteX23" fmla="*/ 5543 w 113643"/>
                    <a:gd name="connsiteY23" fmla="*/ 32056 h 167934"/>
                    <a:gd name="connsiteX24" fmla="*/ 19884 w 113643"/>
                    <a:gd name="connsiteY24" fmla="*/ 13437 h 167934"/>
                    <a:gd name="connsiteX25" fmla="*/ 38624 w 113643"/>
                    <a:gd name="connsiteY25" fmla="*/ 3194 h 167934"/>
                    <a:gd name="connsiteX26" fmla="*/ 58147 w 113643"/>
                    <a:gd name="connsiteY26" fmla="*/ 0 h 167934"/>
                    <a:gd name="connsiteX27" fmla="*/ 79297 w 113643"/>
                    <a:gd name="connsiteY27" fmla="*/ 4097 h 167934"/>
                    <a:gd name="connsiteX28" fmla="*/ 96651 w 113643"/>
                    <a:gd name="connsiteY28" fmla="*/ 15185 h 167934"/>
                    <a:gd name="connsiteX29" fmla="*/ 108582 w 113643"/>
                    <a:gd name="connsiteY29" fmla="*/ 31876 h 167934"/>
                    <a:gd name="connsiteX30" fmla="*/ 113643 w 113643"/>
                    <a:gd name="connsiteY30" fmla="*/ 52483 h 167934"/>
                    <a:gd name="connsiteX31" fmla="*/ 113643 w 113643"/>
                    <a:gd name="connsiteY31" fmla="*/ 110088 h 167934"/>
                    <a:gd name="connsiteX32" fmla="*/ 111715 w 113643"/>
                    <a:gd name="connsiteY32" fmla="*/ 124791 h 167934"/>
                    <a:gd name="connsiteX33" fmla="*/ 103942 w 113643"/>
                    <a:gd name="connsiteY33" fmla="*/ 143651 h 167934"/>
                    <a:gd name="connsiteX34" fmla="*/ 86166 w 113643"/>
                    <a:gd name="connsiteY34" fmla="*/ 160703 h 167934"/>
                    <a:gd name="connsiteX35" fmla="*/ 55797 w 113643"/>
                    <a:gd name="connsiteY35" fmla="*/ 167934 h 167934"/>
                    <a:gd name="connsiteX36" fmla="*/ 17354 w 113643"/>
                    <a:gd name="connsiteY36" fmla="*/ 161366 h 167934"/>
                    <a:gd name="connsiteX37" fmla="*/ 22475 w 113643"/>
                    <a:gd name="connsiteY37" fmla="*/ 142627 h 16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643" h="167934">
                      <a:moveTo>
                        <a:pt x="22475" y="142566"/>
                      </a:moveTo>
                      <a:cubicBezTo>
                        <a:pt x="29586" y="144615"/>
                        <a:pt x="35431" y="146061"/>
                        <a:pt x="40131" y="146965"/>
                      </a:cubicBezTo>
                      <a:cubicBezTo>
                        <a:pt x="44831" y="147869"/>
                        <a:pt x="49772" y="148230"/>
                        <a:pt x="55074" y="148230"/>
                      </a:cubicBezTo>
                      <a:cubicBezTo>
                        <a:pt x="62245" y="148230"/>
                        <a:pt x="68752" y="146844"/>
                        <a:pt x="74537" y="144073"/>
                      </a:cubicBezTo>
                      <a:cubicBezTo>
                        <a:pt x="80322" y="141301"/>
                        <a:pt x="84841" y="137384"/>
                        <a:pt x="88095" y="132262"/>
                      </a:cubicBezTo>
                      <a:cubicBezTo>
                        <a:pt x="91349" y="127141"/>
                        <a:pt x="92975" y="121356"/>
                        <a:pt x="92975" y="114728"/>
                      </a:cubicBezTo>
                      <a:lnTo>
                        <a:pt x="92975" y="59955"/>
                      </a:lnTo>
                      <a:cubicBezTo>
                        <a:pt x="92795" y="51820"/>
                        <a:pt x="91168" y="44710"/>
                        <a:pt x="87974" y="38564"/>
                      </a:cubicBezTo>
                      <a:cubicBezTo>
                        <a:pt x="84781" y="32418"/>
                        <a:pt x="80563" y="27718"/>
                        <a:pt x="75381" y="24524"/>
                      </a:cubicBezTo>
                      <a:cubicBezTo>
                        <a:pt x="70199" y="21331"/>
                        <a:pt x="64534" y="19644"/>
                        <a:pt x="58569" y="19644"/>
                      </a:cubicBezTo>
                      <a:cubicBezTo>
                        <a:pt x="51760" y="19644"/>
                        <a:pt x="45433" y="20969"/>
                        <a:pt x="39709" y="23620"/>
                      </a:cubicBezTo>
                      <a:cubicBezTo>
                        <a:pt x="33984" y="26272"/>
                        <a:pt x="29284" y="30610"/>
                        <a:pt x="25729" y="36576"/>
                      </a:cubicBezTo>
                      <a:cubicBezTo>
                        <a:pt x="22174" y="42541"/>
                        <a:pt x="20246" y="50133"/>
                        <a:pt x="20126" y="59413"/>
                      </a:cubicBezTo>
                      <a:cubicBezTo>
                        <a:pt x="20487" y="60377"/>
                        <a:pt x="20668" y="61522"/>
                        <a:pt x="20668" y="62968"/>
                      </a:cubicBezTo>
                      <a:cubicBezTo>
                        <a:pt x="20969" y="68511"/>
                        <a:pt x="22596" y="73934"/>
                        <a:pt x="25609" y="79297"/>
                      </a:cubicBezTo>
                      <a:cubicBezTo>
                        <a:pt x="28561" y="84660"/>
                        <a:pt x="32779" y="88998"/>
                        <a:pt x="38263" y="92373"/>
                      </a:cubicBezTo>
                      <a:cubicBezTo>
                        <a:pt x="43746" y="95747"/>
                        <a:pt x="50193" y="97374"/>
                        <a:pt x="57665" y="97374"/>
                      </a:cubicBezTo>
                      <a:cubicBezTo>
                        <a:pt x="65137" y="97374"/>
                        <a:pt x="74417" y="94301"/>
                        <a:pt x="84841" y="88215"/>
                      </a:cubicBezTo>
                      <a:lnTo>
                        <a:pt x="84841" y="109787"/>
                      </a:lnTo>
                      <a:cubicBezTo>
                        <a:pt x="74657" y="114607"/>
                        <a:pt x="64956" y="117018"/>
                        <a:pt x="55797" y="117018"/>
                      </a:cubicBezTo>
                      <a:cubicBezTo>
                        <a:pt x="45373" y="116536"/>
                        <a:pt x="35852" y="113704"/>
                        <a:pt x="27236" y="108461"/>
                      </a:cubicBezTo>
                      <a:cubicBezTo>
                        <a:pt x="18619" y="103219"/>
                        <a:pt x="11991" y="96289"/>
                        <a:pt x="7171" y="87613"/>
                      </a:cubicBezTo>
                      <a:cubicBezTo>
                        <a:pt x="2350" y="78936"/>
                        <a:pt x="0" y="69536"/>
                        <a:pt x="0" y="59413"/>
                      </a:cubicBezTo>
                      <a:cubicBezTo>
                        <a:pt x="0" y="49290"/>
                        <a:pt x="1808" y="39709"/>
                        <a:pt x="5543" y="32056"/>
                      </a:cubicBezTo>
                      <a:cubicBezTo>
                        <a:pt x="9280" y="24404"/>
                        <a:pt x="13979" y="18137"/>
                        <a:pt x="19884" y="13437"/>
                      </a:cubicBezTo>
                      <a:cubicBezTo>
                        <a:pt x="25729" y="8737"/>
                        <a:pt x="31996" y="5303"/>
                        <a:pt x="38624" y="3194"/>
                      </a:cubicBezTo>
                      <a:cubicBezTo>
                        <a:pt x="45253" y="1085"/>
                        <a:pt x="51760" y="0"/>
                        <a:pt x="58147" y="0"/>
                      </a:cubicBezTo>
                      <a:cubicBezTo>
                        <a:pt x="65679" y="121"/>
                        <a:pt x="72729" y="1506"/>
                        <a:pt x="79297" y="4097"/>
                      </a:cubicBezTo>
                      <a:cubicBezTo>
                        <a:pt x="85865" y="6688"/>
                        <a:pt x="91650" y="10424"/>
                        <a:pt x="96651" y="15185"/>
                      </a:cubicBezTo>
                      <a:cubicBezTo>
                        <a:pt x="101652" y="19945"/>
                        <a:pt x="105629" y="25488"/>
                        <a:pt x="108582" y="31876"/>
                      </a:cubicBezTo>
                      <a:cubicBezTo>
                        <a:pt x="111534" y="38263"/>
                        <a:pt x="113161" y="45072"/>
                        <a:pt x="113643" y="52483"/>
                      </a:cubicBezTo>
                      <a:lnTo>
                        <a:pt x="113643" y="110088"/>
                      </a:lnTo>
                      <a:cubicBezTo>
                        <a:pt x="113643" y="113945"/>
                        <a:pt x="112980" y="118825"/>
                        <a:pt x="111715" y="124791"/>
                      </a:cubicBezTo>
                      <a:cubicBezTo>
                        <a:pt x="110450" y="130756"/>
                        <a:pt x="107859" y="137023"/>
                        <a:pt x="103942" y="143651"/>
                      </a:cubicBezTo>
                      <a:cubicBezTo>
                        <a:pt x="100025" y="150279"/>
                        <a:pt x="94120" y="155943"/>
                        <a:pt x="86166" y="160703"/>
                      </a:cubicBezTo>
                      <a:cubicBezTo>
                        <a:pt x="78213" y="165403"/>
                        <a:pt x="68089" y="167874"/>
                        <a:pt x="55797" y="167934"/>
                      </a:cubicBezTo>
                      <a:cubicBezTo>
                        <a:pt x="42722" y="167934"/>
                        <a:pt x="29887" y="165765"/>
                        <a:pt x="17354" y="161366"/>
                      </a:cubicBezTo>
                      <a:lnTo>
                        <a:pt x="22475" y="142627"/>
                      </a:lnTo>
                      <a:close/>
                    </a:path>
                  </a:pathLst>
                </a:custGeom>
                <a:grpFill/>
                <a:ln w="6024"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B97F2A17-0C2B-79BB-D325-FA25B1BA7946}"/>
                    </a:ext>
                  </a:extLst>
                </p:cNvPr>
                <p:cNvSpPr/>
                <p:nvPr/>
              </p:nvSpPr>
              <p:spPr>
                <a:xfrm>
                  <a:off x="10908461" y="6390730"/>
                  <a:ext cx="96048" cy="114727"/>
                </a:xfrm>
                <a:custGeom>
                  <a:avLst/>
                  <a:gdLst>
                    <a:gd name="connsiteX0" fmla="*/ 0 w 96048"/>
                    <a:gd name="connsiteY0" fmla="*/ 0 h 114727"/>
                    <a:gd name="connsiteX1" fmla="*/ 20608 w 96048"/>
                    <a:gd name="connsiteY1" fmla="*/ 0 h 114727"/>
                    <a:gd name="connsiteX2" fmla="*/ 20608 w 96048"/>
                    <a:gd name="connsiteY2" fmla="*/ 67668 h 114727"/>
                    <a:gd name="connsiteX3" fmla="*/ 24886 w 96048"/>
                    <a:gd name="connsiteY3" fmla="*/ 81948 h 114727"/>
                    <a:gd name="connsiteX4" fmla="*/ 34768 w 96048"/>
                    <a:gd name="connsiteY4" fmla="*/ 91409 h 114727"/>
                    <a:gd name="connsiteX5" fmla="*/ 47602 w 96048"/>
                    <a:gd name="connsiteY5" fmla="*/ 95024 h 114727"/>
                    <a:gd name="connsiteX6" fmla="*/ 66945 w 96048"/>
                    <a:gd name="connsiteY6" fmla="*/ 86648 h 114727"/>
                    <a:gd name="connsiteX7" fmla="*/ 75441 w 96048"/>
                    <a:gd name="connsiteY7" fmla="*/ 67668 h 114727"/>
                    <a:gd name="connsiteX8" fmla="*/ 75441 w 96048"/>
                    <a:gd name="connsiteY8" fmla="*/ 0 h 114727"/>
                    <a:gd name="connsiteX9" fmla="*/ 96048 w 96048"/>
                    <a:gd name="connsiteY9" fmla="*/ 0 h 114727"/>
                    <a:gd name="connsiteX10" fmla="*/ 96048 w 96048"/>
                    <a:gd name="connsiteY10" fmla="*/ 66704 h 114727"/>
                    <a:gd name="connsiteX11" fmla="*/ 89902 w 96048"/>
                    <a:gd name="connsiteY11" fmla="*/ 91107 h 114727"/>
                    <a:gd name="connsiteX12" fmla="*/ 72669 w 96048"/>
                    <a:gd name="connsiteY12" fmla="*/ 108401 h 114727"/>
                    <a:gd name="connsiteX13" fmla="*/ 47602 w 96048"/>
                    <a:gd name="connsiteY13" fmla="*/ 114728 h 114727"/>
                    <a:gd name="connsiteX14" fmla="*/ 13859 w 96048"/>
                    <a:gd name="connsiteY14" fmla="*/ 101592 h 114727"/>
                    <a:gd name="connsiteX15" fmla="*/ 60 w 96048"/>
                    <a:gd name="connsiteY15" fmla="*/ 63932 h 114727"/>
                    <a:gd name="connsiteX16" fmla="*/ 60 w 96048"/>
                    <a:gd name="connsiteY16" fmla="*/ 0 h 114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6048" h="114727">
                      <a:moveTo>
                        <a:pt x="0" y="0"/>
                      </a:moveTo>
                      <a:lnTo>
                        <a:pt x="20608" y="0"/>
                      </a:lnTo>
                      <a:lnTo>
                        <a:pt x="20608" y="67668"/>
                      </a:lnTo>
                      <a:cubicBezTo>
                        <a:pt x="20849" y="73091"/>
                        <a:pt x="22295" y="77851"/>
                        <a:pt x="24886" y="81948"/>
                      </a:cubicBezTo>
                      <a:cubicBezTo>
                        <a:pt x="27477" y="86046"/>
                        <a:pt x="30731" y="89179"/>
                        <a:pt x="34768" y="91409"/>
                      </a:cubicBezTo>
                      <a:cubicBezTo>
                        <a:pt x="38805" y="93638"/>
                        <a:pt x="43023" y="94843"/>
                        <a:pt x="47602" y="95024"/>
                      </a:cubicBezTo>
                      <a:cubicBezTo>
                        <a:pt x="55376" y="95024"/>
                        <a:pt x="61823" y="92252"/>
                        <a:pt x="66945" y="86648"/>
                      </a:cubicBezTo>
                      <a:cubicBezTo>
                        <a:pt x="72127" y="81045"/>
                        <a:pt x="74959" y="74718"/>
                        <a:pt x="75441" y="67668"/>
                      </a:cubicBezTo>
                      <a:lnTo>
                        <a:pt x="75441" y="0"/>
                      </a:lnTo>
                      <a:lnTo>
                        <a:pt x="96048" y="0"/>
                      </a:lnTo>
                      <a:lnTo>
                        <a:pt x="96048" y="66704"/>
                      </a:lnTo>
                      <a:cubicBezTo>
                        <a:pt x="96048" y="75622"/>
                        <a:pt x="94000" y="83756"/>
                        <a:pt x="89902" y="91107"/>
                      </a:cubicBezTo>
                      <a:cubicBezTo>
                        <a:pt x="85805" y="98459"/>
                        <a:pt x="80081" y="104243"/>
                        <a:pt x="72669" y="108401"/>
                      </a:cubicBezTo>
                      <a:cubicBezTo>
                        <a:pt x="65257" y="112619"/>
                        <a:pt x="56942" y="114728"/>
                        <a:pt x="47602" y="114728"/>
                      </a:cubicBezTo>
                      <a:cubicBezTo>
                        <a:pt x="34286" y="114186"/>
                        <a:pt x="23078" y="109787"/>
                        <a:pt x="13859" y="101592"/>
                      </a:cubicBezTo>
                      <a:cubicBezTo>
                        <a:pt x="4640" y="93337"/>
                        <a:pt x="60" y="80804"/>
                        <a:pt x="60" y="63932"/>
                      </a:cubicBezTo>
                      <a:lnTo>
                        <a:pt x="60" y="0"/>
                      </a:lnTo>
                      <a:close/>
                    </a:path>
                  </a:pathLst>
                </a:custGeom>
                <a:grpFill/>
                <a:ln w="6024"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ED4C8D08-DE23-07FA-5731-C8C7E94F2EA5}"/>
                    </a:ext>
                  </a:extLst>
                </p:cNvPr>
                <p:cNvSpPr/>
                <p:nvPr/>
              </p:nvSpPr>
              <p:spPr>
                <a:xfrm>
                  <a:off x="11030420" y="6339030"/>
                  <a:ext cx="20607" cy="164137"/>
                </a:xfrm>
                <a:custGeom>
                  <a:avLst/>
                  <a:gdLst>
                    <a:gd name="connsiteX0" fmla="*/ 0 w 20607"/>
                    <a:gd name="connsiteY0" fmla="*/ 0 h 164137"/>
                    <a:gd name="connsiteX1" fmla="*/ 20608 w 20607"/>
                    <a:gd name="connsiteY1" fmla="*/ 0 h 164137"/>
                    <a:gd name="connsiteX2" fmla="*/ 20608 w 20607"/>
                    <a:gd name="connsiteY2" fmla="*/ 164138 h 164137"/>
                    <a:gd name="connsiteX3" fmla="*/ 0 w 20607"/>
                    <a:gd name="connsiteY3" fmla="*/ 164138 h 164137"/>
                    <a:gd name="connsiteX4" fmla="*/ 0 w 20607"/>
                    <a:gd name="connsiteY4" fmla="*/ 0 h 164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07" h="164137">
                      <a:moveTo>
                        <a:pt x="0" y="0"/>
                      </a:moveTo>
                      <a:lnTo>
                        <a:pt x="20608" y="0"/>
                      </a:lnTo>
                      <a:lnTo>
                        <a:pt x="20608" y="164138"/>
                      </a:lnTo>
                      <a:lnTo>
                        <a:pt x="0" y="164138"/>
                      </a:lnTo>
                      <a:lnTo>
                        <a:pt x="0" y="0"/>
                      </a:lnTo>
                      <a:close/>
                    </a:path>
                  </a:pathLst>
                </a:custGeom>
                <a:grpFill/>
                <a:ln w="6024"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E68F56E9-8E1E-A955-EC59-5C8EB710BB30}"/>
                    </a:ext>
                  </a:extLst>
                </p:cNvPr>
                <p:cNvSpPr/>
                <p:nvPr/>
              </p:nvSpPr>
              <p:spPr>
                <a:xfrm>
                  <a:off x="11072961" y="6388621"/>
                  <a:ext cx="115390" cy="117017"/>
                </a:xfrm>
                <a:custGeom>
                  <a:avLst/>
                  <a:gdLst>
                    <a:gd name="connsiteX0" fmla="*/ 94422 w 115390"/>
                    <a:gd name="connsiteY0" fmla="*/ 114547 h 117017"/>
                    <a:gd name="connsiteX1" fmla="*/ 94422 w 115390"/>
                    <a:gd name="connsiteY1" fmla="*/ 49651 h 117017"/>
                    <a:gd name="connsiteX2" fmla="*/ 89420 w 115390"/>
                    <a:gd name="connsiteY2" fmla="*/ 34226 h 117017"/>
                    <a:gd name="connsiteX3" fmla="*/ 76706 w 115390"/>
                    <a:gd name="connsiteY3" fmla="*/ 23379 h 117017"/>
                    <a:gd name="connsiteX4" fmla="*/ 57424 w 115390"/>
                    <a:gd name="connsiteY4" fmla="*/ 19463 h 117017"/>
                    <a:gd name="connsiteX5" fmla="*/ 41276 w 115390"/>
                    <a:gd name="connsiteY5" fmla="*/ 23078 h 117017"/>
                    <a:gd name="connsiteX6" fmla="*/ 26874 w 115390"/>
                    <a:gd name="connsiteY6" fmla="*/ 35250 h 117017"/>
                    <a:gd name="connsiteX7" fmla="*/ 20668 w 115390"/>
                    <a:gd name="connsiteY7" fmla="*/ 57484 h 117017"/>
                    <a:gd name="connsiteX8" fmla="*/ 25850 w 115390"/>
                    <a:gd name="connsiteY8" fmla="*/ 78755 h 117017"/>
                    <a:gd name="connsiteX9" fmla="*/ 39528 w 115390"/>
                    <a:gd name="connsiteY9" fmla="*/ 92554 h 117017"/>
                    <a:gd name="connsiteX10" fmla="*/ 57424 w 115390"/>
                    <a:gd name="connsiteY10" fmla="*/ 97314 h 117017"/>
                    <a:gd name="connsiteX11" fmla="*/ 86227 w 115390"/>
                    <a:gd name="connsiteY11" fmla="*/ 81587 h 117017"/>
                    <a:gd name="connsiteX12" fmla="*/ 86227 w 115390"/>
                    <a:gd name="connsiteY12" fmla="*/ 106473 h 117017"/>
                    <a:gd name="connsiteX13" fmla="*/ 76526 w 115390"/>
                    <a:gd name="connsiteY13" fmla="*/ 112378 h 117017"/>
                    <a:gd name="connsiteX14" fmla="*/ 68451 w 115390"/>
                    <a:gd name="connsiteY14" fmla="*/ 115391 h 117017"/>
                    <a:gd name="connsiteX15" fmla="*/ 55496 w 115390"/>
                    <a:gd name="connsiteY15" fmla="*/ 117018 h 117017"/>
                    <a:gd name="connsiteX16" fmla="*/ 28802 w 115390"/>
                    <a:gd name="connsiteY16" fmla="*/ 109727 h 117017"/>
                    <a:gd name="connsiteX17" fmla="*/ 8014 w 115390"/>
                    <a:gd name="connsiteY17" fmla="*/ 88818 h 117017"/>
                    <a:gd name="connsiteX18" fmla="*/ 0 w 115390"/>
                    <a:gd name="connsiteY18" fmla="*/ 57605 h 117017"/>
                    <a:gd name="connsiteX19" fmla="*/ 6749 w 115390"/>
                    <a:gd name="connsiteY19" fmla="*/ 28622 h 117017"/>
                    <a:gd name="connsiteX20" fmla="*/ 26874 w 115390"/>
                    <a:gd name="connsiteY20" fmla="*/ 7773 h 117017"/>
                    <a:gd name="connsiteX21" fmla="*/ 58991 w 115390"/>
                    <a:gd name="connsiteY21" fmla="*/ 0 h 117017"/>
                    <a:gd name="connsiteX22" fmla="*/ 83154 w 115390"/>
                    <a:gd name="connsiteY22" fmla="*/ 4158 h 117017"/>
                    <a:gd name="connsiteX23" fmla="*/ 100990 w 115390"/>
                    <a:gd name="connsiteY23" fmla="*/ 15486 h 117017"/>
                    <a:gd name="connsiteX24" fmla="*/ 111775 w 115390"/>
                    <a:gd name="connsiteY24" fmla="*/ 31936 h 117017"/>
                    <a:gd name="connsiteX25" fmla="*/ 115391 w 115390"/>
                    <a:gd name="connsiteY25" fmla="*/ 51519 h 117017"/>
                    <a:gd name="connsiteX26" fmla="*/ 115391 w 115390"/>
                    <a:gd name="connsiteY26" fmla="*/ 114728 h 117017"/>
                    <a:gd name="connsiteX27" fmla="*/ 94301 w 115390"/>
                    <a:gd name="connsiteY27" fmla="*/ 114728 h 11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5390" h="117017">
                      <a:moveTo>
                        <a:pt x="94422" y="114547"/>
                      </a:moveTo>
                      <a:lnTo>
                        <a:pt x="94422" y="49651"/>
                      </a:lnTo>
                      <a:cubicBezTo>
                        <a:pt x="94120" y="43987"/>
                        <a:pt x="92433" y="38865"/>
                        <a:pt x="89420" y="34226"/>
                      </a:cubicBezTo>
                      <a:cubicBezTo>
                        <a:pt x="86408" y="29646"/>
                        <a:pt x="82190" y="26031"/>
                        <a:pt x="76706" y="23379"/>
                      </a:cubicBezTo>
                      <a:cubicBezTo>
                        <a:pt x="71223" y="20728"/>
                        <a:pt x="64836" y="19463"/>
                        <a:pt x="57424" y="19463"/>
                      </a:cubicBezTo>
                      <a:cubicBezTo>
                        <a:pt x="52242" y="19463"/>
                        <a:pt x="46819" y="20668"/>
                        <a:pt x="41276" y="23078"/>
                      </a:cubicBezTo>
                      <a:cubicBezTo>
                        <a:pt x="35732" y="25488"/>
                        <a:pt x="30851" y="29526"/>
                        <a:pt x="26874" y="35250"/>
                      </a:cubicBezTo>
                      <a:cubicBezTo>
                        <a:pt x="22897" y="40974"/>
                        <a:pt x="20849" y="48326"/>
                        <a:pt x="20668" y="57484"/>
                      </a:cubicBezTo>
                      <a:cubicBezTo>
                        <a:pt x="20668" y="65619"/>
                        <a:pt x="22415" y="72729"/>
                        <a:pt x="25850" y="78755"/>
                      </a:cubicBezTo>
                      <a:cubicBezTo>
                        <a:pt x="29285" y="84781"/>
                        <a:pt x="33864" y="89360"/>
                        <a:pt x="39528" y="92554"/>
                      </a:cubicBezTo>
                      <a:cubicBezTo>
                        <a:pt x="45192" y="95747"/>
                        <a:pt x="51158" y="97314"/>
                        <a:pt x="57424" y="97314"/>
                      </a:cubicBezTo>
                      <a:cubicBezTo>
                        <a:pt x="68270" y="97314"/>
                        <a:pt x="77851" y="92072"/>
                        <a:pt x="86227" y="81587"/>
                      </a:cubicBezTo>
                      <a:lnTo>
                        <a:pt x="86227" y="106473"/>
                      </a:lnTo>
                      <a:cubicBezTo>
                        <a:pt x="81768" y="109305"/>
                        <a:pt x="78514" y="111233"/>
                        <a:pt x="76526" y="112378"/>
                      </a:cubicBezTo>
                      <a:cubicBezTo>
                        <a:pt x="74537" y="113523"/>
                        <a:pt x="71826" y="114487"/>
                        <a:pt x="68451" y="115391"/>
                      </a:cubicBezTo>
                      <a:cubicBezTo>
                        <a:pt x="65077" y="116295"/>
                        <a:pt x="60738" y="116837"/>
                        <a:pt x="55496" y="117018"/>
                      </a:cubicBezTo>
                      <a:cubicBezTo>
                        <a:pt x="46217" y="117018"/>
                        <a:pt x="37359" y="114607"/>
                        <a:pt x="28802" y="109727"/>
                      </a:cubicBezTo>
                      <a:cubicBezTo>
                        <a:pt x="20246" y="104846"/>
                        <a:pt x="13317" y="97856"/>
                        <a:pt x="8014" y="88818"/>
                      </a:cubicBezTo>
                      <a:cubicBezTo>
                        <a:pt x="2712" y="79779"/>
                        <a:pt x="0" y="69355"/>
                        <a:pt x="0" y="57605"/>
                      </a:cubicBezTo>
                      <a:cubicBezTo>
                        <a:pt x="0" y="47000"/>
                        <a:pt x="2230" y="37359"/>
                        <a:pt x="6749" y="28622"/>
                      </a:cubicBezTo>
                      <a:cubicBezTo>
                        <a:pt x="11268" y="19885"/>
                        <a:pt x="17956" y="12895"/>
                        <a:pt x="26874" y="7773"/>
                      </a:cubicBezTo>
                      <a:cubicBezTo>
                        <a:pt x="35792" y="2651"/>
                        <a:pt x="46518" y="0"/>
                        <a:pt x="58991" y="0"/>
                      </a:cubicBezTo>
                      <a:cubicBezTo>
                        <a:pt x="67969" y="0"/>
                        <a:pt x="75983" y="1386"/>
                        <a:pt x="83154" y="4158"/>
                      </a:cubicBezTo>
                      <a:cubicBezTo>
                        <a:pt x="90324" y="6929"/>
                        <a:pt x="96229" y="10665"/>
                        <a:pt x="100990" y="15486"/>
                      </a:cubicBezTo>
                      <a:cubicBezTo>
                        <a:pt x="105750" y="20246"/>
                        <a:pt x="109365" y="25729"/>
                        <a:pt x="111775" y="31936"/>
                      </a:cubicBezTo>
                      <a:cubicBezTo>
                        <a:pt x="114186" y="38142"/>
                        <a:pt x="115391" y="44650"/>
                        <a:pt x="115391" y="51519"/>
                      </a:cubicBezTo>
                      <a:lnTo>
                        <a:pt x="115391" y="114728"/>
                      </a:lnTo>
                      <a:lnTo>
                        <a:pt x="94301" y="114728"/>
                      </a:lnTo>
                      <a:close/>
                    </a:path>
                  </a:pathLst>
                </a:custGeom>
                <a:grpFill/>
                <a:ln w="6024"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1F465916-7721-8578-5C27-18BF0B11140F}"/>
                    </a:ext>
                  </a:extLst>
                </p:cNvPr>
                <p:cNvSpPr/>
                <p:nvPr/>
              </p:nvSpPr>
              <p:spPr>
                <a:xfrm>
                  <a:off x="11211369" y="6362168"/>
                  <a:ext cx="60678" cy="140879"/>
                </a:xfrm>
                <a:custGeom>
                  <a:avLst/>
                  <a:gdLst>
                    <a:gd name="connsiteX0" fmla="*/ 0 w 60678"/>
                    <a:gd name="connsiteY0" fmla="*/ 105870 h 140879"/>
                    <a:gd name="connsiteX1" fmla="*/ 0 w 60678"/>
                    <a:gd name="connsiteY1" fmla="*/ 0 h 140879"/>
                    <a:gd name="connsiteX2" fmla="*/ 20367 w 60678"/>
                    <a:gd name="connsiteY2" fmla="*/ 0 h 140879"/>
                    <a:gd name="connsiteX3" fmla="*/ 20367 w 60678"/>
                    <a:gd name="connsiteY3" fmla="*/ 28561 h 140879"/>
                    <a:gd name="connsiteX4" fmla="*/ 60678 w 60678"/>
                    <a:gd name="connsiteY4" fmla="*/ 28561 h 140879"/>
                    <a:gd name="connsiteX5" fmla="*/ 60678 w 60678"/>
                    <a:gd name="connsiteY5" fmla="*/ 48205 h 140879"/>
                    <a:gd name="connsiteX6" fmla="*/ 20367 w 60678"/>
                    <a:gd name="connsiteY6" fmla="*/ 48205 h 140879"/>
                    <a:gd name="connsiteX7" fmla="*/ 20367 w 60678"/>
                    <a:gd name="connsiteY7" fmla="*/ 109787 h 140879"/>
                    <a:gd name="connsiteX8" fmla="*/ 24163 w 60678"/>
                    <a:gd name="connsiteY8" fmla="*/ 117861 h 140879"/>
                    <a:gd name="connsiteX9" fmla="*/ 35129 w 60678"/>
                    <a:gd name="connsiteY9" fmla="*/ 121236 h 140879"/>
                    <a:gd name="connsiteX10" fmla="*/ 60678 w 60678"/>
                    <a:gd name="connsiteY10" fmla="*/ 121236 h 140879"/>
                    <a:gd name="connsiteX11" fmla="*/ 60678 w 60678"/>
                    <a:gd name="connsiteY11" fmla="*/ 140879 h 140879"/>
                    <a:gd name="connsiteX12" fmla="*/ 34647 w 60678"/>
                    <a:gd name="connsiteY12" fmla="*/ 140879 h 140879"/>
                    <a:gd name="connsiteX13" fmla="*/ 14763 w 60678"/>
                    <a:gd name="connsiteY13" fmla="*/ 136059 h 140879"/>
                    <a:gd name="connsiteX14" fmla="*/ 3495 w 60678"/>
                    <a:gd name="connsiteY14" fmla="*/ 123284 h 140879"/>
                    <a:gd name="connsiteX15" fmla="*/ 60 w 60678"/>
                    <a:gd name="connsiteY15" fmla="*/ 105750 h 14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678" h="140879">
                      <a:moveTo>
                        <a:pt x="0" y="105870"/>
                      </a:moveTo>
                      <a:lnTo>
                        <a:pt x="0" y="0"/>
                      </a:lnTo>
                      <a:lnTo>
                        <a:pt x="20367" y="0"/>
                      </a:lnTo>
                      <a:lnTo>
                        <a:pt x="20367" y="28561"/>
                      </a:lnTo>
                      <a:lnTo>
                        <a:pt x="60678" y="28561"/>
                      </a:lnTo>
                      <a:lnTo>
                        <a:pt x="60678" y="48205"/>
                      </a:lnTo>
                      <a:lnTo>
                        <a:pt x="20367" y="48205"/>
                      </a:lnTo>
                      <a:lnTo>
                        <a:pt x="20367" y="109787"/>
                      </a:lnTo>
                      <a:cubicBezTo>
                        <a:pt x="20367" y="112920"/>
                        <a:pt x="21632" y="115632"/>
                        <a:pt x="24163" y="117861"/>
                      </a:cubicBezTo>
                      <a:cubicBezTo>
                        <a:pt x="26694" y="120091"/>
                        <a:pt x="30309" y="121236"/>
                        <a:pt x="35129" y="121236"/>
                      </a:cubicBezTo>
                      <a:lnTo>
                        <a:pt x="60678" y="121236"/>
                      </a:lnTo>
                      <a:lnTo>
                        <a:pt x="60678" y="140879"/>
                      </a:lnTo>
                      <a:lnTo>
                        <a:pt x="34647" y="140879"/>
                      </a:lnTo>
                      <a:cubicBezTo>
                        <a:pt x="26633" y="140879"/>
                        <a:pt x="19945" y="139252"/>
                        <a:pt x="14763" y="136059"/>
                      </a:cubicBezTo>
                      <a:cubicBezTo>
                        <a:pt x="9521" y="132865"/>
                        <a:pt x="5785" y="128587"/>
                        <a:pt x="3495" y="123284"/>
                      </a:cubicBezTo>
                      <a:cubicBezTo>
                        <a:pt x="1205" y="117982"/>
                        <a:pt x="60" y="112137"/>
                        <a:pt x="60" y="105750"/>
                      </a:cubicBezTo>
                      <a:close/>
                    </a:path>
                  </a:pathLst>
                </a:custGeom>
                <a:grpFill/>
                <a:ln w="6024"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D7803772-4E2B-0181-563B-3157DAC25B5E}"/>
                    </a:ext>
                  </a:extLst>
                </p:cNvPr>
                <p:cNvSpPr/>
                <p:nvPr/>
              </p:nvSpPr>
              <p:spPr>
                <a:xfrm>
                  <a:off x="11295427" y="6353009"/>
                  <a:ext cx="24524" cy="150158"/>
                </a:xfrm>
                <a:custGeom>
                  <a:avLst/>
                  <a:gdLst>
                    <a:gd name="connsiteX0" fmla="*/ 0 w 24524"/>
                    <a:gd name="connsiteY0" fmla="*/ 11931 h 150158"/>
                    <a:gd name="connsiteX1" fmla="*/ 3917 w 24524"/>
                    <a:gd name="connsiteY1" fmla="*/ 3435 h 150158"/>
                    <a:gd name="connsiteX2" fmla="*/ 12352 w 24524"/>
                    <a:gd name="connsiteY2" fmla="*/ 0 h 150158"/>
                    <a:gd name="connsiteX3" fmla="*/ 20849 w 24524"/>
                    <a:gd name="connsiteY3" fmla="*/ 3555 h 150158"/>
                    <a:gd name="connsiteX4" fmla="*/ 24524 w 24524"/>
                    <a:gd name="connsiteY4" fmla="*/ 12473 h 150158"/>
                    <a:gd name="connsiteX5" fmla="*/ 21150 w 24524"/>
                    <a:gd name="connsiteY5" fmla="*/ 21511 h 150158"/>
                    <a:gd name="connsiteX6" fmla="*/ 12895 w 24524"/>
                    <a:gd name="connsiteY6" fmla="*/ 24826 h 150158"/>
                    <a:gd name="connsiteX7" fmla="*/ 3856 w 24524"/>
                    <a:gd name="connsiteY7" fmla="*/ 21270 h 150158"/>
                    <a:gd name="connsiteX8" fmla="*/ 0 w 24524"/>
                    <a:gd name="connsiteY8" fmla="*/ 11931 h 150158"/>
                    <a:gd name="connsiteX9" fmla="*/ 1868 w 24524"/>
                    <a:gd name="connsiteY9" fmla="*/ 150159 h 150158"/>
                    <a:gd name="connsiteX10" fmla="*/ 1868 w 24524"/>
                    <a:gd name="connsiteY10" fmla="*/ 37781 h 150158"/>
                    <a:gd name="connsiteX11" fmla="*/ 22476 w 24524"/>
                    <a:gd name="connsiteY11" fmla="*/ 37781 h 150158"/>
                    <a:gd name="connsiteX12" fmla="*/ 22476 w 24524"/>
                    <a:gd name="connsiteY12" fmla="*/ 150159 h 150158"/>
                    <a:gd name="connsiteX13" fmla="*/ 1868 w 24524"/>
                    <a:gd name="connsiteY13" fmla="*/ 150159 h 15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24" h="150158">
                      <a:moveTo>
                        <a:pt x="0" y="11931"/>
                      </a:moveTo>
                      <a:cubicBezTo>
                        <a:pt x="241" y="8556"/>
                        <a:pt x="1567" y="5785"/>
                        <a:pt x="3917" y="3435"/>
                      </a:cubicBezTo>
                      <a:cubicBezTo>
                        <a:pt x="6267" y="1085"/>
                        <a:pt x="9159" y="0"/>
                        <a:pt x="12352" y="0"/>
                      </a:cubicBezTo>
                      <a:cubicBezTo>
                        <a:pt x="15546" y="0"/>
                        <a:pt x="18438" y="1205"/>
                        <a:pt x="20849" y="3555"/>
                      </a:cubicBezTo>
                      <a:cubicBezTo>
                        <a:pt x="23259" y="5905"/>
                        <a:pt x="24524" y="8858"/>
                        <a:pt x="24524" y="12473"/>
                      </a:cubicBezTo>
                      <a:cubicBezTo>
                        <a:pt x="24524" y="16269"/>
                        <a:pt x="23379" y="19282"/>
                        <a:pt x="21150" y="21511"/>
                      </a:cubicBezTo>
                      <a:cubicBezTo>
                        <a:pt x="18920" y="23741"/>
                        <a:pt x="16149" y="24826"/>
                        <a:pt x="12895" y="24826"/>
                      </a:cubicBezTo>
                      <a:cubicBezTo>
                        <a:pt x="9400" y="24826"/>
                        <a:pt x="6387" y="23620"/>
                        <a:pt x="3856" y="21270"/>
                      </a:cubicBezTo>
                      <a:cubicBezTo>
                        <a:pt x="1326" y="18920"/>
                        <a:pt x="0" y="15787"/>
                        <a:pt x="0" y="11931"/>
                      </a:cubicBezTo>
                      <a:close/>
                      <a:moveTo>
                        <a:pt x="1868" y="150159"/>
                      </a:moveTo>
                      <a:lnTo>
                        <a:pt x="1868" y="37781"/>
                      </a:lnTo>
                      <a:lnTo>
                        <a:pt x="22476" y="37781"/>
                      </a:lnTo>
                      <a:lnTo>
                        <a:pt x="22476" y="150159"/>
                      </a:lnTo>
                      <a:lnTo>
                        <a:pt x="1868" y="150159"/>
                      </a:lnTo>
                      <a:close/>
                    </a:path>
                  </a:pathLst>
                </a:custGeom>
                <a:grpFill/>
                <a:ln w="6024"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6AD96B1D-74F1-6050-603E-D564E629412F}"/>
                    </a:ext>
                  </a:extLst>
                </p:cNvPr>
                <p:cNvSpPr/>
                <p:nvPr/>
              </p:nvSpPr>
              <p:spPr>
                <a:xfrm>
                  <a:off x="11345982" y="6388379"/>
                  <a:ext cx="117620" cy="117017"/>
                </a:xfrm>
                <a:custGeom>
                  <a:avLst/>
                  <a:gdLst>
                    <a:gd name="connsiteX0" fmla="*/ 542 w 117620"/>
                    <a:gd name="connsiteY0" fmla="*/ 57123 h 117017"/>
                    <a:gd name="connsiteX1" fmla="*/ 9159 w 117620"/>
                    <a:gd name="connsiteY1" fmla="*/ 27899 h 117017"/>
                    <a:gd name="connsiteX2" fmla="*/ 30972 w 117620"/>
                    <a:gd name="connsiteY2" fmla="*/ 7412 h 117017"/>
                    <a:gd name="connsiteX3" fmla="*/ 58509 w 117620"/>
                    <a:gd name="connsiteY3" fmla="*/ 0 h 117017"/>
                    <a:gd name="connsiteX4" fmla="*/ 86709 w 117620"/>
                    <a:gd name="connsiteY4" fmla="*/ 6990 h 117017"/>
                    <a:gd name="connsiteX5" fmla="*/ 108943 w 117620"/>
                    <a:gd name="connsiteY5" fmla="*/ 26694 h 117017"/>
                    <a:gd name="connsiteX6" fmla="*/ 117620 w 117620"/>
                    <a:gd name="connsiteY6" fmla="*/ 57605 h 117017"/>
                    <a:gd name="connsiteX7" fmla="*/ 111293 w 117620"/>
                    <a:gd name="connsiteY7" fmla="*/ 84600 h 117017"/>
                    <a:gd name="connsiteX8" fmla="*/ 92373 w 117620"/>
                    <a:gd name="connsiteY8" fmla="*/ 107256 h 117017"/>
                    <a:gd name="connsiteX9" fmla="*/ 62787 w 117620"/>
                    <a:gd name="connsiteY9" fmla="*/ 117018 h 117017"/>
                    <a:gd name="connsiteX10" fmla="*/ 37118 w 117620"/>
                    <a:gd name="connsiteY10" fmla="*/ 112378 h 117017"/>
                    <a:gd name="connsiteX11" fmla="*/ 17294 w 117620"/>
                    <a:gd name="connsiteY11" fmla="*/ 99423 h 117017"/>
                    <a:gd name="connsiteX12" fmla="*/ 4640 w 117620"/>
                    <a:gd name="connsiteY12" fmla="*/ 80563 h 117017"/>
                    <a:gd name="connsiteX13" fmla="*/ 0 w 117620"/>
                    <a:gd name="connsiteY13" fmla="*/ 58087 h 117017"/>
                    <a:gd name="connsiteX14" fmla="*/ 422 w 117620"/>
                    <a:gd name="connsiteY14" fmla="*/ 57545 h 117017"/>
                    <a:gd name="connsiteX15" fmla="*/ 482 w 117620"/>
                    <a:gd name="connsiteY15" fmla="*/ 57123 h 117017"/>
                    <a:gd name="connsiteX16" fmla="*/ 22054 w 117620"/>
                    <a:gd name="connsiteY16" fmla="*/ 56701 h 117017"/>
                    <a:gd name="connsiteX17" fmla="*/ 31032 w 117620"/>
                    <a:gd name="connsiteY17" fmla="*/ 85263 h 117017"/>
                    <a:gd name="connsiteX18" fmla="*/ 60015 w 117620"/>
                    <a:gd name="connsiteY18" fmla="*/ 97495 h 117017"/>
                    <a:gd name="connsiteX19" fmla="*/ 78393 w 117620"/>
                    <a:gd name="connsiteY19" fmla="*/ 93397 h 117017"/>
                    <a:gd name="connsiteX20" fmla="*/ 91168 w 117620"/>
                    <a:gd name="connsiteY20" fmla="*/ 79960 h 117017"/>
                    <a:gd name="connsiteX21" fmla="*/ 95868 w 117620"/>
                    <a:gd name="connsiteY21" fmla="*/ 55858 h 117017"/>
                    <a:gd name="connsiteX22" fmla="*/ 84962 w 117620"/>
                    <a:gd name="connsiteY22" fmla="*/ 29646 h 117017"/>
                    <a:gd name="connsiteX23" fmla="*/ 59111 w 117620"/>
                    <a:gd name="connsiteY23" fmla="*/ 19764 h 117017"/>
                    <a:gd name="connsiteX24" fmla="*/ 38624 w 117620"/>
                    <a:gd name="connsiteY24" fmla="*/ 25549 h 117017"/>
                    <a:gd name="connsiteX25" fmla="*/ 26392 w 117620"/>
                    <a:gd name="connsiteY25" fmla="*/ 39468 h 117017"/>
                    <a:gd name="connsiteX26" fmla="*/ 22114 w 117620"/>
                    <a:gd name="connsiteY26" fmla="*/ 56761 h 11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7620" h="117017">
                      <a:moveTo>
                        <a:pt x="542" y="57123"/>
                      </a:moveTo>
                      <a:cubicBezTo>
                        <a:pt x="663" y="46397"/>
                        <a:pt x="3555" y="36636"/>
                        <a:pt x="9159" y="27899"/>
                      </a:cubicBezTo>
                      <a:cubicBezTo>
                        <a:pt x="14763" y="19161"/>
                        <a:pt x="22054" y="12353"/>
                        <a:pt x="30972" y="7412"/>
                      </a:cubicBezTo>
                      <a:cubicBezTo>
                        <a:pt x="39950" y="2471"/>
                        <a:pt x="49109" y="0"/>
                        <a:pt x="58509" y="0"/>
                      </a:cubicBezTo>
                      <a:cubicBezTo>
                        <a:pt x="68270" y="181"/>
                        <a:pt x="77670" y="2531"/>
                        <a:pt x="86709" y="6990"/>
                      </a:cubicBezTo>
                      <a:cubicBezTo>
                        <a:pt x="95747" y="11449"/>
                        <a:pt x="103159" y="18017"/>
                        <a:pt x="108943" y="26694"/>
                      </a:cubicBezTo>
                      <a:cubicBezTo>
                        <a:pt x="114728" y="35370"/>
                        <a:pt x="117620" y="45674"/>
                        <a:pt x="117620" y="57605"/>
                      </a:cubicBezTo>
                      <a:cubicBezTo>
                        <a:pt x="117620" y="66583"/>
                        <a:pt x="115512" y="75622"/>
                        <a:pt x="111293" y="84600"/>
                      </a:cubicBezTo>
                      <a:cubicBezTo>
                        <a:pt x="107075" y="93578"/>
                        <a:pt x="100749" y="101170"/>
                        <a:pt x="92373" y="107256"/>
                      </a:cubicBezTo>
                      <a:cubicBezTo>
                        <a:pt x="83997" y="113342"/>
                        <a:pt x="74175" y="116596"/>
                        <a:pt x="62787" y="117018"/>
                      </a:cubicBezTo>
                      <a:cubicBezTo>
                        <a:pt x="53387" y="117018"/>
                        <a:pt x="44831" y="115451"/>
                        <a:pt x="37118" y="112378"/>
                      </a:cubicBezTo>
                      <a:cubicBezTo>
                        <a:pt x="29405" y="109305"/>
                        <a:pt x="22837" y="104966"/>
                        <a:pt x="17294" y="99423"/>
                      </a:cubicBezTo>
                      <a:cubicBezTo>
                        <a:pt x="11750" y="93879"/>
                        <a:pt x="7532" y="87613"/>
                        <a:pt x="4640" y="80563"/>
                      </a:cubicBezTo>
                      <a:cubicBezTo>
                        <a:pt x="1748" y="73513"/>
                        <a:pt x="181" y="66041"/>
                        <a:pt x="0" y="58087"/>
                      </a:cubicBezTo>
                      <a:cubicBezTo>
                        <a:pt x="241" y="57906"/>
                        <a:pt x="362" y="57725"/>
                        <a:pt x="422" y="57545"/>
                      </a:cubicBezTo>
                      <a:cubicBezTo>
                        <a:pt x="482" y="57364"/>
                        <a:pt x="482" y="57243"/>
                        <a:pt x="482" y="57123"/>
                      </a:cubicBezTo>
                      <a:close/>
                      <a:moveTo>
                        <a:pt x="22054" y="56701"/>
                      </a:moveTo>
                      <a:cubicBezTo>
                        <a:pt x="22054" y="67608"/>
                        <a:pt x="25067" y="77128"/>
                        <a:pt x="31032" y="85263"/>
                      </a:cubicBezTo>
                      <a:cubicBezTo>
                        <a:pt x="36997" y="93397"/>
                        <a:pt x="46699" y="97495"/>
                        <a:pt x="60015" y="97495"/>
                      </a:cubicBezTo>
                      <a:cubicBezTo>
                        <a:pt x="66885" y="97495"/>
                        <a:pt x="73031" y="96109"/>
                        <a:pt x="78393" y="93397"/>
                      </a:cubicBezTo>
                      <a:cubicBezTo>
                        <a:pt x="83756" y="90686"/>
                        <a:pt x="88034" y="86166"/>
                        <a:pt x="91168" y="79960"/>
                      </a:cubicBezTo>
                      <a:cubicBezTo>
                        <a:pt x="94301" y="73754"/>
                        <a:pt x="95868" y="65679"/>
                        <a:pt x="95868" y="55858"/>
                      </a:cubicBezTo>
                      <a:cubicBezTo>
                        <a:pt x="95386" y="45011"/>
                        <a:pt x="91771" y="36274"/>
                        <a:pt x="84962" y="29646"/>
                      </a:cubicBezTo>
                      <a:cubicBezTo>
                        <a:pt x="78153" y="23018"/>
                        <a:pt x="69536" y="19764"/>
                        <a:pt x="59111" y="19764"/>
                      </a:cubicBezTo>
                      <a:cubicBezTo>
                        <a:pt x="50977" y="19945"/>
                        <a:pt x="44108" y="21813"/>
                        <a:pt x="38624" y="25549"/>
                      </a:cubicBezTo>
                      <a:cubicBezTo>
                        <a:pt x="33141" y="29285"/>
                        <a:pt x="29044" y="33864"/>
                        <a:pt x="26392" y="39468"/>
                      </a:cubicBezTo>
                      <a:cubicBezTo>
                        <a:pt x="23741" y="45072"/>
                        <a:pt x="22295" y="50796"/>
                        <a:pt x="22114" y="56761"/>
                      </a:cubicBezTo>
                      <a:close/>
                    </a:path>
                  </a:pathLst>
                </a:custGeom>
                <a:grpFill/>
                <a:ln w="6024"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EEA32871-C5E2-7F84-2CBD-783FC06A61EA}"/>
                    </a:ext>
                  </a:extLst>
                </p:cNvPr>
                <p:cNvSpPr/>
                <p:nvPr/>
              </p:nvSpPr>
              <p:spPr>
                <a:xfrm>
                  <a:off x="11481016" y="6388018"/>
                  <a:ext cx="96530" cy="115209"/>
                </a:xfrm>
                <a:custGeom>
                  <a:avLst/>
                  <a:gdLst>
                    <a:gd name="connsiteX0" fmla="*/ 60 w 96530"/>
                    <a:gd name="connsiteY0" fmla="*/ 115150 h 115209"/>
                    <a:gd name="connsiteX1" fmla="*/ 60 w 96530"/>
                    <a:gd name="connsiteY1" fmla="*/ 46578 h 115209"/>
                    <a:gd name="connsiteX2" fmla="*/ 6447 w 96530"/>
                    <a:gd name="connsiteY2" fmla="*/ 23560 h 115209"/>
                    <a:gd name="connsiteX3" fmla="*/ 24042 w 96530"/>
                    <a:gd name="connsiteY3" fmla="*/ 6688 h 115209"/>
                    <a:gd name="connsiteX4" fmla="*/ 48567 w 96530"/>
                    <a:gd name="connsiteY4" fmla="*/ 0 h 115209"/>
                    <a:gd name="connsiteX5" fmla="*/ 69295 w 96530"/>
                    <a:gd name="connsiteY5" fmla="*/ 4881 h 115209"/>
                    <a:gd name="connsiteX6" fmla="*/ 88516 w 96530"/>
                    <a:gd name="connsiteY6" fmla="*/ 20728 h 115209"/>
                    <a:gd name="connsiteX7" fmla="*/ 96530 w 96530"/>
                    <a:gd name="connsiteY7" fmla="*/ 48506 h 115209"/>
                    <a:gd name="connsiteX8" fmla="*/ 96530 w 96530"/>
                    <a:gd name="connsiteY8" fmla="*/ 115210 h 115209"/>
                    <a:gd name="connsiteX9" fmla="*/ 75923 w 96530"/>
                    <a:gd name="connsiteY9" fmla="*/ 115210 h 115209"/>
                    <a:gd name="connsiteX10" fmla="*/ 75923 w 96530"/>
                    <a:gd name="connsiteY10" fmla="*/ 48928 h 115209"/>
                    <a:gd name="connsiteX11" fmla="*/ 68210 w 96530"/>
                    <a:gd name="connsiteY11" fmla="*/ 28622 h 115209"/>
                    <a:gd name="connsiteX12" fmla="*/ 48506 w 96530"/>
                    <a:gd name="connsiteY12" fmla="*/ 19704 h 115209"/>
                    <a:gd name="connsiteX13" fmla="*/ 29044 w 96530"/>
                    <a:gd name="connsiteY13" fmla="*/ 27778 h 115209"/>
                    <a:gd name="connsiteX14" fmla="*/ 21090 w 96530"/>
                    <a:gd name="connsiteY14" fmla="*/ 47060 h 115209"/>
                    <a:gd name="connsiteX15" fmla="*/ 21090 w 96530"/>
                    <a:gd name="connsiteY15" fmla="*/ 115210 h 115209"/>
                    <a:gd name="connsiteX16" fmla="*/ 0 w 96530"/>
                    <a:gd name="connsiteY16" fmla="*/ 115210 h 11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6530" h="115209">
                      <a:moveTo>
                        <a:pt x="60" y="115150"/>
                      </a:moveTo>
                      <a:lnTo>
                        <a:pt x="60" y="46578"/>
                      </a:lnTo>
                      <a:cubicBezTo>
                        <a:pt x="60" y="38263"/>
                        <a:pt x="2169" y="30610"/>
                        <a:pt x="6447" y="23560"/>
                      </a:cubicBezTo>
                      <a:cubicBezTo>
                        <a:pt x="10725" y="16510"/>
                        <a:pt x="16570" y="10906"/>
                        <a:pt x="24042" y="6688"/>
                      </a:cubicBezTo>
                      <a:cubicBezTo>
                        <a:pt x="31514" y="2471"/>
                        <a:pt x="39709" y="241"/>
                        <a:pt x="48567" y="0"/>
                      </a:cubicBezTo>
                      <a:cubicBezTo>
                        <a:pt x="54954" y="0"/>
                        <a:pt x="61823" y="1627"/>
                        <a:pt x="69295" y="4881"/>
                      </a:cubicBezTo>
                      <a:cubicBezTo>
                        <a:pt x="76766" y="8135"/>
                        <a:pt x="83154" y="13437"/>
                        <a:pt x="88516" y="20728"/>
                      </a:cubicBezTo>
                      <a:cubicBezTo>
                        <a:pt x="93879" y="28019"/>
                        <a:pt x="96530" y="37299"/>
                        <a:pt x="96530" y="48506"/>
                      </a:cubicBezTo>
                      <a:lnTo>
                        <a:pt x="96530" y="115210"/>
                      </a:lnTo>
                      <a:lnTo>
                        <a:pt x="75923" y="115210"/>
                      </a:lnTo>
                      <a:lnTo>
                        <a:pt x="75923" y="48928"/>
                      </a:lnTo>
                      <a:cubicBezTo>
                        <a:pt x="75923" y="41095"/>
                        <a:pt x="73332" y="34346"/>
                        <a:pt x="68210" y="28622"/>
                      </a:cubicBezTo>
                      <a:cubicBezTo>
                        <a:pt x="63088" y="22897"/>
                        <a:pt x="56520" y="19885"/>
                        <a:pt x="48506" y="19704"/>
                      </a:cubicBezTo>
                      <a:cubicBezTo>
                        <a:pt x="40854" y="19704"/>
                        <a:pt x="34346" y="22415"/>
                        <a:pt x="29044" y="27778"/>
                      </a:cubicBezTo>
                      <a:cubicBezTo>
                        <a:pt x="23741" y="33141"/>
                        <a:pt x="21090" y="39588"/>
                        <a:pt x="21090" y="47060"/>
                      </a:cubicBezTo>
                      <a:lnTo>
                        <a:pt x="21090" y="115210"/>
                      </a:lnTo>
                      <a:lnTo>
                        <a:pt x="0" y="115210"/>
                      </a:lnTo>
                      <a:close/>
                    </a:path>
                  </a:pathLst>
                </a:custGeom>
                <a:grpFill/>
                <a:ln w="6024" cap="flat">
                  <a:noFill/>
                  <a:prstDash val="solid"/>
                  <a:miter/>
                </a:ln>
              </p:spPr>
              <p:txBody>
                <a:bodyPr rtlCol="0" anchor="ctr"/>
                <a:lstStyle/>
                <a:p>
                  <a:endParaRPr lang="en-US"/>
                </a:p>
              </p:txBody>
            </p:sp>
          </p:grpSp>
        </p:grpSp>
        <p:grpSp>
          <p:nvGrpSpPr>
            <p:cNvPr id="161" name="Graphic 4">
              <a:extLst>
                <a:ext uri="{FF2B5EF4-FFF2-40B4-BE49-F238E27FC236}">
                  <a16:creationId xmlns:a16="http://schemas.microsoft.com/office/drawing/2014/main" id="{E5C4243B-0D72-47C0-60A9-A6DBD908AE9F}"/>
                </a:ext>
              </a:extLst>
            </p:cNvPr>
            <p:cNvGrpSpPr/>
            <p:nvPr userDrawn="1"/>
          </p:nvGrpSpPr>
          <p:grpSpPr>
            <a:xfrm>
              <a:off x="8233443" y="5334518"/>
              <a:ext cx="1224529" cy="850396"/>
              <a:chOff x="8233443" y="5910427"/>
              <a:chExt cx="1224529" cy="850396"/>
            </a:xfrm>
          </p:grpSpPr>
          <p:sp>
            <p:nvSpPr>
              <p:cNvPr id="162" name="Freeform: Shape 161">
                <a:extLst>
                  <a:ext uri="{FF2B5EF4-FFF2-40B4-BE49-F238E27FC236}">
                    <a16:creationId xmlns:a16="http://schemas.microsoft.com/office/drawing/2014/main" id="{74688B16-91A5-0023-4648-27374286ADA7}"/>
                  </a:ext>
                </a:extLst>
              </p:cNvPr>
              <p:cNvSpPr/>
              <p:nvPr/>
            </p:nvSpPr>
            <p:spPr>
              <a:xfrm>
                <a:off x="8233443" y="5910427"/>
                <a:ext cx="467471" cy="670832"/>
              </a:xfrm>
              <a:custGeom>
                <a:avLst/>
                <a:gdLst>
                  <a:gd name="connsiteX0" fmla="*/ 79962 w 467471"/>
                  <a:gd name="connsiteY0" fmla="*/ 612866 h 670832"/>
                  <a:gd name="connsiteX1" fmla="*/ 234338 w 467471"/>
                  <a:gd name="connsiteY1" fmla="*/ 670833 h 670832"/>
                  <a:gd name="connsiteX2" fmla="*/ 303753 w 467471"/>
                  <a:gd name="connsiteY2" fmla="*/ 660348 h 670832"/>
                  <a:gd name="connsiteX3" fmla="*/ 448188 w 467471"/>
                  <a:gd name="connsiteY3" fmla="*/ 532424 h 670832"/>
                  <a:gd name="connsiteX4" fmla="*/ 448308 w 467471"/>
                  <a:gd name="connsiteY4" fmla="*/ 532123 h 670832"/>
                  <a:gd name="connsiteX5" fmla="*/ 453129 w 467471"/>
                  <a:gd name="connsiteY5" fmla="*/ 520132 h 670832"/>
                  <a:gd name="connsiteX6" fmla="*/ 461263 w 467471"/>
                  <a:gd name="connsiteY6" fmla="*/ 494523 h 670832"/>
                  <a:gd name="connsiteX7" fmla="*/ 467470 w 467471"/>
                  <a:gd name="connsiteY7" fmla="*/ 442160 h 670832"/>
                  <a:gd name="connsiteX8" fmla="*/ 467470 w 467471"/>
                  <a:gd name="connsiteY8" fmla="*/ 8436 h 670832"/>
                  <a:gd name="connsiteX9" fmla="*/ 459034 w 467471"/>
                  <a:gd name="connsiteY9" fmla="*/ 0 h 670832"/>
                  <a:gd name="connsiteX10" fmla="*/ 392692 w 467471"/>
                  <a:gd name="connsiteY10" fmla="*/ 0 h 670832"/>
                  <a:gd name="connsiteX11" fmla="*/ 384256 w 467471"/>
                  <a:gd name="connsiteY11" fmla="*/ 8436 h 670832"/>
                  <a:gd name="connsiteX12" fmla="*/ 384256 w 467471"/>
                  <a:gd name="connsiteY12" fmla="*/ 426916 h 670832"/>
                  <a:gd name="connsiteX13" fmla="*/ 384195 w 467471"/>
                  <a:gd name="connsiteY13" fmla="*/ 429989 h 670832"/>
                  <a:gd name="connsiteX14" fmla="*/ 382930 w 467471"/>
                  <a:gd name="connsiteY14" fmla="*/ 460358 h 670832"/>
                  <a:gd name="connsiteX15" fmla="*/ 377748 w 467471"/>
                  <a:gd name="connsiteY15" fmla="*/ 484520 h 670832"/>
                  <a:gd name="connsiteX16" fmla="*/ 234519 w 467471"/>
                  <a:gd name="connsiteY16" fmla="*/ 587619 h 670832"/>
                  <a:gd name="connsiteX17" fmla="*/ 83336 w 467471"/>
                  <a:gd name="connsiteY17" fmla="*/ 436436 h 670832"/>
                  <a:gd name="connsiteX18" fmla="*/ 234519 w 467471"/>
                  <a:gd name="connsiteY18" fmla="*/ 285253 h 670832"/>
                  <a:gd name="connsiteX19" fmla="*/ 245847 w 467471"/>
                  <a:gd name="connsiteY19" fmla="*/ 285856 h 670832"/>
                  <a:gd name="connsiteX20" fmla="*/ 284411 w 467471"/>
                  <a:gd name="connsiteY20" fmla="*/ 293508 h 670832"/>
                  <a:gd name="connsiteX21" fmla="*/ 348705 w 467471"/>
                  <a:gd name="connsiteY21" fmla="*/ 324721 h 670832"/>
                  <a:gd name="connsiteX22" fmla="*/ 348705 w 467471"/>
                  <a:gd name="connsiteY22" fmla="*/ 324721 h 670832"/>
                  <a:gd name="connsiteX23" fmla="*/ 354248 w 467471"/>
                  <a:gd name="connsiteY23" fmla="*/ 324540 h 670832"/>
                  <a:gd name="connsiteX24" fmla="*/ 355574 w 467471"/>
                  <a:gd name="connsiteY24" fmla="*/ 322431 h 670832"/>
                  <a:gd name="connsiteX25" fmla="*/ 355574 w 467471"/>
                  <a:gd name="connsiteY25" fmla="*/ 245785 h 670832"/>
                  <a:gd name="connsiteX26" fmla="*/ 354911 w 467471"/>
                  <a:gd name="connsiteY26" fmla="*/ 243797 h 670832"/>
                  <a:gd name="connsiteX27" fmla="*/ 354730 w 467471"/>
                  <a:gd name="connsiteY27" fmla="*/ 243676 h 670832"/>
                  <a:gd name="connsiteX28" fmla="*/ 350633 w 467471"/>
                  <a:gd name="connsiteY28" fmla="*/ 240724 h 670832"/>
                  <a:gd name="connsiteX29" fmla="*/ 243678 w 467471"/>
                  <a:gd name="connsiteY29" fmla="*/ 202340 h 670832"/>
                  <a:gd name="connsiteX30" fmla="*/ 234459 w 467471"/>
                  <a:gd name="connsiteY30" fmla="*/ 202039 h 670832"/>
                  <a:gd name="connsiteX31" fmla="*/ 184265 w 467471"/>
                  <a:gd name="connsiteY31" fmla="*/ 207764 h 670832"/>
                  <a:gd name="connsiteX32" fmla="*/ 66464 w 467471"/>
                  <a:gd name="connsiteY32" fmla="*/ 272780 h 670832"/>
                  <a:gd name="connsiteX33" fmla="*/ 2 w 467471"/>
                  <a:gd name="connsiteY33" fmla="*/ 436436 h 670832"/>
                  <a:gd name="connsiteX34" fmla="*/ 80022 w 467471"/>
                  <a:gd name="connsiteY34" fmla="*/ 612866 h 67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7471" h="670832">
                    <a:moveTo>
                      <a:pt x="79962" y="612866"/>
                    </a:moveTo>
                    <a:cubicBezTo>
                      <a:pt x="88880" y="620639"/>
                      <a:pt x="147509" y="670471"/>
                      <a:pt x="234338" y="670833"/>
                    </a:cubicBezTo>
                    <a:cubicBezTo>
                      <a:pt x="248016" y="670833"/>
                      <a:pt x="273625" y="669688"/>
                      <a:pt x="303753" y="660348"/>
                    </a:cubicBezTo>
                    <a:cubicBezTo>
                      <a:pt x="368228" y="640343"/>
                      <a:pt x="420771" y="593283"/>
                      <a:pt x="448188" y="532424"/>
                    </a:cubicBezTo>
                    <a:cubicBezTo>
                      <a:pt x="448188" y="532364"/>
                      <a:pt x="448248" y="532243"/>
                      <a:pt x="448308" y="532123"/>
                    </a:cubicBezTo>
                    <a:cubicBezTo>
                      <a:pt x="449272" y="529833"/>
                      <a:pt x="451020" y="525736"/>
                      <a:pt x="453129" y="520132"/>
                    </a:cubicBezTo>
                    <a:cubicBezTo>
                      <a:pt x="456081" y="512540"/>
                      <a:pt x="458913" y="503983"/>
                      <a:pt x="461263" y="494523"/>
                    </a:cubicBezTo>
                    <a:cubicBezTo>
                      <a:pt x="466204" y="474578"/>
                      <a:pt x="467530" y="456682"/>
                      <a:pt x="467470" y="442160"/>
                    </a:cubicBezTo>
                    <a:lnTo>
                      <a:pt x="467470" y="8436"/>
                    </a:lnTo>
                    <a:cubicBezTo>
                      <a:pt x="467470" y="3796"/>
                      <a:pt x="463673" y="0"/>
                      <a:pt x="459034" y="0"/>
                    </a:cubicBezTo>
                    <a:lnTo>
                      <a:pt x="392692" y="0"/>
                    </a:lnTo>
                    <a:cubicBezTo>
                      <a:pt x="388052" y="0"/>
                      <a:pt x="384256" y="3796"/>
                      <a:pt x="384256" y="8436"/>
                    </a:cubicBezTo>
                    <a:lnTo>
                      <a:pt x="384256" y="426916"/>
                    </a:lnTo>
                    <a:cubicBezTo>
                      <a:pt x="384256" y="427940"/>
                      <a:pt x="384256" y="428904"/>
                      <a:pt x="384195" y="429989"/>
                    </a:cubicBezTo>
                    <a:cubicBezTo>
                      <a:pt x="383834" y="446017"/>
                      <a:pt x="383653" y="454031"/>
                      <a:pt x="382930" y="460358"/>
                    </a:cubicBezTo>
                    <a:cubicBezTo>
                      <a:pt x="382207" y="466685"/>
                      <a:pt x="380761" y="474940"/>
                      <a:pt x="377748" y="484520"/>
                    </a:cubicBezTo>
                    <a:cubicBezTo>
                      <a:pt x="357622" y="544415"/>
                      <a:pt x="301162" y="587619"/>
                      <a:pt x="234519" y="587619"/>
                    </a:cubicBezTo>
                    <a:cubicBezTo>
                      <a:pt x="151004" y="587619"/>
                      <a:pt x="83336" y="519951"/>
                      <a:pt x="83336" y="436436"/>
                    </a:cubicBezTo>
                    <a:cubicBezTo>
                      <a:pt x="83336" y="352921"/>
                      <a:pt x="151004" y="285253"/>
                      <a:pt x="234519" y="285253"/>
                    </a:cubicBezTo>
                    <a:cubicBezTo>
                      <a:pt x="240062" y="285253"/>
                      <a:pt x="245847" y="285856"/>
                      <a:pt x="245847" y="285856"/>
                    </a:cubicBezTo>
                    <a:cubicBezTo>
                      <a:pt x="250366" y="286217"/>
                      <a:pt x="265129" y="287663"/>
                      <a:pt x="284411" y="293508"/>
                    </a:cubicBezTo>
                    <a:cubicBezTo>
                      <a:pt x="321288" y="304776"/>
                      <a:pt x="348283" y="324420"/>
                      <a:pt x="348705" y="324721"/>
                    </a:cubicBezTo>
                    <a:cubicBezTo>
                      <a:pt x="348705" y="324721"/>
                      <a:pt x="348705" y="324721"/>
                      <a:pt x="348705" y="324721"/>
                    </a:cubicBezTo>
                    <a:cubicBezTo>
                      <a:pt x="350090" y="325806"/>
                      <a:pt x="352621" y="325866"/>
                      <a:pt x="354248" y="324540"/>
                    </a:cubicBezTo>
                    <a:cubicBezTo>
                      <a:pt x="355031" y="323877"/>
                      <a:pt x="355393" y="323034"/>
                      <a:pt x="355574" y="322431"/>
                    </a:cubicBezTo>
                    <a:lnTo>
                      <a:pt x="355574" y="245785"/>
                    </a:lnTo>
                    <a:cubicBezTo>
                      <a:pt x="355574" y="245062"/>
                      <a:pt x="355272" y="244399"/>
                      <a:pt x="354911" y="243797"/>
                    </a:cubicBezTo>
                    <a:lnTo>
                      <a:pt x="354730" y="243676"/>
                    </a:lnTo>
                    <a:lnTo>
                      <a:pt x="350633" y="240724"/>
                    </a:lnTo>
                    <a:cubicBezTo>
                      <a:pt x="330567" y="226804"/>
                      <a:pt x="293269" y="205534"/>
                      <a:pt x="243678" y="202340"/>
                    </a:cubicBezTo>
                    <a:cubicBezTo>
                      <a:pt x="241870" y="202220"/>
                      <a:pt x="238556" y="202099"/>
                      <a:pt x="234459" y="202039"/>
                    </a:cubicBezTo>
                    <a:cubicBezTo>
                      <a:pt x="228433" y="202039"/>
                      <a:pt x="209452" y="202039"/>
                      <a:pt x="184265" y="207764"/>
                    </a:cubicBezTo>
                    <a:cubicBezTo>
                      <a:pt x="168779" y="211319"/>
                      <a:pt x="113585" y="224635"/>
                      <a:pt x="66464" y="272780"/>
                    </a:cubicBezTo>
                    <a:cubicBezTo>
                      <a:pt x="1267" y="339363"/>
                      <a:pt x="-59" y="423059"/>
                      <a:pt x="2" y="436436"/>
                    </a:cubicBezTo>
                    <a:cubicBezTo>
                      <a:pt x="2" y="449271"/>
                      <a:pt x="1628" y="544234"/>
                      <a:pt x="80022" y="612866"/>
                    </a:cubicBezTo>
                    <a:close/>
                  </a:path>
                </a:pathLst>
              </a:custGeom>
              <a:solidFill>
                <a:schemeClr val="tx1"/>
              </a:solidFill>
              <a:ln w="6024" cap="flat">
                <a:noFill/>
                <a:prstDash val="solid"/>
                <a:miter/>
              </a:ln>
            </p:spPr>
            <p:txBody>
              <a:bodyPr rtlCol="0" anchor="ctr"/>
              <a:lstStyle/>
              <a:p>
                <a:endParaRPr lang="en-US"/>
              </a:p>
            </p:txBody>
          </p:sp>
          <p:grpSp>
            <p:nvGrpSpPr>
              <p:cNvPr id="163" name="Graphic 4">
                <a:extLst>
                  <a:ext uri="{FF2B5EF4-FFF2-40B4-BE49-F238E27FC236}">
                    <a16:creationId xmlns:a16="http://schemas.microsoft.com/office/drawing/2014/main" id="{879A1373-7C26-A3A1-2F19-AE8E5232E7EC}"/>
                  </a:ext>
                </a:extLst>
              </p:cNvPr>
              <p:cNvGrpSpPr/>
              <p:nvPr/>
            </p:nvGrpSpPr>
            <p:grpSpPr>
              <a:xfrm>
                <a:off x="8347209" y="6229845"/>
                <a:ext cx="233092" cy="233843"/>
                <a:chOff x="8347209" y="6229845"/>
                <a:chExt cx="233092" cy="233843"/>
              </a:xfrm>
              <a:solidFill>
                <a:srgbClr val="3DB44E"/>
              </a:solidFill>
            </p:grpSpPr>
            <p:grpSp>
              <p:nvGrpSpPr>
                <p:cNvPr id="166" name="Graphic 4">
                  <a:extLst>
                    <a:ext uri="{FF2B5EF4-FFF2-40B4-BE49-F238E27FC236}">
                      <a16:creationId xmlns:a16="http://schemas.microsoft.com/office/drawing/2014/main" id="{FB6F320D-074E-61AA-DD59-EE425113837B}"/>
                    </a:ext>
                  </a:extLst>
                </p:cNvPr>
                <p:cNvGrpSpPr/>
                <p:nvPr/>
              </p:nvGrpSpPr>
              <p:grpSpPr>
                <a:xfrm>
                  <a:off x="8367283" y="6229845"/>
                  <a:ext cx="213018" cy="233843"/>
                  <a:chOff x="8367283" y="6229845"/>
                  <a:chExt cx="213018" cy="233843"/>
                </a:xfrm>
                <a:solidFill>
                  <a:srgbClr val="3DB44E"/>
                </a:solidFill>
              </p:grpSpPr>
              <p:sp>
                <p:nvSpPr>
                  <p:cNvPr id="168" name="Freeform: Shape 167">
                    <a:extLst>
                      <a:ext uri="{FF2B5EF4-FFF2-40B4-BE49-F238E27FC236}">
                        <a16:creationId xmlns:a16="http://schemas.microsoft.com/office/drawing/2014/main" id="{70616D50-3D36-FA4E-15B7-D29B658C4A7C}"/>
                      </a:ext>
                    </a:extLst>
                  </p:cNvPr>
                  <p:cNvSpPr/>
                  <p:nvPr/>
                </p:nvSpPr>
                <p:spPr>
                  <a:xfrm>
                    <a:off x="8379084" y="6229845"/>
                    <a:ext cx="199155" cy="131577"/>
                  </a:xfrm>
                  <a:custGeom>
                    <a:avLst/>
                    <a:gdLst>
                      <a:gd name="connsiteX0" fmla="*/ 54472 w 199155"/>
                      <a:gd name="connsiteY0" fmla="*/ 36215 h 131577"/>
                      <a:gd name="connsiteX1" fmla="*/ 80382 w 199155"/>
                      <a:gd name="connsiteY1" fmla="*/ 43205 h 131577"/>
                      <a:gd name="connsiteX2" fmla="*/ 108883 w 199155"/>
                      <a:gd name="connsiteY2" fmla="*/ 64294 h 131577"/>
                      <a:gd name="connsiteX3" fmla="*/ 119729 w 199155"/>
                      <a:gd name="connsiteY3" fmla="*/ 82492 h 131577"/>
                      <a:gd name="connsiteX4" fmla="*/ 137565 w 199155"/>
                      <a:gd name="connsiteY4" fmla="*/ 121417 h 131577"/>
                      <a:gd name="connsiteX5" fmla="*/ 176491 w 199155"/>
                      <a:gd name="connsiteY5" fmla="*/ 129491 h 131577"/>
                      <a:gd name="connsiteX6" fmla="*/ 192398 w 199155"/>
                      <a:gd name="connsiteY6" fmla="*/ 117500 h 131577"/>
                      <a:gd name="connsiteX7" fmla="*/ 199147 w 199155"/>
                      <a:gd name="connsiteY7" fmla="*/ 94422 h 131577"/>
                      <a:gd name="connsiteX8" fmla="*/ 170224 w 199155"/>
                      <a:gd name="connsiteY8" fmla="*/ 34829 h 131577"/>
                      <a:gd name="connsiteX9" fmla="*/ 94120 w 199155"/>
                      <a:gd name="connsiteY9" fmla="*/ 1 h 131577"/>
                      <a:gd name="connsiteX10" fmla="*/ 63269 w 199155"/>
                      <a:gd name="connsiteY10" fmla="*/ 4882 h 131577"/>
                      <a:gd name="connsiteX11" fmla="*/ 16510 w 199155"/>
                      <a:gd name="connsiteY11" fmla="*/ 33805 h 131577"/>
                      <a:gd name="connsiteX12" fmla="*/ 5845 w 199155"/>
                      <a:gd name="connsiteY12" fmla="*/ 46880 h 131577"/>
                      <a:gd name="connsiteX13" fmla="*/ 0 w 199155"/>
                      <a:gd name="connsiteY13" fmla="*/ 56461 h 131577"/>
                      <a:gd name="connsiteX14" fmla="*/ 54592 w 199155"/>
                      <a:gd name="connsiteY14" fmla="*/ 36215 h 131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9155" h="131577">
                        <a:moveTo>
                          <a:pt x="54472" y="36215"/>
                        </a:moveTo>
                        <a:cubicBezTo>
                          <a:pt x="66704" y="37119"/>
                          <a:pt x="76586" y="41457"/>
                          <a:pt x="80382" y="43205"/>
                        </a:cubicBezTo>
                        <a:cubicBezTo>
                          <a:pt x="85624" y="45555"/>
                          <a:pt x="98278" y="51399"/>
                          <a:pt x="108883" y="64294"/>
                        </a:cubicBezTo>
                        <a:cubicBezTo>
                          <a:pt x="113101" y="69416"/>
                          <a:pt x="115330" y="73754"/>
                          <a:pt x="119729" y="82492"/>
                        </a:cubicBezTo>
                        <a:cubicBezTo>
                          <a:pt x="132745" y="108161"/>
                          <a:pt x="129189" y="113524"/>
                          <a:pt x="137565" y="121417"/>
                        </a:cubicBezTo>
                        <a:cubicBezTo>
                          <a:pt x="147206" y="130576"/>
                          <a:pt x="163355" y="134252"/>
                          <a:pt x="176491" y="129491"/>
                        </a:cubicBezTo>
                        <a:cubicBezTo>
                          <a:pt x="185951" y="126057"/>
                          <a:pt x="191193" y="119127"/>
                          <a:pt x="192398" y="117500"/>
                        </a:cubicBezTo>
                        <a:cubicBezTo>
                          <a:pt x="198725" y="108824"/>
                          <a:pt x="199026" y="99544"/>
                          <a:pt x="199147" y="94422"/>
                        </a:cubicBezTo>
                        <a:cubicBezTo>
                          <a:pt x="199689" y="65921"/>
                          <a:pt x="175346" y="40071"/>
                          <a:pt x="170224" y="34829"/>
                        </a:cubicBezTo>
                        <a:cubicBezTo>
                          <a:pt x="160161" y="24585"/>
                          <a:pt x="132624" y="242"/>
                          <a:pt x="94120" y="1"/>
                        </a:cubicBezTo>
                        <a:cubicBezTo>
                          <a:pt x="79538" y="-59"/>
                          <a:pt x="68270" y="3315"/>
                          <a:pt x="63269" y="4882"/>
                        </a:cubicBezTo>
                        <a:cubicBezTo>
                          <a:pt x="63269" y="4882"/>
                          <a:pt x="36154" y="13257"/>
                          <a:pt x="16510" y="33805"/>
                        </a:cubicBezTo>
                        <a:cubicBezTo>
                          <a:pt x="10605" y="39951"/>
                          <a:pt x="5845" y="46880"/>
                          <a:pt x="5845" y="46880"/>
                        </a:cubicBezTo>
                        <a:cubicBezTo>
                          <a:pt x="3314" y="50496"/>
                          <a:pt x="1386" y="53810"/>
                          <a:pt x="0" y="56461"/>
                        </a:cubicBezTo>
                        <a:cubicBezTo>
                          <a:pt x="5845" y="51339"/>
                          <a:pt x="26935" y="34226"/>
                          <a:pt x="54592" y="36215"/>
                        </a:cubicBezTo>
                        <a:close/>
                      </a:path>
                    </a:pathLst>
                  </a:custGeom>
                  <a:solidFill>
                    <a:srgbClr val="3DB44E"/>
                  </a:solidFill>
                  <a:ln w="6024"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184D1ECA-D2E9-3C7E-BFC7-11908B4DDF44}"/>
                      </a:ext>
                    </a:extLst>
                  </p:cNvPr>
                  <p:cNvSpPr/>
                  <p:nvPr/>
                </p:nvSpPr>
                <p:spPr>
                  <a:xfrm>
                    <a:off x="8367283" y="6316758"/>
                    <a:ext cx="213018" cy="146929"/>
                  </a:xfrm>
                  <a:custGeom>
                    <a:avLst/>
                    <a:gdLst>
                      <a:gd name="connsiteX0" fmla="*/ 212816 w 213018"/>
                      <a:gd name="connsiteY0" fmla="*/ 28839 h 146929"/>
                      <a:gd name="connsiteX1" fmla="*/ 210165 w 213018"/>
                      <a:gd name="connsiteY1" fmla="*/ 35407 h 146929"/>
                      <a:gd name="connsiteX2" fmla="*/ 180820 w 213018"/>
                      <a:gd name="connsiteY2" fmla="*/ 71922 h 146929"/>
                      <a:gd name="connsiteX3" fmla="*/ 111345 w 213018"/>
                      <a:gd name="connsiteY3" fmla="*/ 93253 h 146929"/>
                      <a:gd name="connsiteX4" fmla="*/ 39700 w 213018"/>
                      <a:gd name="connsiteY4" fmla="*/ 70054 h 146929"/>
                      <a:gd name="connsiteX5" fmla="*/ 17345 w 213018"/>
                      <a:gd name="connsiteY5" fmla="*/ 33961 h 146929"/>
                      <a:gd name="connsiteX6" fmla="*/ 15778 w 213018"/>
                      <a:gd name="connsiteY6" fmla="*/ 15101 h 146929"/>
                      <a:gd name="connsiteX7" fmla="*/ 18791 w 213018"/>
                      <a:gd name="connsiteY7" fmla="*/ 37 h 146929"/>
                      <a:gd name="connsiteX8" fmla="*/ 6439 w 213018"/>
                      <a:gd name="connsiteY8" fmla="*/ 16185 h 146929"/>
                      <a:gd name="connsiteX9" fmla="*/ 2642 w 213018"/>
                      <a:gd name="connsiteY9" fmla="*/ 66921 h 146929"/>
                      <a:gd name="connsiteX10" fmla="*/ 97667 w 213018"/>
                      <a:gd name="connsiteY10" fmla="*/ 146700 h 146929"/>
                      <a:gd name="connsiteX11" fmla="*/ 166178 w 213018"/>
                      <a:gd name="connsiteY11" fmla="*/ 126274 h 146929"/>
                      <a:gd name="connsiteX12" fmla="*/ 199018 w 213018"/>
                      <a:gd name="connsiteY12" fmla="*/ 88794 h 146929"/>
                      <a:gd name="connsiteX13" fmla="*/ 211009 w 213018"/>
                      <a:gd name="connsiteY13" fmla="*/ 55412 h 146929"/>
                      <a:gd name="connsiteX14" fmla="*/ 212696 w 213018"/>
                      <a:gd name="connsiteY14" fmla="*/ 44265 h 146929"/>
                      <a:gd name="connsiteX15" fmla="*/ 212997 w 213018"/>
                      <a:gd name="connsiteY15" fmla="*/ 33840 h 146929"/>
                      <a:gd name="connsiteX16" fmla="*/ 212696 w 213018"/>
                      <a:gd name="connsiteY16" fmla="*/ 28899 h 146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3018" h="146929">
                        <a:moveTo>
                          <a:pt x="212816" y="28839"/>
                        </a:moveTo>
                        <a:cubicBezTo>
                          <a:pt x="212093" y="28719"/>
                          <a:pt x="210406" y="34624"/>
                          <a:pt x="210165" y="35407"/>
                        </a:cubicBezTo>
                        <a:cubicBezTo>
                          <a:pt x="207212" y="45410"/>
                          <a:pt x="193896" y="61739"/>
                          <a:pt x="180820" y="71922"/>
                        </a:cubicBezTo>
                        <a:cubicBezTo>
                          <a:pt x="154127" y="92771"/>
                          <a:pt x="121829" y="93253"/>
                          <a:pt x="111345" y="93253"/>
                        </a:cubicBezTo>
                        <a:cubicBezTo>
                          <a:pt x="98450" y="93253"/>
                          <a:pt x="64827" y="93313"/>
                          <a:pt x="39700" y="70054"/>
                        </a:cubicBezTo>
                        <a:cubicBezTo>
                          <a:pt x="36567" y="67162"/>
                          <a:pt x="21864" y="53062"/>
                          <a:pt x="17345" y="33961"/>
                        </a:cubicBezTo>
                        <a:cubicBezTo>
                          <a:pt x="16381" y="29864"/>
                          <a:pt x="14875" y="23416"/>
                          <a:pt x="15778" y="15101"/>
                        </a:cubicBezTo>
                        <a:cubicBezTo>
                          <a:pt x="16742" y="6303"/>
                          <a:pt x="19816" y="579"/>
                          <a:pt x="18791" y="37"/>
                        </a:cubicBezTo>
                        <a:cubicBezTo>
                          <a:pt x="17466" y="-626"/>
                          <a:pt x="10657" y="7810"/>
                          <a:pt x="6439" y="16185"/>
                        </a:cubicBezTo>
                        <a:cubicBezTo>
                          <a:pt x="-4227" y="37576"/>
                          <a:pt x="1257" y="60895"/>
                          <a:pt x="2642" y="66921"/>
                        </a:cubicBezTo>
                        <a:cubicBezTo>
                          <a:pt x="11500" y="104642"/>
                          <a:pt x="49944" y="143386"/>
                          <a:pt x="97667" y="146700"/>
                        </a:cubicBezTo>
                        <a:cubicBezTo>
                          <a:pt x="131410" y="149050"/>
                          <a:pt x="157140" y="132721"/>
                          <a:pt x="166178" y="126274"/>
                        </a:cubicBezTo>
                        <a:cubicBezTo>
                          <a:pt x="170095" y="123441"/>
                          <a:pt x="187027" y="110908"/>
                          <a:pt x="199018" y="88794"/>
                        </a:cubicBezTo>
                        <a:cubicBezTo>
                          <a:pt x="199018" y="88794"/>
                          <a:pt x="207092" y="73971"/>
                          <a:pt x="211009" y="55412"/>
                        </a:cubicBezTo>
                        <a:cubicBezTo>
                          <a:pt x="212214" y="49628"/>
                          <a:pt x="212696" y="44265"/>
                          <a:pt x="212696" y="44265"/>
                        </a:cubicBezTo>
                        <a:cubicBezTo>
                          <a:pt x="212877" y="42276"/>
                          <a:pt x="212937" y="39444"/>
                          <a:pt x="212997" y="33840"/>
                        </a:cubicBezTo>
                        <a:cubicBezTo>
                          <a:pt x="213057" y="30225"/>
                          <a:pt x="212997" y="28960"/>
                          <a:pt x="212696" y="28899"/>
                        </a:cubicBezTo>
                        <a:close/>
                      </a:path>
                    </a:pathLst>
                  </a:custGeom>
                  <a:solidFill>
                    <a:srgbClr val="3DB44E"/>
                  </a:solidFill>
                  <a:ln w="6024" cap="flat">
                    <a:noFill/>
                    <a:prstDash val="solid"/>
                    <a:miter/>
                  </a:ln>
                </p:spPr>
                <p:txBody>
                  <a:bodyPr rtlCol="0" anchor="ctr"/>
                  <a:lstStyle/>
                  <a:p>
                    <a:endParaRPr lang="en-US"/>
                  </a:p>
                </p:txBody>
              </p:sp>
            </p:grpSp>
            <p:sp>
              <p:nvSpPr>
                <p:cNvPr id="167" name="Freeform: Shape 166">
                  <a:extLst>
                    <a:ext uri="{FF2B5EF4-FFF2-40B4-BE49-F238E27FC236}">
                      <a16:creationId xmlns:a16="http://schemas.microsoft.com/office/drawing/2014/main" id="{9973137B-E45F-C58D-4057-D7ED023FF9EE}"/>
                    </a:ext>
                  </a:extLst>
                </p:cNvPr>
                <p:cNvSpPr/>
                <p:nvPr/>
              </p:nvSpPr>
              <p:spPr>
                <a:xfrm>
                  <a:off x="8347209" y="6276845"/>
                  <a:ext cx="189814" cy="104725"/>
                </a:xfrm>
                <a:custGeom>
                  <a:avLst/>
                  <a:gdLst>
                    <a:gd name="connsiteX0" fmla="*/ 189807 w 189814"/>
                    <a:gd name="connsiteY0" fmla="*/ 104665 h 104725"/>
                    <a:gd name="connsiteX1" fmla="*/ 177937 w 189814"/>
                    <a:gd name="connsiteY1" fmla="*/ 99543 h 104725"/>
                    <a:gd name="connsiteX2" fmla="*/ 55496 w 189814"/>
                    <a:gd name="connsiteY2" fmla="*/ 44288 h 104725"/>
                    <a:gd name="connsiteX3" fmla="*/ 0 w 189814"/>
                    <a:gd name="connsiteY3" fmla="*/ 17233 h 104725"/>
                    <a:gd name="connsiteX4" fmla="*/ 7170 w 189814"/>
                    <a:gd name="connsiteY4" fmla="*/ 0 h 104725"/>
                    <a:gd name="connsiteX5" fmla="*/ 175044 w 189814"/>
                    <a:gd name="connsiteY5" fmla="*/ 95446 h 104725"/>
                    <a:gd name="connsiteX6" fmla="*/ 189807 w 189814"/>
                    <a:gd name="connsiteY6" fmla="*/ 104725 h 10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814" h="104725">
                      <a:moveTo>
                        <a:pt x="189807" y="104665"/>
                      </a:moveTo>
                      <a:cubicBezTo>
                        <a:pt x="189566" y="105147"/>
                        <a:pt x="180648" y="100809"/>
                        <a:pt x="177937" y="99543"/>
                      </a:cubicBezTo>
                      <a:cubicBezTo>
                        <a:pt x="143952" y="83214"/>
                        <a:pt x="122863" y="76345"/>
                        <a:pt x="55496" y="44288"/>
                      </a:cubicBezTo>
                      <a:cubicBezTo>
                        <a:pt x="41938" y="37841"/>
                        <a:pt x="22897" y="28682"/>
                        <a:pt x="0" y="17233"/>
                      </a:cubicBezTo>
                      <a:cubicBezTo>
                        <a:pt x="2410" y="11509"/>
                        <a:pt x="4760" y="5724"/>
                        <a:pt x="7170" y="0"/>
                      </a:cubicBezTo>
                      <a:cubicBezTo>
                        <a:pt x="74055" y="38022"/>
                        <a:pt x="174502" y="95145"/>
                        <a:pt x="175044" y="95446"/>
                      </a:cubicBezTo>
                      <a:cubicBezTo>
                        <a:pt x="181010" y="98820"/>
                        <a:pt x="190108" y="104243"/>
                        <a:pt x="189807" y="104725"/>
                      </a:cubicBezTo>
                      <a:close/>
                    </a:path>
                  </a:pathLst>
                </a:custGeom>
                <a:solidFill>
                  <a:srgbClr val="3DB44E"/>
                </a:solidFill>
                <a:ln w="6024" cap="flat">
                  <a:noFill/>
                  <a:prstDash val="solid"/>
                  <a:miter/>
                </a:ln>
              </p:spPr>
              <p:txBody>
                <a:bodyPr rtlCol="0" anchor="ctr"/>
                <a:lstStyle/>
                <a:p>
                  <a:endParaRPr lang="en-US"/>
                </a:p>
              </p:txBody>
            </p:sp>
          </p:grpSp>
          <p:sp>
            <p:nvSpPr>
              <p:cNvPr id="164" name="Freeform: Shape 163">
                <a:extLst>
                  <a:ext uri="{FF2B5EF4-FFF2-40B4-BE49-F238E27FC236}">
                    <a16:creationId xmlns:a16="http://schemas.microsoft.com/office/drawing/2014/main" id="{6A61FCE1-34AD-FF6B-F1D3-293509503CE4}"/>
                  </a:ext>
                </a:extLst>
              </p:cNvPr>
              <p:cNvSpPr/>
              <p:nvPr/>
            </p:nvSpPr>
            <p:spPr>
              <a:xfrm>
                <a:off x="9229119" y="6112165"/>
                <a:ext cx="228853" cy="468974"/>
              </a:xfrm>
              <a:custGeom>
                <a:avLst/>
                <a:gdLst>
                  <a:gd name="connsiteX0" fmla="*/ 225660 w 228853"/>
                  <a:gd name="connsiteY0" fmla="*/ 1687 h 468974"/>
                  <a:gd name="connsiteX1" fmla="*/ 220237 w 228853"/>
                  <a:gd name="connsiteY1" fmla="*/ 0 h 468974"/>
                  <a:gd name="connsiteX2" fmla="*/ 219935 w 228853"/>
                  <a:gd name="connsiteY2" fmla="*/ 0 h 468974"/>
                  <a:gd name="connsiteX3" fmla="*/ 217344 w 228853"/>
                  <a:gd name="connsiteY3" fmla="*/ 0 h 468974"/>
                  <a:gd name="connsiteX4" fmla="*/ 217344 w 228853"/>
                  <a:gd name="connsiteY4" fmla="*/ 0 h 468974"/>
                  <a:gd name="connsiteX5" fmla="*/ 163475 w 228853"/>
                  <a:gd name="connsiteY5" fmla="*/ 10424 h 468974"/>
                  <a:gd name="connsiteX6" fmla="*/ 106834 w 228853"/>
                  <a:gd name="connsiteY6" fmla="*/ 36756 h 468974"/>
                  <a:gd name="connsiteX7" fmla="*/ 53447 w 228853"/>
                  <a:gd name="connsiteY7" fmla="*/ 84118 h 468974"/>
                  <a:gd name="connsiteX8" fmla="*/ 19222 w 228853"/>
                  <a:gd name="connsiteY8" fmla="*/ 138228 h 468974"/>
                  <a:gd name="connsiteX9" fmla="*/ 19101 w 228853"/>
                  <a:gd name="connsiteY9" fmla="*/ 138529 h 468974"/>
                  <a:gd name="connsiteX10" fmla="*/ 14281 w 228853"/>
                  <a:gd name="connsiteY10" fmla="*/ 150520 h 468974"/>
                  <a:gd name="connsiteX11" fmla="*/ 14281 w 228853"/>
                  <a:gd name="connsiteY11" fmla="*/ 150520 h 468974"/>
                  <a:gd name="connsiteX12" fmla="*/ 6206 w 228853"/>
                  <a:gd name="connsiteY12" fmla="*/ 176129 h 468974"/>
                  <a:gd name="connsiteX13" fmla="*/ 0 w 228853"/>
                  <a:gd name="connsiteY13" fmla="*/ 228431 h 468974"/>
                  <a:gd name="connsiteX14" fmla="*/ 0 w 228853"/>
                  <a:gd name="connsiteY14" fmla="*/ 460538 h 468974"/>
                  <a:gd name="connsiteX15" fmla="*/ 8436 w 228853"/>
                  <a:gd name="connsiteY15" fmla="*/ 468974 h 468974"/>
                  <a:gd name="connsiteX16" fmla="*/ 74718 w 228853"/>
                  <a:gd name="connsiteY16" fmla="*/ 468974 h 468974"/>
                  <a:gd name="connsiteX17" fmla="*/ 83154 w 228853"/>
                  <a:gd name="connsiteY17" fmla="*/ 460538 h 468974"/>
                  <a:gd name="connsiteX18" fmla="*/ 83154 w 228853"/>
                  <a:gd name="connsiteY18" fmla="*/ 451259 h 468974"/>
                  <a:gd name="connsiteX19" fmla="*/ 83154 w 228853"/>
                  <a:gd name="connsiteY19" fmla="*/ 451259 h 468974"/>
                  <a:gd name="connsiteX20" fmla="*/ 83154 w 228853"/>
                  <a:gd name="connsiteY20" fmla="*/ 432640 h 468974"/>
                  <a:gd name="connsiteX21" fmla="*/ 83154 w 228853"/>
                  <a:gd name="connsiteY21" fmla="*/ 432640 h 468974"/>
                  <a:gd name="connsiteX22" fmla="*/ 83154 w 228853"/>
                  <a:gd name="connsiteY22" fmla="*/ 243676 h 468974"/>
                  <a:gd name="connsiteX23" fmla="*/ 83214 w 228853"/>
                  <a:gd name="connsiteY23" fmla="*/ 240603 h 468974"/>
                  <a:gd name="connsiteX24" fmla="*/ 84479 w 228853"/>
                  <a:gd name="connsiteY24" fmla="*/ 210234 h 468974"/>
                  <a:gd name="connsiteX25" fmla="*/ 89661 w 228853"/>
                  <a:gd name="connsiteY25" fmla="*/ 186071 h 468974"/>
                  <a:gd name="connsiteX26" fmla="*/ 117439 w 228853"/>
                  <a:gd name="connsiteY26" fmla="*/ 136962 h 468974"/>
                  <a:gd name="connsiteX27" fmla="*/ 151665 w 228853"/>
                  <a:gd name="connsiteY27" fmla="*/ 106895 h 468974"/>
                  <a:gd name="connsiteX28" fmla="*/ 177876 w 228853"/>
                  <a:gd name="connsiteY28" fmla="*/ 93638 h 468974"/>
                  <a:gd name="connsiteX29" fmla="*/ 217284 w 228853"/>
                  <a:gd name="connsiteY29" fmla="*/ 83274 h 468974"/>
                  <a:gd name="connsiteX30" fmla="*/ 219634 w 228853"/>
                  <a:gd name="connsiteY30" fmla="*/ 83154 h 468974"/>
                  <a:gd name="connsiteX31" fmla="*/ 220417 w 228853"/>
                  <a:gd name="connsiteY31" fmla="*/ 83154 h 468974"/>
                  <a:gd name="connsiteX32" fmla="*/ 228853 w 228853"/>
                  <a:gd name="connsiteY32" fmla="*/ 74718 h 468974"/>
                  <a:gd name="connsiteX33" fmla="*/ 228853 w 228853"/>
                  <a:gd name="connsiteY33" fmla="*/ 8436 h 468974"/>
                  <a:gd name="connsiteX34" fmla="*/ 225539 w 228853"/>
                  <a:gd name="connsiteY34" fmla="*/ 1687 h 468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8853" h="468974">
                    <a:moveTo>
                      <a:pt x="225660" y="1687"/>
                    </a:moveTo>
                    <a:cubicBezTo>
                      <a:pt x="223490" y="121"/>
                      <a:pt x="220538" y="0"/>
                      <a:pt x="220237" y="0"/>
                    </a:cubicBezTo>
                    <a:cubicBezTo>
                      <a:pt x="220237" y="0"/>
                      <a:pt x="220116" y="0"/>
                      <a:pt x="219935" y="0"/>
                    </a:cubicBezTo>
                    <a:cubicBezTo>
                      <a:pt x="219152" y="0"/>
                      <a:pt x="218188" y="0"/>
                      <a:pt x="217344" y="0"/>
                    </a:cubicBezTo>
                    <a:lnTo>
                      <a:pt x="217344" y="0"/>
                    </a:lnTo>
                    <a:cubicBezTo>
                      <a:pt x="195230" y="1687"/>
                      <a:pt x="176973" y="6146"/>
                      <a:pt x="163475" y="10424"/>
                    </a:cubicBezTo>
                    <a:cubicBezTo>
                      <a:pt x="135516" y="19222"/>
                      <a:pt x="115692" y="31092"/>
                      <a:pt x="106834" y="36756"/>
                    </a:cubicBezTo>
                    <a:cubicBezTo>
                      <a:pt x="78574" y="54893"/>
                      <a:pt x="61642" y="74477"/>
                      <a:pt x="53447" y="84118"/>
                    </a:cubicBezTo>
                    <a:cubicBezTo>
                      <a:pt x="53447" y="84118"/>
                      <a:pt x="30008" y="111595"/>
                      <a:pt x="19222" y="138228"/>
                    </a:cubicBezTo>
                    <a:cubicBezTo>
                      <a:pt x="19222" y="138228"/>
                      <a:pt x="19101" y="138469"/>
                      <a:pt x="19101" y="138529"/>
                    </a:cubicBezTo>
                    <a:cubicBezTo>
                      <a:pt x="18137" y="140819"/>
                      <a:pt x="16390" y="144916"/>
                      <a:pt x="14281" y="150520"/>
                    </a:cubicBezTo>
                    <a:cubicBezTo>
                      <a:pt x="14281" y="150520"/>
                      <a:pt x="14281" y="150520"/>
                      <a:pt x="14281" y="150520"/>
                    </a:cubicBezTo>
                    <a:cubicBezTo>
                      <a:pt x="14281" y="150520"/>
                      <a:pt x="9279" y="163897"/>
                      <a:pt x="6206" y="176129"/>
                    </a:cubicBezTo>
                    <a:cubicBezTo>
                      <a:pt x="3977" y="185047"/>
                      <a:pt x="723" y="203726"/>
                      <a:pt x="0" y="228431"/>
                    </a:cubicBezTo>
                    <a:lnTo>
                      <a:pt x="0" y="460538"/>
                    </a:lnTo>
                    <a:cubicBezTo>
                      <a:pt x="0" y="465178"/>
                      <a:pt x="3796" y="468974"/>
                      <a:pt x="8436" y="468974"/>
                    </a:cubicBezTo>
                    <a:lnTo>
                      <a:pt x="74718" y="468974"/>
                    </a:lnTo>
                    <a:cubicBezTo>
                      <a:pt x="79357" y="468974"/>
                      <a:pt x="83154" y="465178"/>
                      <a:pt x="83154" y="460538"/>
                    </a:cubicBezTo>
                    <a:lnTo>
                      <a:pt x="83154" y="451259"/>
                    </a:lnTo>
                    <a:lnTo>
                      <a:pt x="83154" y="451259"/>
                    </a:lnTo>
                    <a:lnTo>
                      <a:pt x="83154" y="432640"/>
                    </a:lnTo>
                    <a:lnTo>
                      <a:pt x="83154" y="432640"/>
                    </a:lnTo>
                    <a:lnTo>
                      <a:pt x="83154" y="243676"/>
                    </a:lnTo>
                    <a:cubicBezTo>
                      <a:pt x="83154" y="242652"/>
                      <a:pt x="83154" y="241688"/>
                      <a:pt x="83214" y="240603"/>
                    </a:cubicBezTo>
                    <a:cubicBezTo>
                      <a:pt x="83575" y="224575"/>
                      <a:pt x="83756" y="216621"/>
                      <a:pt x="84479" y="210234"/>
                    </a:cubicBezTo>
                    <a:cubicBezTo>
                      <a:pt x="85202" y="203907"/>
                      <a:pt x="86648" y="195712"/>
                      <a:pt x="89661" y="186071"/>
                    </a:cubicBezTo>
                    <a:cubicBezTo>
                      <a:pt x="97615" y="161005"/>
                      <a:pt x="111233" y="144253"/>
                      <a:pt x="117439" y="136962"/>
                    </a:cubicBezTo>
                    <a:cubicBezTo>
                      <a:pt x="131057" y="120814"/>
                      <a:pt x="144856" y="111233"/>
                      <a:pt x="151665" y="106895"/>
                    </a:cubicBezTo>
                    <a:cubicBezTo>
                      <a:pt x="154437" y="105147"/>
                      <a:pt x="164018" y="99122"/>
                      <a:pt x="177876" y="93638"/>
                    </a:cubicBezTo>
                    <a:cubicBezTo>
                      <a:pt x="193362" y="87432"/>
                      <a:pt x="207161" y="84660"/>
                      <a:pt x="217284" y="83274"/>
                    </a:cubicBezTo>
                    <a:cubicBezTo>
                      <a:pt x="218067" y="83274"/>
                      <a:pt x="218851" y="83154"/>
                      <a:pt x="219634" y="83154"/>
                    </a:cubicBezTo>
                    <a:lnTo>
                      <a:pt x="220417" y="83154"/>
                    </a:lnTo>
                    <a:cubicBezTo>
                      <a:pt x="225057" y="83154"/>
                      <a:pt x="228853" y="79357"/>
                      <a:pt x="228853" y="74718"/>
                    </a:cubicBezTo>
                    <a:lnTo>
                      <a:pt x="228853" y="8436"/>
                    </a:lnTo>
                    <a:cubicBezTo>
                      <a:pt x="228853" y="7954"/>
                      <a:pt x="228552" y="3917"/>
                      <a:pt x="225539" y="1687"/>
                    </a:cubicBezTo>
                    <a:close/>
                  </a:path>
                </a:pathLst>
              </a:custGeom>
              <a:solidFill>
                <a:schemeClr val="tx1"/>
              </a:solidFill>
              <a:ln w="6024"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3046D3B0-139F-D1FC-C4AD-C8CE13FEBF31}"/>
                  </a:ext>
                </a:extLst>
              </p:cNvPr>
              <p:cNvSpPr/>
              <p:nvPr/>
            </p:nvSpPr>
            <p:spPr>
              <a:xfrm>
                <a:off x="8732847" y="6112225"/>
                <a:ext cx="467409" cy="648598"/>
              </a:xfrm>
              <a:custGeom>
                <a:avLst/>
                <a:gdLst>
                  <a:gd name="connsiteX0" fmla="*/ 387510 w 467409"/>
                  <a:gd name="connsiteY0" fmla="*/ 57967 h 648598"/>
                  <a:gd name="connsiteX1" fmla="*/ 233133 w 467409"/>
                  <a:gd name="connsiteY1" fmla="*/ 0 h 648598"/>
                  <a:gd name="connsiteX2" fmla="*/ 163718 w 467409"/>
                  <a:gd name="connsiteY2" fmla="*/ 10485 h 648598"/>
                  <a:gd name="connsiteX3" fmla="*/ 19284 w 467409"/>
                  <a:gd name="connsiteY3" fmla="*/ 138409 h 648598"/>
                  <a:gd name="connsiteX4" fmla="*/ 19163 w 467409"/>
                  <a:gd name="connsiteY4" fmla="*/ 138710 h 648598"/>
                  <a:gd name="connsiteX5" fmla="*/ 14343 w 467409"/>
                  <a:gd name="connsiteY5" fmla="*/ 150701 h 648598"/>
                  <a:gd name="connsiteX6" fmla="*/ 6208 w 467409"/>
                  <a:gd name="connsiteY6" fmla="*/ 176310 h 648598"/>
                  <a:gd name="connsiteX7" fmla="*/ 2 w 467409"/>
                  <a:gd name="connsiteY7" fmla="*/ 228672 h 648598"/>
                  <a:gd name="connsiteX8" fmla="*/ 2 w 467409"/>
                  <a:gd name="connsiteY8" fmla="*/ 634016 h 648598"/>
                  <a:gd name="connsiteX9" fmla="*/ 2 w 467409"/>
                  <a:gd name="connsiteY9" fmla="*/ 634016 h 648598"/>
                  <a:gd name="connsiteX10" fmla="*/ 122 w 467409"/>
                  <a:gd name="connsiteY10" fmla="*/ 634016 h 648598"/>
                  <a:gd name="connsiteX11" fmla="*/ 122 w 467409"/>
                  <a:gd name="connsiteY11" fmla="*/ 640162 h 648598"/>
                  <a:gd name="connsiteX12" fmla="*/ 8558 w 467409"/>
                  <a:gd name="connsiteY12" fmla="*/ 648598 h 648598"/>
                  <a:gd name="connsiteX13" fmla="*/ 74900 w 467409"/>
                  <a:gd name="connsiteY13" fmla="*/ 648598 h 648598"/>
                  <a:gd name="connsiteX14" fmla="*/ 83336 w 467409"/>
                  <a:gd name="connsiteY14" fmla="*/ 640162 h 648598"/>
                  <a:gd name="connsiteX15" fmla="*/ 83336 w 467409"/>
                  <a:gd name="connsiteY15" fmla="*/ 619434 h 648598"/>
                  <a:gd name="connsiteX16" fmla="*/ 83216 w 467409"/>
                  <a:gd name="connsiteY16" fmla="*/ 619434 h 648598"/>
                  <a:gd name="connsiteX17" fmla="*/ 83216 w 467409"/>
                  <a:gd name="connsiteY17" fmla="*/ 243917 h 648598"/>
                  <a:gd name="connsiteX18" fmla="*/ 83276 w 467409"/>
                  <a:gd name="connsiteY18" fmla="*/ 240844 h 648598"/>
                  <a:gd name="connsiteX19" fmla="*/ 84541 w 467409"/>
                  <a:gd name="connsiteY19" fmla="*/ 210475 h 648598"/>
                  <a:gd name="connsiteX20" fmla="*/ 89724 w 467409"/>
                  <a:gd name="connsiteY20" fmla="*/ 186312 h 648598"/>
                  <a:gd name="connsiteX21" fmla="*/ 232953 w 467409"/>
                  <a:gd name="connsiteY21" fmla="*/ 83214 h 648598"/>
                  <a:gd name="connsiteX22" fmla="*/ 384136 w 467409"/>
                  <a:gd name="connsiteY22" fmla="*/ 234397 h 648598"/>
                  <a:gd name="connsiteX23" fmla="*/ 232953 w 467409"/>
                  <a:gd name="connsiteY23" fmla="*/ 385580 h 648598"/>
                  <a:gd name="connsiteX24" fmla="*/ 221624 w 467409"/>
                  <a:gd name="connsiteY24" fmla="*/ 384977 h 648598"/>
                  <a:gd name="connsiteX25" fmla="*/ 183060 w 467409"/>
                  <a:gd name="connsiteY25" fmla="*/ 377325 h 648598"/>
                  <a:gd name="connsiteX26" fmla="*/ 118767 w 467409"/>
                  <a:gd name="connsiteY26" fmla="*/ 346112 h 648598"/>
                  <a:gd name="connsiteX27" fmla="*/ 118767 w 467409"/>
                  <a:gd name="connsiteY27" fmla="*/ 346112 h 648598"/>
                  <a:gd name="connsiteX28" fmla="*/ 113223 w 467409"/>
                  <a:gd name="connsiteY28" fmla="*/ 346293 h 648598"/>
                  <a:gd name="connsiteX29" fmla="*/ 111898 w 467409"/>
                  <a:gd name="connsiteY29" fmla="*/ 348402 h 648598"/>
                  <a:gd name="connsiteX30" fmla="*/ 111898 w 467409"/>
                  <a:gd name="connsiteY30" fmla="*/ 425048 h 648598"/>
                  <a:gd name="connsiteX31" fmla="*/ 112561 w 467409"/>
                  <a:gd name="connsiteY31" fmla="*/ 427036 h 648598"/>
                  <a:gd name="connsiteX32" fmla="*/ 112741 w 467409"/>
                  <a:gd name="connsiteY32" fmla="*/ 427157 h 648598"/>
                  <a:gd name="connsiteX33" fmla="*/ 116839 w 467409"/>
                  <a:gd name="connsiteY33" fmla="*/ 430109 h 648598"/>
                  <a:gd name="connsiteX34" fmla="*/ 223794 w 467409"/>
                  <a:gd name="connsiteY34" fmla="*/ 468492 h 648598"/>
                  <a:gd name="connsiteX35" fmla="*/ 233013 w 467409"/>
                  <a:gd name="connsiteY35" fmla="*/ 468794 h 648598"/>
                  <a:gd name="connsiteX36" fmla="*/ 283206 w 467409"/>
                  <a:gd name="connsiteY36" fmla="*/ 463069 h 648598"/>
                  <a:gd name="connsiteX37" fmla="*/ 401007 w 467409"/>
                  <a:gd name="connsiteY37" fmla="*/ 398053 h 648598"/>
                  <a:gd name="connsiteX38" fmla="*/ 467410 w 467409"/>
                  <a:gd name="connsiteY38" fmla="*/ 234397 h 648598"/>
                  <a:gd name="connsiteX39" fmla="*/ 387389 w 467409"/>
                  <a:gd name="connsiteY39" fmla="*/ 57967 h 648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67409" h="648598">
                    <a:moveTo>
                      <a:pt x="387510" y="57967"/>
                    </a:moveTo>
                    <a:cubicBezTo>
                      <a:pt x="378592" y="50193"/>
                      <a:pt x="319963" y="362"/>
                      <a:pt x="233133" y="0"/>
                    </a:cubicBezTo>
                    <a:cubicBezTo>
                      <a:pt x="219455" y="0"/>
                      <a:pt x="193846" y="1145"/>
                      <a:pt x="163718" y="10485"/>
                    </a:cubicBezTo>
                    <a:cubicBezTo>
                      <a:pt x="99244" y="30490"/>
                      <a:pt x="46701" y="77550"/>
                      <a:pt x="19284" y="138409"/>
                    </a:cubicBezTo>
                    <a:cubicBezTo>
                      <a:pt x="19284" y="138469"/>
                      <a:pt x="19224" y="138589"/>
                      <a:pt x="19163" y="138710"/>
                    </a:cubicBezTo>
                    <a:cubicBezTo>
                      <a:pt x="18199" y="141000"/>
                      <a:pt x="16452" y="145097"/>
                      <a:pt x="14343" y="150701"/>
                    </a:cubicBezTo>
                    <a:cubicBezTo>
                      <a:pt x="11390" y="158293"/>
                      <a:pt x="8558" y="166850"/>
                      <a:pt x="6208" y="176310"/>
                    </a:cubicBezTo>
                    <a:cubicBezTo>
                      <a:pt x="1267" y="196255"/>
                      <a:pt x="-58" y="214151"/>
                      <a:pt x="2" y="228672"/>
                    </a:cubicBezTo>
                    <a:lnTo>
                      <a:pt x="2" y="634016"/>
                    </a:lnTo>
                    <a:lnTo>
                      <a:pt x="2" y="634016"/>
                    </a:lnTo>
                    <a:cubicBezTo>
                      <a:pt x="2" y="634016"/>
                      <a:pt x="122" y="634016"/>
                      <a:pt x="122" y="634016"/>
                    </a:cubicBezTo>
                    <a:lnTo>
                      <a:pt x="122" y="640162"/>
                    </a:lnTo>
                    <a:cubicBezTo>
                      <a:pt x="122" y="644802"/>
                      <a:pt x="3919" y="648598"/>
                      <a:pt x="8558" y="648598"/>
                    </a:cubicBezTo>
                    <a:lnTo>
                      <a:pt x="74900" y="648598"/>
                    </a:lnTo>
                    <a:cubicBezTo>
                      <a:pt x="79540" y="648598"/>
                      <a:pt x="83336" y="644802"/>
                      <a:pt x="83336" y="640162"/>
                    </a:cubicBezTo>
                    <a:lnTo>
                      <a:pt x="83336" y="619434"/>
                    </a:lnTo>
                    <a:lnTo>
                      <a:pt x="83216" y="619434"/>
                    </a:lnTo>
                    <a:lnTo>
                      <a:pt x="83216" y="243917"/>
                    </a:lnTo>
                    <a:cubicBezTo>
                      <a:pt x="83216" y="242893"/>
                      <a:pt x="83216" y="241929"/>
                      <a:pt x="83276" y="240844"/>
                    </a:cubicBezTo>
                    <a:cubicBezTo>
                      <a:pt x="83638" y="224816"/>
                      <a:pt x="83818" y="216802"/>
                      <a:pt x="84541" y="210475"/>
                    </a:cubicBezTo>
                    <a:cubicBezTo>
                      <a:pt x="85265" y="204148"/>
                      <a:pt x="86711" y="195893"/>
                      <a:pt x="89724" y="186312"/>
                    </a:cubicBezTo>
                    <a:cubicBezTo>
                      <a:pt x="109849" y="126418"/>
                      <a:pt x="166309" y="83214"/>
                      <a:pt x="232953" y="83214"/>
                    </a:cubicBezTo>
                    <a:cubicBezTo>
                      <a:pt x="316468" y="83214"/>
                      <a:pt x="384136" y="150882"/>
                      <a:pt x="384136" y="234397"/>
                    </a:cubicBezTo>
                    <a:cubicBezTo>
                      <a:pt x="384136" y="317912"/>
                      <a:pt x="316468" y="385580"/>
                      <a:pt x="232953" y="385580"/>
                    </a:cubicBezTo>
                    <a:cubicBezTo>
                      <a:pt x="227409" y="385580"/>
                      <a:pt x="221624" y="384977"/>
                      <a:pt x="221624" y="384977"/>
                    </a:cubicBezTo>
                    <a:cubicBezTo>
                      <a:pt x="217105" y="384616"/>
                      <a:pt x="202342" y="383169"/>
                      <a:pt x="183060" y="377325"/>
                    </a:cubicBezTo>
                    <a:cubicBezTo>
                      <a:pt x="146184" y="366057"/>
                      <a:pt x="119189" y="346413"/>
                      <a:pt x="118767" y="346112"/>
                    </a:cubicBezTo>
                    <a:cubicBezTo>
                      <a:pt x="118767" y="346112"/>
                      <a:pt x="118767" y="346112"/>
                      <a:pt x="118767" y="346112"/>
                    </a:cubicBezTo>
                    <a:cubicBezTo>
                      <a:pt x="117381" y="345027"/>
                      <a:pt x="114850" y="344967"/>
                      <a:pt x="113223" y="346293"/>
                    </a:cubicBezTo>
                    <a:cubicBezTo>
                      <a:pt x="112440" y="346955"/>
                      <a:pt x="112079" y="347799"/>
                      <a:pt x="111898" y="348402"/>
                    </a:cubicBezTo>
                    <a:lnTo>
                      <a:pt x="111898" y="425048"/>
                    </a:lnTo>
                    <a:cubicBezTo>
                      <a:pt x="111898" y="425771"/>
                      <a:pt x="112199" y="426433"/>
                      <a:pt x="112561" y="427036"/>
                    </a:cubicBezTo>
                    <a:lnTo>
                      <a:pt x="112741" y="427157"/>
                    </a:lnTo>
                    <a:lnTo>
                      <a:pt x="116839" y="430109"/>
                    </a:lnTo>
                    <a:cubicBezTo>
                      <a:pt x="136904" y="444028"/>
                      <a:pt x="174203" y="465299"/>
                      <a:pt x="223794" y="468492"/>
                    </a:cubicBezTo>
                    <a:cubicBezTo>
                      <a:pt x="225601" y="468613"/>
                      <a:pt x="228915" y="468733"/>
                      <a:pt x="233013" y="468794"/>
                    </a:cubicBezTo>
                    <a:cubicBezTo>
                      <a:pt x="239038" y="468794"/>
                      <a:pt x="258019" y="468794"/>
                      <a:pt x="283206" y="463069"/>
                    </a:cubicBezTo>
                    <a:cubicBezTo>
                      <a:pt x="298692" y="459514"/>
                      <a:pt x="353887" y="446197"/>
                      <a:pt x="401007" y="398053"/>
                    </a:cubicBezTo>
                    <a:cubicBezTo>
                      <a:pt x="466144" y="331470"/>
                      <a:pt x="467410" y="247774"/>
                      <a:pt x="467410" y="234397"/>
                    </a:cubicBezTo>
                    <a:cubicBezTo>
                      <a:pt x="467410" y="221562"/>
                      <a:pt x="465783" y="126598"/>
                      <a:pt x="387389" y="57967"/>
                    </a:cubicBezTo>
                    <a:close/>
                  </a:path>
                </a:pathLst>
              </a:custGeom>
              <a:solidFill>
                <a:schemeClr val="tx1"/>
              </a:solidFill>
              <a:ln w="6024"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0973312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Main cover -ALT">
    <p:bg>
      <p:bgRef idx="1001">
        <a:schemeClr val="bg2"/>
      </p:bgRef>
    </p:bg>
    <p:spTree>
      <p:nvGrpSpPr>
        <p:cNvPr id="1" name=""/>
        <p:cNvGrpSpPr/>
        <p:nvPr/>
      </p:nvGrpSpPr>
      <p:grpSpPr>
        <a:xfrm>
          <a:off x="0" y="0"/>
          <a:ext cx="0" cy="0"/>
          <a:chOff x="0" y="0"/>
          <a:chExt cx="0" cy="0"/>
        </a:xfrm>
      </p:grpSpPr>
      <p:pic>
        <p:nvPicPr>
          <p:cNvPr id="86" name="Picture 85" descr="Background pattern&#10;&#10;AI-generated content may be incorrect.">
            <a:extLst>
              <a:ext uri="{FF2B5EF4-FFF2-40B4-BE49-F238E27FC236}">
                <a16:creationId xmlns:a16="http://schemas.microsoft.com/office/drawing/2014/main" id="{471100DF-EBB9-401B-C1F3-0D7198507E00}"/>
              </a:ext>
            </a:extLst>
          </p:cNvPr>
          <p:cNvPicPr>
            <a:picLocks noChangeAspect="1"/>
          </p:cNvPicPr>
          <p:nvPr userDrawn="1"/>
        </p:nvPicPr>
        <p:blipFill>
          <a:blip r:embed="rId2" cstate="screen">
            <a:alphaModFix amt="14000"/>
            <a:extLst>
              <a:ext uri="{28A0092B-C50C-407E-A947-70E740481C1C}">
                <a14:useLocalDpi xmlns:a14="http://schemas.microsoft.com/office/drawing/2010/main"/>
              </a:ext>
            </a:extLst>
          </a:blip>
          <a:srcRect r="12315" b="12361"/>
          <a:stretch>
            <a:fillRect/>
          </a:stretch>
        </p:blipFill>
        <p:spPr>
          <a:xfrm>
            <a:off x="-72570" y="-9239"/>
            <a:ext cx="12192000" cy="6846285"/>
          </a:xfrm>
          <a:prstGeom prst="rect">
            <a:avLst/>
          </a:prstGeom>
        </p:spPr>
      </p:pic>
      <p:sp>
        <p:nvSpPr>
          <p:cNvPr id="12" name="Rectangle 11">
            <a:extLst>
              <a:ext uri="{FF2B5EF4-FFF2-40B4-BE49-F238E27FC236}">
                <a16:creationId xmlns:a16="http://schemas.microsoft.com/office/drawing/2014/main" id="{4C222E91-FC01-8AFE-876C-F36496743F99}"/>
              </a:ext>
            </a:extLst>
          </p:cNvPr>
          <p:cNvSpPr/>
          <p:nvPr userDrawn="1"/>
        </p:nvSpPr>
        <p:spPr>
          <a:xfrm>
            <a:off x="17446" y="-20954"/>
            <a:ext cx="12192000" cy="6858000"/>
          </a:xfrm>
          <a:prstGeom prst="rect">
            <a:avLst/>
          </a:prstGeom>
          <a:solidFill>
            <a:schemeClr val="accent6">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126070B6-D6CC-9C55-5C0D-002D81AD8037}"/>
              </a:ext>
            </a:extLst>
          </p:cNvPr>
          <p:cNvGrpSpPr/>
          <p:nvPr userDrawn="1"/>
        </p:nvGrpSpPr>
        <p:grpSpPr>
          <a:xfrm>
            <a:off x="887201" y="5914265"/>
            <a:ext cx="2070008" cy="525995"/>
            <a:chOff x="465201" y="461998"/>
            <a:chExt cx="5287231" cy="1343501"/>
          </a:xfrm>
          <a:solidFill>
            <a:schemeClr val="tx1"/>
          </a:solidFill>
        </p:grpSpPr>
        <p:grpSp>
          <p:nvGrpSpPr>
            <p:cNvPr id="16" name="Graphic 27">
              <a:extLst>
                <a:ext uri="{FF2B5EF4-FFF2-40B4-BE49-F238E27FC236}">
                  <a16:creationId xmlns:a16="http://schemas.microsoft.com/office/drawing/2014/main" id="{BAB5A7B5-96B1-3C8F-FD23-1E5F667E293E}"/>
                </a:ext>
              </a:extLst>
            </p:cNvPr>
            <p:cNvGrpSpPr/>
            <p:nvPr/>
          </p:nvGrpSpPr>
          <p:grpSpPr>
            <a:xfrm>
              <a:off x="2532221" y="784324"/>
              <a:ext cx="3220211" cy="698849"/>
              <a:chOff x="2532221" y="784324"/>
              <a:chExt cx="3220211" cy="698849"/>
            </a:xfrm>
            <a:grpFill/>
          </p:grpSpPr>
          <p:grpSp>
            <p:nvGrpSpPr>
              <p:cNvPr id="30" name="Graphic 27">
                <a:extLst>
                  <a:ext uri="{FF2B5EF4-FFF2-40B4-BE49-F238E27FC236}">
                    <a16:creationId xmlns:a16="http://schemas.microsoft.com/office/drawing/2014/main" id="{860C1878-5883-C2EE-785F-5A8B30A927F6}"/>
                  </a:ext>
                </a:extLst>
              </p:cNvPr>
              <p:cNvGrpSpPr/>
              <p:nvPr/>
            </p:nvGrpSpPr>
            <p:grpSpPr>
              <a:xfrm>
                <a:off x="2532221" y="784324"/>
                <a:ext cx="3220211" cy="284321"/>
                <a:chOff x="2532221" y="784324"/>
                <a:chExt cx="3220211" cy="284321"/>
              </a:xfrm>
              <a:grpFill/>
            </p:grpSpPr>
            <p:sp>
              <p:nvSpPr>
                <p:cNvPr id="51" name="Freeform: Shape 50">
                  <a:extLst>
                    <a:ext uri="{FF2B5EF4-FFF2-40B4-BE49-F238E27FC236}">
                      <a16:creationId xmlns:a16="http://schemas.microsoft.com/office/drawing/2014/main" id="{1FD8B55A-F557-25A3-ABAC-DC8098C69A9D}"/>
                    </a:ext>
                  </a:extLst>
                </p:cNvPr>
                <p:cNvSpPr/>
                <p:nvPr/>
              </p:nvSpPr>
              <p:spPr>
                <a:xfrm>
                  <a:off x="2532221" y="784324"/>
                  <a:ext cx="137350" cy="217360"/>
                </a:xfrm>
                <a:custGeom>
                  <a:avLst/>
                  <a:gdLst>
                    <a:gd name="connsiteX0" fmla="*/ 190 w 137350"/>
                    <a:gd name="connsiteY0" fmla="*/ 107632 h 217360"/>
                    <a:gd name="connsiteX1" fmla="*/ 10573 w 137350"/>
                    <a:gd name="connsiteY1" fmla="*/ 63437 h 217360"/>
                    <a:gd name="connsiteX2" fmla="*/ 36862 w 137350"/>
                    <a:gd name="connsiteY2" fmla="*/ 29242 h 217360"/>
                    <a:gd name="connsiteX3" fmla="*/ 72295 w 137350"/>
                    <a:gd name="connsiteY3" fmla="*/ 7525 h 217360"/>
                    <a:gd name="connsiteX4" fmla="*/ 109442 w 137350"/>
                    <a:gd name="connsiteY4" fmla="*/ 0 h 217360"/>
                    <a:gd name="connsiteX5" fmla="*/ 137350 w 137350"/>
                    <a:gd name="connsiteY5" fmla="*/ 0 h 217360"/>
                    <a:gd name="connsiteX6" fmla="*/ 137350 w 137350"/>
                    <a:gd name="connsiteY6" fmla="*/ 27242 h 217360"/>
                    <a:gd name="connsiteX7" fmla="*/ 114109 w 137350"/>
                    <a:gd name="connsiteY7" fmla="*/ 27242 h 217360"/>
                    <a:gd name="connsiteX8" fmla="*/ 68199 w 137350"/>
                    <a:gd name="connsiteY8" fmla="*/ 40481 h 217360"/>
                    <a:gd name="connsiteX9" fmla="*/ 40291 w 137350"/>
                    <a:gd name="connsiteY9" fmla="*/ 70866 h 217360"/>
                    <a:gd name="connsiteX10" fmla="*/ 31242 w 137350"/>
                    <a:gd name="connsiteY10" fmla="*/ 109538 h 217360"/>
                    <a:gd name="connsiteX11" fmla="*/ 37814 w 137350"/>
                    <a:gd name="connsiteY11" fmla="*/ 144113 h 217360"/>
                    <a:gd name="connsiteX12" fmla="*/ 62770 w 137350"/>
                    <a:gd name="connsiteY12" fmla="*/ 176308 h 217360"/>
                    <a:gd name="connsiteX13" fmla="*/ 113347 w 137350"/>
                    <a:gd name="connsiteY13" fmla="*/ 190119 h 217360"/>
                    <a:gd name="connsiteX14" fmla="*/ 137255 w 137350"/>
                    <a:gd name="connsiteY14" fmla="*/ 190119 h 217360"/>
                    <a:gd name="connsiteX15" fmla="*/ 137255 w 137350"/>
                    <a:gd name="connsiteY15" fmla="*/ 217361 h 217360"/>
                    <a:gd name="connsiteX16" fmla="*/ 108109 w 137350"/>
                    <a:gd name="connsiteY16" fmla="*/ 217361 h 217360"/>
                    <a:gd name="connsiteX17" fmla="*/ 52292 w 137350"/>
                    <a:gd name="connsiteY17" fmla="*/ 202883 h 217360"/>
                    <a:gd name="connsiteX18" fmla="*/ 13811 w 137350"/>
                    <a:gd name="connsiteY18" fmla="*/ 163163 h 217360"/>
                    <a:gd name="connsiteX19" fmla="*/ 0 w 137350"/>
                    <a:gd name="connsiteY19" fmla="*/ 107537 h 217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7350" h="217360">
                      <a:moveTo>
                        <a:pt x="190" y="107632"/>
                      </a:moveTo>
                      <a:cubicBezTo>
                        <a:pt x="381" y="91440"/>
                        <a:pt x="3810" y="76772"/>
                        <a:pt x="10573" y="63437"/>
                      </a:cubicBezTo>
                      <a:cubicBezTo>
                        <a:pt x="17240" y="50101"/>
                        <a:pt x="26003" y="38672"/>
                        <a:pt x="36862" y="29242"/>
                      </a:cubicBezTo>
                      <a:cubicBezTo>
                        <a:pt x="47720" y="19812"/>
                        <a:pt x="59531" y="12573"/>
                        <a:pt x="72295" y="7525"/>
                      </a:cubicBezTo>
                      <a:cubicBezTo>
                        <a:pt x="85058" y="2476"/>
                        <a:pt x="97441" y="0"/>
                        <a:pt x="109442" y="0"/>
                      </a:cubicBezTo>
                      <a:lnTo>
                        <a:pt x="137350" y="0"/>
                      </a:lnTo>
                      <a:lnTo>
                        <a:pt x="137350" y="27242"/>
                      </a:lnTo>
                      <a:lnTo>
                        <a:pt x="114109" y="27242"/>
                      </a:lnTo>
                      <a:cubicBezTo>
                        <a:pt x="96012" y="28099"/>
                        <a:pt x="80772" y="32480"/>
                        <a:pt x="68199" y="40481"/>
                      </a:cubicBezTo>
                      <a:cubicBezTo>
                        <a:pt x="55626" y="48482"/>
                        <a:pt x="46387" y="58579"/>
                        <a:pt x="40291" y="70866"/>
                      </a:cubicBezTo>
                      <a:cubicBezTo>
                        <a:pt x="34195" y="83153"/>
                        <a:pt x="31242" y="96012"/>
                        <a:pt x="31242" y="109538"/>
                      </a:cubicBezTo>
                      <a:cubicBezTo>
                        <a:pt x="31242" y="120301"/>
                        <a:pt x="33433" y="131921"/>
                        <a:pt x="37814" y="144113"/>
                      </a:cubicBezTo>
                      <a:cubicBezTo>
                        <a:pt x="42196" y="156305"/>
                        <a:pt x="50578" y="167164"/>
                        <a:pt x="62770" y="176308"/>
                      </a:cubicBezTo>
                      <a:cubicBezTo>
                        <a:pt x="74962" y="185452"/>
                        <a:pt x="91916" y="190119"/>
                        <a:pt x="113347" y="190119"/>
                      </a:cubicBezTo>
                      <a:lnTo>
                        <a:pt x="137255" y="190119"/>
                      </a:lnTo>
                      <a:lnTo>
                        <a:pt x="137255" y="217361"/>
                      </a:lnTo>
                      <a:lnTo>
                        <a:pt x="108109" y="217361"/>
                      </a:lnTo>
                      <a:cubicBezTo>
                        <a:pt x="87344" y="217361"/>
                        <a:pt x="68771" y="212503"/>
                        <a:pt x="52292" y="202883"/>
                      </a:cubicBezTo>
                      <a:cubicBezTo>
                        <a:pt x="35814" y="193262"/>
                        <a:pt x="23050" y="179927"/>
                        <a:pt x="13811" y="163163"/>
                      </a:cubicBezTo>
                      <a:cubicBezTo>
                        <a:pt x="4572" y="146304"/>
                        <a:pt x="0" y="127826"/>
                        <a:pt x="0" y="107537"/>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7BC9FCF8-FA8D-31A8-CE5C-473DFC17246D}"/>
                    </a:ext>
                  </a:extLst>
                </p:cNvPr>
                <p:cNvSpPr/>
                <p:nvPr/>
              </p:nvSpPr>
              <p:spPr>
                <a:xfrm>
                  <a:off x="2684621" y="849665"/>
                  <a:ext cx="152876" cy="155257"/>
                </a:xfrm>
                <a:custGeom>
                  <a:avLst/>
                  <a:gdLst>
                    <a:gd name="connsiteX0" fmla="*/ 124873 w 152876"/>
                    <a:gd name="connsiteY0" fmla="*/ 152210 h 155257"/>
                    <a:gd name="connsiteX1" fmla="*/ 124873 w 152876"/>
                    <a:gd name="connsiteY1" fmla="*/ 66199 h 155257"/>
                    <a:gd name="connsiteX2" fmla="*/ 118300 w 152876"/>
                    <a:gd name="connsiteY2" fmla="*/ 45815 h 155257"/>
                    <a:gd name="connsiteX3" fmla="*/ 101441 w 152876"/>
                    <a:gd name="connsiteY3" fmla="*/ 31432 h 155257"/>
                    <a:gd name="connsiteX4" fmla="*/ 75914 w 152876"/>
                    <a:gd name="connsiteY4" fmla="*/ 26194 h 155257"/>
                    <a:gd name="connsiteX5" fmla="*/ 54483 w 152876"/>
                    <a:gd name="connsiteY5" fmla="*/ 30956 h 155257"/>
                    <a:gd name="connsiteX6" fmla="*/ 35433 w 152876"/>
                    <a:gd name="connsiteY6" fmla="*/ 47053 h 155257"/>
                    <a:gd name="connsiteX7" fmla="*/ 27242 w 152876"/>
                    <a:gd name="connsiteY7" fmla="*/ 76486 h 155257"/>
                    <a:gd name="connsiteX8" fmla="*/ 34099 w 152876"/>
                    <a:gd name="connsiteY8" fmla="*/ 104680 h 155257"/>
                    <a:gd name="connsiteX9" fmla="*/ 52197 w 152876"/>
                    <a:gd name="connsiteY9" fmla="*/ 122968 h 155257"/>
                    <a:gd name="connsiteX10" fmla="*/ 75914 w 152876"/>
                    <a:gd name="connsiteY10" fmla="*/ 129254 h 155257"/>
                    <a:gd name="connsiteX11" fmla="*/ 114109 w 152876"/>
                    <a:gd name="connsiteY11" fmla="*/ 108395 h 155257"/>
                    <a:gd name="connsiteX12" fmla="*/ 114109 w 152876"/>
                    <a:gd name="connsiteY12" fmla="*/ 141351 h 155257"/>
                    <a:gd name="connsiteX13" fmla="*/ 101251 w 152876"/>
                    <a:gd name="connsiteY13" fmla="*/ 149162 h 155257"/>
                    <a:gd name="connsiteX14" fmla="*/ 90583 w 152876"/>
                    <a:gd name="connsiteY14" fmla="*/ 153162 h 155257"/>
                    <a:gd name="connsiteX15" fmla="*/ 73438 w 152876"/>
                    <a:gd name="connsiteY15" fmla="*/ 155258 h 155257"/>
                    <a:gd name="connsiteX16" fmla="*/ 38100 w 152876"/>
                    <a:gd name="connsiteY16" fmla="*/ 145542 h 155257"/>
                    <a:gd name="connsiteX17" fmla="*/ 10573 w 152876"/>
                    <a:gd name="connsiteY17" fmla="*/ 117824 h 155257"/>
                    <a:gd name="connsiteX18" fmla="*/ 0 w 152876"/>
                    <a:gd name="connsiteY18" fmla="*/ 76391 h 155257"/>
                    <a:gd name="connsiteX19" fmla="*/ 8953 w 152876"/>
                    <a:gd name="connsiteY19" fmla="*/ 37909 h 155257"/>
                    <a:gd name="connsiteX20" fmla="*/ 35623 w 152876"/>
                    <a:gd name="connsiteY20" fmla="*/ 10287 h 155257"/>
                    <a:gd name="connsiteX21" fmla="*/ 78200 w 152876"/>
                    <a:gd name="connsiteY21" fmla="*/ 0 h 155257"/>
                    <a:gd name="connsiteX22" fmla="*/ 110204 w 152876"/>
                    <a:gd name="connsiteY22" fmla="*/ 5524 h 155257"/>
                    <a:gd name="connsiteX23" fmla="*/ 133826 w 152876"/>
                    <a:gd name="connsiteY23" fmla="*/ 20479 h 155257"/>
                    <a:gd name="connsiteX24" fmla="*/ 148114 w 152876"/>
                    <a:gd name="connsiteY24" fmla="*/ 42291 h 155257"/>
                    <a:gd name="connsiteX25" fmla="*/ 152876 w 152876"/>
                    <a:gd name="connsiteY25" fmla="*/ 68199 h 155257"/>
                    <a:gd name="connsiteX26" fmla="*/ 152876 w 152876"/>
                    <a:gd name="connsiteY26" fmla="*/ 152019 h 155257"/>
                    <a:gd name="connsiteX27" fmla="*/ 124968 w 152876"/>
                    <a:gd name="connsiteY27" fmla="*/ 152019 h 15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876" h="155257">
                      <a:moveTo>
                        <a:pt x="124873" y="152210"/>
                      </a:moveTo>
                      <a:lnTo>
                        <a:pt x="124873" y="66199"/>
                      </a:lnTo>
                      <a:cubicBezTo>
                        <a:pt x="124492" y="58674"/>
                        <a:pt x="122301" y="51911"/>
                        <a:pt x="118300" y="45815"/>
                      </a:cubicBezTo>
                      <a:cubicBezTo>
                        <a:pt x="114300" y="39719"/>
                        <a:pt x="108680" y="34957"/>
                        <a:pt x="101441" y="31432"/>
                      </a:cubicBezTo>
                      <a:cubicBezTo>
                        <a:pt x="94202" y="27908"/>
                        <a:pt x="85630" y="26194"/>
                        <a:pt x="75914" y="26194"/>
                      </a:cubicBezTo>
                      <a:cubicBezTo>
                        <a:pt x="69056" y="26194"/>
                        <a:pt x="61913" y="27813"/>
                        <a:pt x="54483" y="30956"/>
                      </a:cubicBezTo>
                      <a:cubicBezTo>
                        <a:pt x="47053" y="34099"/>
                        <a:pt x="40672" y="39529"/>
                        <a:pt x="35433" y="47053"/>
                      </a:cubicBezTo>
                      <a:cubicBezTo>
                        <a:pt x="30194" y="54578"/>
                        <a:pt x="27432" y="64389"/>
                        <a:pt x="27242" y="76486"/>
                      </a:cubicBezTo>
                      <a:cubicBezTo>
                        <a:pt x="27242" y="87249"/>
                        <a:pt x="29527" y="96679"/>
                        <a:pt x="34099" y="104680"/>
                      </a:cubicBezTo>
                      <a:cubicBezTo>
                        <a:pt x="38671" y="112681"/>
                        <a:pt x="44672" y="118777"/>
                        <a:pt x="52197" y="122968"/>
                      </a:cubicBezTo>
                      <a:cubicBezTo>
                        <a:pt x="59722" y="127159"/>
                        <a:pt x="67627" y="129254"/>
                        <a:pt x="75914" y="129254"/>
                      </a:cubicBezTo>
                      <a:cubicBezTo>
                        <a:pt x="90297" y="129254"/>
                        <a:pt x="102965" y="122301"/>
                        <a:pt x="114109" y="108395"/>
                      </a:cubicBezTo>
                      <a:lnTo>
                        <a:pt x="114109" y="141351"/>
                      </a:lnTo>
                      <a:cubicBezTo>
                        <a:pt x="108204" y="145066"/>
                        <a:pt x="103918" y="147733"/>
                        <a:pt x="101251" y="149162"/>
                      </a:cubicBezTo>
                      <a:cubicBezTo>
                        <a:pt x="98584" y="150590"/>
                        <a:pt x="95059" y="151924"/>
                        <a:pt x="90583" y="153162"/>
                      </a:cubicBezTo>
                      <a:cubicBezTo>
                        <a:pt x="86106" y="154400"/>
                        <a:pt x="80391" y="155067"/>
                        <a:pt x="73438" y="155258"/>
                      </a:cubicBezTo>
                      <a:cubicBezTo>
                        <a:pt x="61150" y="155258"/>
                        <a:pt x="49435" y="152019"/>
                        <a:pt x="38100" y="145542"/>
                      </a:cubicBezTo>
                      <a:cubicBezTo>
                        <a:pt x="26765" y="139065"/>
                        <a:pt x="17621" y="129826"/>
                        <a:pt x="10573" y="117824"/>
                      </a:cubicBezTo>
                      <a:cubicBezTo>
                        <a:pt x="3524" y="105823"/>
                        <a:pt x="0" y="92012"/>
                        <a:pt x="0" y="76391"/>
                      </a:cubicBezTo>
                      <a:cubicBezTo>
                        <a:pt x="0" y="62389"/>
                        <a:pt x="2953" y="49530"/>
                        <a:pt x="8953" y="37909"/>
                      </a:cubicBezTo>
                      <a:cubicBezTo>
                        <a:pt x="14954" y="26289"/>
                        <a:pt x="23813" y="17145"/>
                        <a:pt x="35623" y="10287"/>
                      </a:cubicBezTo>
                      <a:cubicBezTo>
                        <a:pt x="47434" y="3429"/>
                        <a:pt x="61627" y="0"/>
                        <a:pt x="78200" y="0"/>
                      </a:cubicBezTo>
                      <a:cubicBezTo>
                        <a:pt x="90106" y="0"/>
                        <a:pt x="100679" y="1810"/>
                        <a:pt x="110204" y="5524"/>
                      </a:cubicBezTo>
                      <a:cubicBezTo>
                        <a:pt x="119729" y="9239"/>
                        <a:pt x="127540" y="14192"/>
                        <a:pt x="133826" y="20479"/>
                      </a:cubicBezTo>
                      <a:cubicBezTo>
                        <a:pt x="140113" y="26860"/>
                        <a:pt x="144875" y="34099"/>
                        <a:pt x="148114" y="42291"/>
                      </a:cubicBezTo>
                      <a:cubicBezTo>
                        <a:pt x="151352" y="50482"/>
                        <a:pt x="152876" y="59150"/>
                        <a:pt x="152876" y="68199"/>
                      </a:cubicBezTo>
                      <a:lnTo>
                        <a:pt x="152876" y="152019"/>
                      </a:lnTo>
                      <a:lnTo>
                        <a:pt x="124968" y="152019"/>
                      </a:ln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B784CDB0-1DAE-CE74-506C-F45EC04818EE}"/>
                    </a:ext>
                  </a:extLst>
                </p:cNvPr>
                <p:cNvSpPr/>
                <p:nvPr/>
              </p:nvSpPr>
              <p:spPr>
                <a:xfrm>
                  <a:off x="2870073" y="784324"/>
                  <a:ext cx="27241" cy="217455"/>
                </a:xfrm>
                <a:custGeom>
                  <a:avLst/>
                  <a:gdLst>
                    <a:gd name="connsiteX0" fmla="*/ 0 w 27241"/>
                    <a:gd name="connsiteY0" fmla="*/ 0 h 217455"/>
                    <a:gd name="connsiteX1" fmla="*/ 27241 w 27241"/>
                    <a:gd name="connsiteY1" fmla="*/ 0 h 217455"/>
                    <a:gd name="connsiteX2" fmla="*/ 27241 w 27241"/>
                    <a:gd name="connsiteY2" fmla="*/ 217456 h 217455"/>
                    <a:gd name="connsiteX3" fmla="*/ 0 w 27241"/>
                    <a:gd name="connsiteY3" fmla="*/ 217456 h 217455"/>
                    <a:gd name="connsiteX4" fmla="*/ 0 w 27241"/>
                    <a:gd name="connsiteY4" fmla="*/ 0 h 217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41" h="217455">
                      <a:moveTo>
                        <a:pt x="0" y="0"/>
                      </a:moveTo>
                      <a:lnTo>
                        <a:pt x="27241" y="0"/>
                      </a:lnTo>
                      <a:lnTo>
                        <a:pt x="27241" y="217456"/>
                      </a:lnTo>
                      <a:lnTo>
                        <a:pt x="0" y="217456"/>
                      </a:lnTo>
                      <a:lnTo>
                        <a:pt x="0" y="0"/>
                      </a:ln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E4C08C86-9996-CA74-9BF1-F2A93310ACC3}"/>
                    </a:ext>
                  </a:extLst>
                </p:cNvPr>
                <p:cNvSpPr/>
                <p:nvPr/>
              </p:nvSpPr>
              <p:spPr>
                <a:xfrm>
                  <a:off x="2945320" y="802898"/>
                  <a:ext cx="32575" cy="198977"/>
                </a:xfrm>
                <a:custGeom>
                  <a:avLst/>
                  <a:gdLst>
                    <a:gd name="connsiteX0" fmla="*/ 0 w 32575"/>
                    <a:gd name="connsiteY0" fmla="*/ 15811 h 198977"/>
                    <a:gd name="connsiteX1" fmla="*/ 5239 w 32575"/>
                    <a:gd name="connsiteY1" fmla="*/ 4572 h 198977"/>
                    <a:gd name="connsiteX2" fmla="*/ 16478 w 32575"/>
                    <a:gd name="connsiteY2" fmla="*/ 0 h 198977"/>
                    <a:gd name="connsiteX3" fmla="*/ 27718 w 32575"/>
                    <a:gd name="connsiteY3" fmla="*/ 4667 h 198977"/>
                    <a:gd name="connsiteX4" fmla="*/ 32576 w 32575"/>
                    <a:gd name="connsiteY4" fmla="*/ 16478 h 198977"/>
                    <a:gd name="connsiteX5" fmla="*/ 28099 w 32575"/>
                    <a:gd name="connsiteY5" fmla="*/ 28480 h 198977"/>
                    <a:gd name="connsiteX6" fmla="*/ 17145 w 32575"/>
                    <a:gd name="connsiteY6" fmla="*/ 32861 h 198977"/>
                    <a:gd name="connsiteX7" fmla="*/ 5144 w 32575"/>
                    <a:gd name="connsiteY7" fmla="*/ 28194 h 198977"/>
                    <a:gd name="connsiteX8" fmla="*/ 0 w 32575"/>
                    <a:gd name="connsiteY8" fmla="*/ 15811 h 198977"/>
                    <a:gd name="connsiteX9" fmla="*/ 2572 w 32575"/>
                    <a:gd name="connsiteY9" fmla="*/ 198977 h 198977"/>
                    <a:gd name="connsiteX10" fmla="*/ 2572 w 32575"/>
                    <a:gd name="connsiteY10" fmla="*/ 50006 h 198977"/>
                    <a:gd name="connsiteX11" fmla="*/ 29813 w 32575"/>
                    <a:gd name="connsiteY11" fmla="*/ 50006 h 198977"/>
                    <a:gd name="connsiteX12" fmla="*/ 29813 w 32575"/>
                    <a:gd name="connsiteY12" fmla="*/ 198977 h 198977"/>
                    <a:gd name="connsiteX13" fmla="*/ 2572 w 32575"/>
                    <a:gd name="connsiteY13" fmla="*/ 198977 h 19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575" h="198977">
                      <a:moveTo>
                        <a:pt x="0" y="15811"/>
                      </a:moveTo>
                      <a:cubicBezTo>
                        <a:pt x="286" y="11335"/>
                        <a:pt x="2000" y="7620"/>
                        <a:pt x="5239" y="4572"/>
                      </a:cubicBezTo>
                      <a:cubicBezTo>
                        <a:pt x="8477" y="1524"/>
                        <a:pt x="12192" y="0"/>
                        <a:pt x="16478" y="0"/>
                      </a:cubicBezTo>
                      <a:cubicBezTo>
                        <a:pt x="20764" y="0"/>
                        <a:pt x="24574" y="1524"/>
                        <a:pt x="27718" y="4667"/>
                      </a:cubicBezTo>
                      <a:cubicBezTo>
                        <a:pt x="30956" y="7810"/>
                        <a:pt x="32576" y="11716"/>
                        <a:pt x="32576" y="16478"/>
                      </a:cubicBezTo>
                      <a:cubicBezTo>
                        <a:pt x="32576" y="21526"/>
                        <a:pt x="31052" y="25527"/>
                        <a:pt x="28099" y="28480"/>
                      </a:cubicBezTo>
                      <a:cubicBezTo>
                        <a:pt x="25051" y="31432"/>
                        <a:pt x="21431" y="32861"/>
                        <a:pt x="17145" y="32861"/>
                      </a:cubicBezTo>
                      <a:cubicBezTo>
                        <a:pt x="12573" y="32861"/>
                        <a:pt x="8572" y="31337"/>
                        <a:pt x="5144" y="28194"/>
                      </a:cubicBezTo>
                      <a:cubicBezTo>
                        <a:pt x="1714" y="25051"/>
                        <a:pt x="0" y="20955"/>
                        <a:pt x="0" y="15811"/>
                      </a:cubicBezTo>
                      <a:close/>
                      <a:moveTo>
                        <a:pt x="2572" y="198977"/>
                      </a:moveTo>
                      <a:lnTo>
                        <a:pt x="2572" y="50006"/>
                      </a:lnTo>
                      <a:lnTo>
                        <a:pt x="29813" y="50006"/>
                      </a:lnTo>
                      <a:lnTo>
                        <a:pt x="29813" y="198977"/>
                      </a:lnTo>
                      <a:lnTo>
                        <a:pt x="2572" y="198977"/>
                      </a:ln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852A0435-704D-83F0-B66B-F23CEB291187}"/>
                    </a:ext>
                  </a:extLst>
                </p:cNvPr>
                <p:cNvSpPr/>
                <p:nvPr/>
              </p:nvSpPr>
              <p:spPr>
                <a:xfrm>
                  <a:off x="3021139" y="784419"/>
                  <a:ext cx="75628" cy="217551"/>
                </a:xfrm>
                <a:custGeom>
                  <a:avLst/>
                  <a:gdLst>
                    <a:gd name="connsiteX0" fmla="*/ 0 w 75628"/>
                    <a:gd name="connsiteY0" fmla="*/ 217456 h 217551"/>
                    <a:gd name="connsiteX1" fmla="*/ 0 w 75628"/>
                    <a:gd name="connsiteY1" fmla="*/ 54578 h 217551"/>
                    <a:gd name="connsiteX2" fmla="*/ 8001 w 75628"/>
                    <a:gd name="connsiteY2" fmla="*/ 22670 h 217551"/>
                    <a:gd name="connsiteX3" fmla="*/ 27051 w 75628"/>
                    <a:gd name="connsiteY3" fmla="*/ 5429 h 217551"/>
                    <a:gd name="connsiteX4" fmla="*/ 48959 w 75628"/>
                    <a:gd name="connsiteY4" fmla="*/ 0 h 217551"/>
                    <a:gd name="connsiteX5" fmla="*/ 75629 w 75628"/>
                    <a:gd name="connsiteY5" fmla="*/ 0 h 217551"/>
                    <a:gd name="connsiteX6" fmla="*/ 75629 w 75628"/>
                    <a:gd name="connsiteY6" fmla="*/ 26099 h 217551"/>
                    <a:gd name="connsiteX7" fmla="*/ 56007 w 75628"/>
                    <a:gd name="connsiteY7" fmla="*/ 26099 h 217551"/>
                    <a:gd name="connsiteX8" fmla="*/ 27242 w 75628"/>
                    <a:gd name="connsiteY8" fmla="*/ 50292 h 217551"/>
                    <a:gd name="connsiteX9" fmla="*/ 27242 w 75628"/>
                    <a:gd name="connsiteY9" fmla="*/ 68580 h 217551"/>
                    <a:gd name="connsiteX10" fmla="*/ 71819 w 75628"/>
                    <a:gd name="connsiteY10" fmla="*/ 68580 h 217551"/>
                    <a:gd name="connsiteX11" fmla="*/ 71819 w 75628"/>
                    <a:gd name="connsiteY11" fmla="*/ 94679 h 217551"/>
                    <a:gd name="connsiteX12" fmla="*/ 27242 w 75628"/>
                    <a:gd name="connsiteY12" fmla="*/ 94679 h 217551"/>
                    <a:gd name="connsiteX13" fmla="*/ 27242 w 75628"/>
                    <a:gd name="connsiteY13" fmla="*/ 217551 h 217551"/>
                    <a:gd name="connsiteX14" fmla="*/ 0 w 75628"/>
                    <a:gd name="connsiteY14" fmla="*/ 217551 h 217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628" h="217551">
                      <a:moveTo>
                        <a:pt x="0" y="217456"/>
                      </a:moveTo>
                      <a:lnTo>
                        <a:pt x="0" y="54578"/>
                      </a:lnTo>
                      <a:cubicBezTo>
                        <a:pt x="0" y="41434"/>
                        <a:pt x="2667" y="30766"/>
                        <a:pt x="8001" y="22670"/>
                      </a:cubicBezTo>
                      <a:cubicBezTo>
                        <a:pt x="13335" y="14573"/>
                        <a:pt x="19717" y="8763"/>
                        <a:pt x="27051" y="5429"/>
                      </a:cubicBezTo>
                      <a:cubicBezTo>
                        <a:pt x="34385" y="2096"/>
                        <a:pt x="41720" y="286"/>
                        <a:pt x="48959" y="0"/>
                      </a:cubicBezTo>
                      <a:lnTo>
                        <a:pt x="75629" y="0"/>
                      </a:lnTo>
                      <a:lnTo>
                        <a:pt x="75629" y="26099"/>
                      </a:lnTo>
                      <a:lnTo>
                        <a:pt x="56007" y="26099"/>
                      </a:lnTo>
                      <a:cubicBezTo>
                        <a:pt x="38386" y="26099"/>
                        <a:pt x="28861" y="34195"/>
                        <a:pt x="27242" y="50292"/>
                      </a:cubicBezTo>
                      <a:lnTo>
                        <a:pt x="27242" y="68580"/>
                      </a:lnTo>
                      <a:lnTo>
                        <a:pt x="71819" y="68580"/>
                      </a:lnTo>
                      <a:lnTo>
                        <a:pt x="71819" y="94679"/>
                      </a:lnTo>
                      <a:lnTo>
                        <a:pt x="27242" y="94679"/>
                      </a:lnTo>
                      <a:lnTo>
                        <a:pt x="27242" y="217551"/>
                      </a:lnTo>
                      <a:lnTo>
                        <a:pt x="0" y="217551"/>
                      </a:ln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1F4AD6EF-FEBB-0FFC-E05B-F2251FAC1552}"/>
                    </a:ext>
                  </a:extLst>
                </p:cNvPr>
                <p:cNvSpPr/>
                <p:nvPr/>
              </p:nvSpPr>
              <p:spPr>
                <a:xfrm>
                  <a:off x="3098291" y="849856"/>
                  <a:ext cx="155829" cy="155066"/>
                </a:xfrm>
                <a:custGeom>
                  <a:avLst/>
                  <a:gdLst>
                    <a:gd name="connsiteX0" fmla="*/ 762 w 155829"/>
                    <a:gd name="connsiteY0" fmla="*/ 75629 h 155066"/>
                    <a:gd name="connsiteX1" fmla="*/ 12192 w 155829"/>
                    <a:gd name="connsiteY1" fmla="*/ 36957 h 155066"/>
                    <a:gd name="connsiteX2" fmla="*/ 41148 w 155829"/>
                    <a:gd name="connsiteY2" fmla="*/ 9811 h 155066"/>
                    <a:gd name="connsiteX3" fmla="*/ 77629 w 155829"/>
                    <a:gd name="connsiteY3" fmla="*/ 0 h 155066"/>
                    <a:gd name="connsiteX4" fmla="*/ 114967 w 155829"/>
                    <a:gd name="connsiteY4" fmla="*/ 9239 h 155066"/>
                    <a:gd name="connsiteX5" fmla="*/ 144399 w 155829"/>
                    <a:gd name="connsiteY5" fmla="*/ 35338 h 155066"/>
                    <a:gd name="connsiteX6" fmla="*/ 155829 w 155829"/>
                    <a:gd name="connsiteY6" fmla="*/ 76295 h 155066"/>
                    <a:gd name="connsiteX7" fmla="*/ 147447 w 155829"/>
                    <a:gd name="connsiteY7" fmla="*/ 112109 h 155066"/>
                    <a:gd name="connsiteX8" fmla="*/ 122396 w 155829"/>
                    <a:gd name="connsiteY8" fmla="*/ 142113 h 155066"/>
                    <a:gd name="connsiteX9" fmla="*/ 83153 w 155829"/>
                    <a:gd name="connsiteY9" fmla="*/ 155067 h 155066"/>
                    <a:gd name="connsiteX10" fmla="*/ 49149 w 155829"/>
                    <a:gd name="connsiteY10" fmla="*/ 148876 h 155066"/>
                    <a:gd name="connsiteX11" fmla="*/ 22860 w 155829"/>
                    <a:gd name="connsiteY11" fmla="*/ 131636 h 155066"/>
                    <a:gd name="connsiteX12" fmla="*/ 6096 w 155829"/>
                    <a:gd name="connsiteY12" fmla="*/ 106680 h 155066"/>
                    <a:gd name="connsiteX13" fmla="*/ 0 w 155829"/>
                    <a:gd name="connsiteY13" fmla="*/ 76867 h 155066"/>
                    <a:gd name="connsiteX14" fmla="*/ 571 w 155829"/>
                    <a:gd name="connsiteY14" fmla="*/ 76105 h 155066"/>
                    <a:gd name="connsiteX15" fmla="*/ 667 w 155829"/>
                    <a:gd name="connsiteY15" fmla="*/ 75533 h 155066"/>
                    <a:gd name="connsiteX16" fmla="*/ 29242 w 155829"/>
                    <a:gd name="connsiteY16" fmla="*/ 75057 h 155066"/>
                    <a:gd name="connsiteX17" fmla="*/ 41148 w 155829"/>
                    <a:gd name="connsiteY17" fmla="*/ 112871 h 155066"/>
                    <a:gd name="connsiteX18" fmla="*/ 79534 w 155829"/>
                    <a:gd name="connsiteY18" fmla="*/ 129064 h 155066"/>
                    <a:gd name="connsiteX19" fmla="*/ 103918 w 155829"/>
                    <a:gd name="connsiteY19" fmla="*/ 123634 h 155066"/>
                    <a:gd name="connsiteX20" fmla="*/ 120777 w 155829"/>
                    <a:gd name="connsiteY20" fmla="*/ 105823 h 155066"/>
                    <a:gd name="connsiteX21" fmla="*/ 126968 w 155829"/>
                    <a:gd name="connsiteY21" fmla="*/ 73914 h 155066"/>
                    <a:gd name="connsiteX22" fmla="*/ 112490 w 155829"/>
                    <a:gd name="connsiteY22" fmla="*/ 39243 h 155066"/>
                    <a:gd name="connsiteX23" fmla="*/ 78200 w 155829"/>
                    <a:gd name="connsiteY23" fmla="*/ 26098 h 155066"/>
                    <a:gd name="connsiteX24" fmla="*/ 51054 w 155829"/>
                    <a:gd name="connsiteY24" fmla="*/ 33719 h 155066"/>
                    <a:gd name="connsiteX25" fmla="*/ 34766 w 155829"/>
                    <a:gd name="connsiteY25" fmla="*/ 52197 h 155066"/>
                    <a:gd name="connsiteX26" fmla="*/ 29051 w 155829"/>
                    <a:gd name="connsiteY26" fmla="*/ 75152 h 155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5829" h="155066">
                      <a:moveTo>
                        <a:pt x="762" y="75629"/>
                      </a:moveTo>
                      <a:cubicBezTo>
                        <a:pt x="953" y="61341"/>
                        <a:pt x="4763" y="48482"/>
                        <a:pt x="12192" y="36957"/>
                      </a:cubicBezTo>
                      <a:cubicBezTo>
                        <a:pt x="19621" y="25432"/>
                        <a:pt x="29242" y="16383"/>
                        <a:pt x="41148" y="9811"/>
                      </a:cubicBezTo>
                      <a:cubicBezTo>
                        <a:pt x="53054" y="3239"/>
                        <a:pt x="65151" y="0"/>
                        <a:pt x="77629" y="0"/>
                      </a:cubicBezTo>
                      <a:cubicBezTo>
                        <a:pt x="90583" y="286"/>
                        <a:pt x="102965" y="3334"/>
                        <a:pt x="114967" y="9239"/>
                      </a:cubicBezTo>
                      <a:cubicBezTo>
                        <a:pt x="126968" y="15145"/>
                        <a:pt x="136779" y="23813"/>
                        <a:pt x="144399" y="35338"/>
                      </a:cubicBezTo>
                      <a:cubicBezTo>
                        <a:pt x="152019" y="46863"/>
                        <a:pt x="155829" y="60484"/>
                        <a:pt x="155829" y="76295"/>
                      </a:cubicBezTo>
                      <a:cubicBezTo>
                        <a:pt x="155829" y="88202"/>
                        <a:pt x="153067" y="100108"/>
                        <a:pt x="147447" y="112109"/>
                      </a:cubicBezTo>
                      <a:cubicBezTo>
                        <a:pt x="141827" y="124111"/>
                        <a:pt x="133540" y="134112"/>
                        <a:pt x="122396" y="142113"/>
                      </a:cubicBezTo>
                      <a:cubicBezTo>
                        <a:pt x="111347" y="150209"/>
                        <a:pt x="98203" y="154496"/>
                        <a:pt x="83153" y="155067"/>
                      </a:cubicBezTo>
                      <a:cubicBezTo>
                        <a:pt x="70676" y="155067"/>
                        <a:pt x="59341" y="152971"/>
                        <a:pt x="49149" y="148876"/>
                      </a:cubicBezTo>
                      <a:cubicBezTo>
                        <a:pt x="38957" y="144780"/>
                        <a:pt x="30194" y="139065"/>
                        <a:pt x="22860" y="131636"/>
                      </a:cubicBezTo>
                      <a:cubicBezTo>
                        <a:pt x="15526" y="124206"/>
                        <a:pt x="9906" y="115919"/>
                        <a:pt x="6096" y="106680"/>
                      </a:cubicBezTo>
                      <a:cubicBezTo>
                        <a:pt x="2286" y="97346"/>
                        <a:pt x="190" y="87440"/>
                        <a:pt x="0" y="76867"/>
                      </a:cubicBezTo>
                      <a:cubicBezTo>
                        <a:pt x="286" y="76581"/>
                        <a:pt x="476" y="76390"/>
                        <a:pt x="571" y="76105"/>
                      </a:cubicBezTo>
                      <a:cubicBezTo>
                        <a:pt x="667" y="75819"/>
                        <a:pt x="667" y="75629"/>
                        <a:pt x="667" y="75533"/>
                      </a:cubicBezTo>
                      <a:close/>
                      <a:moveTo>
                        <a:pt x="29242" y="75057"/>
                      </a:moveTo>
                      <a:cubicBezTo>
                        <a:pt x="29242" y="89535"/>
                        <a:pt x="33242" y="102108"/>
                        <a:pt x="41148" y="112871"/>
                      </a:cubicBezTo>
                      <a:cubicBezTo>
                        <a:pt x="49054" y="123634"/>
                        <a:pt x="61913" y="129064"/>
                        <a:pt x="79534" y="129064"/>
                      </a:cubicBezTo>
                      <a:cubicBezTo>
                        <a:pt x="88678" y="129064"/>
                        <a:pt x="96774" y="127254"/>
                        <a:pt x="103918" y="123634"/>
                      </a:cubicBezTo>
                      <a:cubicBezTo>
                        <a:pt x="111062" y="120015"/>
                        <a:pt x="116681" y="114014"/>
                        <a:pt x="120777" y="105823"/>
                      </a:cubicBezTo>
                      <a:cubicBezTo>
                        <a:pt x="124873" y="97536"/>
                        <a:pt x="126968" y="86963"/>
                        <a:pt x="126968" y="73914"/>
                      </a:cubicBezTo>
                      <a:cubicBezTo>
                        <a:pt x="126397" y="59531"/>
                        <a:pt x="121539" y="47911"/>
                        <a:pt x="112490" y="39243"/>
                      </a:cubicBezTo>
                      <a:cubicBezTo>
                        <a:pt x="103442" y="30575"/>
                        <a:pt x="92012" y="26098"/>
                        <a:pt x="78200" y="26098"/>
                      </a:cubicBezTo>
                      <a:cubicBezTo>
                        <a:pt x="67437" y="26289"/>
                        <a:pt x="58293" y="28861"/>
                        <a:pt x="51054" y="33719"/>
                      </a:cubicBezTo>
                      <a:cubicBezTo>
                        <a:pt x="43720" y="38576"/>
                        <a:pt x="38386" y="44767"/>
                        <a:pt x="34766" y="52197"/>
                      </a:cubicBezTo>
                      <a:cubicBezTo>
                        <a:pt x="31242" y="59627"/>
                        <a:pt x="29337" y="67246"/>
                        <a:pt x="29051" y="75152"/>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BF889AB2-AED9-39E9-65F2-E263671B2B1F}"/>
                    </a:ext>
                  </a:extLst>
                </p:cNvPr>
                <p:cNvSpPr/>
                <p:nvPr/>
              </p:nvSpPr>
              <p:spPr>
                <a:xfrm>
                  <a:off x="3277457" y="849760"/>
                  <a:ext cx="73151" cy="152114"/>
                </a:xfrm>
                <a:custGeom>
                  <a:avLst/>
                  <a:gdLst>
                    <a:gd name="connsiteX0" fmla="*/ 0 w 73151"/>
                    <a:gd name="connsiteY0" fmla="*/ 3143 h 152114"/>
                    <a:gd name="connsiteX1" fmla="*/ 26003 w 73151"/>
                    <a:gd name="connsiteY1" fmla="*/ 3143 h 152114"/>
                    <a:gd name="connsiteX2" fmla="*/ 26003 w 73151"/>
                    <a:gd name="connsiteY2" fmla="*/ 20479 h 152114"/>
                    <a:gd name="connsiteX3" fmla="*/ 41243 w 73151"/>
                    <a:gd name="connsiteY3" fmla="*/ 5810 h 152114"/>
                    <a:gd name="connsiteX4" fmla="*/ 64770 w 73151"/>
                    <a:gd name="connsiteY4" fmla="*/ 0 h 152114"/>
                    <a:gd name="connsiteX5" fmla="*/ 73152 w 73151"/>
                    <a:gd name="connsiteY5" fmla="*/ 0 h 152114"/>
                    <a:gd name="connsiteX6" fmla="*/ 73152 w 73151"/>
                    <a:gd name="connsiteY6" fmla="*/ 26099 h 152114"/>
                    <a:gd name="connsiteX7" fmla="*/ 66675 w 73151"/>
                    <a:gd name="connsiteY7" fmla="*/ 26099 h 152114"/>
                    <a:gd name="connsiteX8" fmla="*/ 36862 w 73151"/>
                    <a:gd name="connsiteY8" fmla="*/ 41339 h 152114"/>
                    <a:gd name="connsiteX9" fmla="*/ 27337 w 73151"/>
                    <a:gd name="connsiteY9" fmla="*/ 73914 h 152114"/>
                    <a:gd name="connsiteX10" fmla="*/ 27337 w 73151"/>
                    <a:gd name="connsiteY10" fmla="*/ 152114 h 152114"/>
                    <a:gd name="connsiteX11" fmla="*/ 95 w 73151"/>
                    <a:gd name="connsiteY11" fmla="*/ 152114 h 152114"/>
                    <a:gd name="connsiteX12" fmla="*/ 95 w 73151"/>
                    <a:gd name="connsiteY12" fmla="*/ 3143 h 15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51" h="152114">
                      <a:moveTo>
                        <a:pt x="0" y="3143"/>
                      </a:moveTo>
                      <a:lnTo>
                        <a:pt x="26003" y="3143"/>
                      </a:lnTo>
                      <a:lnTo>
                        <a:pt x="26003" y="20479"/>
                      </a:lnTo>
                      <a:cubicBezTo>
                        <a:pt x="29528" y="14573"/>
                        <a:pt x="34671" y="9716"/>
                        <a:pt x="41243" y="5810"/>
                      </a:cubicBezTo>
                      <a:cubicBezTo>
                        <a:pt x="47911" y="1905"/>
                        <a:pt x="55721" y="0"/>
                        <a:pt x="64770" y="0"/>
                      </a:cubicBezTo>
                      <a:lnTo>
                        <a:pt x="73152" y="0"/>
                      </a:lnTo>
                      <a:lnTo>
                        <a:pt x="73152" y="26099"/>
                      </a:lnTo>
                      <a:lnTo>
                        <a:pt x="66675" y="26099"/>
                      </a:lnTo>
                      <a:cubicBezTo>
                        <a:pt x="52769" y="26099"/>
                        <a:pt x="42767" y="31147"/>
                        <a:pt x="36862" y="41339"/>
                      </a:cubicBezTo>
                      <a:cubicBezTo>
                        <a:pt x="30861" y="51530"/>
                        <a:pt x="27718" y="62389"/>
                        <a:pt x="27337" y="73914"/>
                      </a:cubicBezTo>
                      <a:lnTo>
                        <a:pt x="27337" y="152114"/>
                      </a:lnTo>
                      <a:lnTo>
                        <a:pt x="95" y="152114"/>
                      </a:lnTo>
                      <a:lnTo>
                        <a:pt x="95" y="3143"/>
                      </a:ln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6986E6D6-35EB-3DAE-1BC5-47CDFBEDD229}"/>
                    </a:ext>
                  </a:extLst>
                </p:cNvPr>
                <p:cNvSpPr/>
                <p:nvPr/>
              </p:nvSpPr>
              <p:spPr>
                <a:xfrm>
                  <a:off x="3363372" y="849189"/>
                  <a:ext cx="127920" cy="152685"/>
                </a:xfrm>
                <a:custGeom>
                  <a:avLst/>
                  <a:gdLst>
                    <a:gd name="connsiteX0" fmla="*/ 0 w 127920"/>
                    <a:gd name="connsiteY0" fmla="*/ 152686 h 152685"/>
                    <a:gd name="connsiteX1" fmla="*/ 0 w 127920"/>
                    <a:gd name="connsiteY1" fmla="*/ 61817 h 152685"/>
                    <a:gd name="connsiteX2" fmla="*/ 8477 w 127920"/>
                    <a:gd name="connsiteY2" fmla="*/ 31242 h 152685"/>
                    <a:gd name="connsiteX3" fmla="*/ 31814 w 127920"/>
                    <a:gd name="connsiteY3" fmla="*/ 8858 h 152685"/>
                    <a:gd name="connsiteX4" fmla="*/ 64294 w 127920"/>
                    <a:gd name="connsiteY4" fmla="*/ 0 h 152685"/>
                    <a:gd name="connsiteX5" fmla="*/ 91821 w 127920"/>
                    <a:gd name="connsiteY5" fmla="*/ 6477 h 152685"/>
                    <a:gd name="connsiteX6" fmla="*/ 117253 w 127920"/>
                    <a:gd name="connsiteY6" fmla="*/ 27432 h 152685"/>
                    <a:gd name="connsiteX7" fmla="*/ 127921 w 127920"/>
                    <a:gd name="connsiteY7" fmla="*/ 64198 h 152685"/>
                    <a:gd name="connsiteX8" fmla="*/ 127921 w 127920"/>
                    <a:gd name="connsiteY8" fmla="*/ 152590 h 152685"/>
                    <a:gd name="connsiteX9" fmla="*/ 100679 w 127920"/>
                    <a:gd name="connsiteY9" fmla="*/ 152590 h 152685"/>
                    <a:gd name="connsiteX10" fmla="*/ 100679 w 127920"/>
                    <a:gd name="connsiteY10" fmla="*/ 64770 h 152685"/>
                    <a:gd name="connsiteX11" fmla="*/ 90488 w 127920"/>
                    <a:gd name="connsiteY11" fmla="*/ 37814 h 152685"/>
                    <a:gd name="connsiteX12" fmla="*/ 64389 w 127920"/>
                    <a:gd name="connsiteY12" fmla="*/ 26003 h 152685"/>
                    <a:gd name="connsiteX13" fmla="*/ 38576 w 127920"/>
                    <a:gd name="connsiteY13" fmla="*/ 36767 h 152685"/>
                    <a:gd name="connsiteX14" fmla="*/ 28004 w 127920"/>
                    <a:gd name="connsiteY14" fmla="*/ 62294 h 152685"/>
                    <a:gd name="connsiteX15" fmla="*/ 28004 w 127920"/>
                    <a:gd name="connsiteY15" fmla="*/ 152590 h 152685"/>
                    <a:gd name="connsiteX16" fmla="*/ 95 w 127920"/>
                    <a:gd name="connsiteY16" fmla="*/ 152590 h 15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7920" h="152685">
                      <a:moveTo>
                        <a:pt x="0" y="152686"/>
                      </a:moveTo>
                      <a:lnTo>
                        <a:pt x="0" y="61817"/>
                      </a:lnTo>
                      <a:cubicBezTo>
                        <a:pt x="0" y="50768"/>
                        <a:pt x="2858" y="40672"/>
                        <a:pt x="8477" y="31242"/>
                      </a:cubicBezTo>
                      <a:cubicBezTo>
                        <a:pt x="14097" y="21907"/>
                        <a:pt x="21908" y="14478"/>
                        <a:pt x="31814" y="8858"/>
                      </a:cubicBezTo>
                      <a:cubicBezTo>
                        <a:pt x="41720" y="3239"/>
                        <a:pt x="52578" y="381"/>
                        <a:pt x="64294" y="0"/>
                      </a:cubicBezTo>
                      <a:cubicBezTo>
                        <a:pt x="72676" y="0"/>
                        <a:pt x="81915" y="2191"/>
                        <a:pt x="91821" y="6477"/>
                      </a:cubicBezTo>
                      <a:cubicBezTo>
                        <a:pt x="101727" y="10763"/>
                        <a:pt x="110204" y="17812"/>
                        <a:pt x="117253" y="27432"/>
                      </a:cubicBezTo>
                      <a:cubicBezTo>
                        <a:pt x="124301" y="37148"/>
                        <a:pt x="127921" y="49340"/>
                        <a:pt x="127921" y="64198"/>
                      </a:cubicBezTo>
                      <a:lnTo>
                        <a:pt x="127921" y="152590"/>
                      </a:lnTo>
                      <a:lnTo>
                        <a:pt x="100679" y="152590"/>
                      </a:lnTo>
                      <a:lnTo>
                        <a:pt x="100679" y="64770"/>
                      </a:lnTo>
                      <a:cubicBezTo>
                        <a:pt x="100679" y="54388"/>
                        <a:pt x="97250" y="45434"/>
                        <a:pt x="90488" y="37814"/>
                      </a:cubicBezTo>
                      <a:cubicBezTo>
                        <a:pt x="83725" y="30194"/>
                        <a:pt x="74962" y="26289"/>
                        <a:pt x="64389" y="26003"/>
                      </a:cubicBezTo>
                      <a:cubicBezTo>
                        <a:pt x="54197" y="26003"/>
                        <a:pt x="45625" y="29623"/>
                        <a:pt x="38576" y="36767"/>
                      </a:cubicBezTo>
                      <a:cubicBezTo>
                        <a:pt x="31528" y="43910"/>
                        <a:pt x="28004" y="52388"/>
                        <a:pt x="28004" y="62294"/>
                      </a:cubicBezTo>
                      <a:lnTo>
                        <a:pt x="28004" y="152590"/>
                      </a:lnTo>
                      <a:lnTo>
                        <a:pt x="95" y="152590"/>
                      </a:ln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CAD673BA-A37D-E3A1-68D4-F3F50A9CFDBF}"/>
                    </a:ext>
                  </a:extLst>
                </p:cNvPr>
                <p:cNvSpPr/>
                <p:nvPr/>
              </p:nvSpPr>
              <p:spPr>
                <a:xfrm>
                  <a:off x="3531203" y="802898"/>
                  <a:ext cx="32575" cy="198977"/>
                </a:xfrm>
                <a:custGeom>
                  <a:avLst/>
                  <a:gdLst>
                    <a:gd name="connsiteX0" fmla="*/ 0 w 32575"/>
                    <a:gd name="connsiteY0" fmla="*/ 15811 h 198977"/>
                    <a:gd name="connsiteX1" fmla="*/ 5239 w 32575"/>
                    <a:gd name="connsiteY1" fmla="*/ 4572 h 198977"/>
                    <a:gd name="connsiteX2" fmla="*/ 16478 w 32575"/>
                    <a:gd name="connsiteY2" fmla="*/ 0 h 198977"/>
                    <a:gd name="connsiteX3" fmla="*/ 27718 w 32575"/>
                    <a:gd name="connsiteY3" fmla="*/ 4667 h 198977"/>
                    <a:gd name="connsiteX4" fmla="*/ 32575 w 32575"/>
                    <a:gd name="connsiteY4" fmla="*/ 16478 h 198977"/>
                    <a:gd name="connsiteX5" fmla="*/ 28099 w 32575"/>
                    <a:gd name="connsiteY5" fmla="*/ 28480 h 198977"/>
                    <a:gd name="connsiteX6" fmla="*/ 17145 w 32575"/>
                    <a:gd name="connsiteY6" fmla="*/ 32861 h 198977"/>
                    <a:gd name="connsiteX7" fmla="*/ 5143 w 32575"/>
                    <a:gd name="connsiteY7" fmla="*/ 28194 h 198977"/>
                    <a:gd name="connsiteX8" fmla="*/ 0 w 32575"/>
                    <a:gd name="connsiteY8" fmla="*/ 15811 h 198977"/>
                    <a:gd name="connsiteX9" fmla="*/ 2476 w 32575"/>
                    <a:gd name="connsiteY9" fmla="*/ 198977 h 198977"/>
                    <a:gd name="connsiteX10" fmla="*/ 2476 w 32575"/>
                    <a:gd name="connsiteY10" fmla="*/ 50006 h 198977"/>
                    <a:gd name="connsiteX11" fmla="*/ 29718 w 32575"/>
                    <a:gd name="connsiteY11" fmla="*/ 50006 h 198977"/>
                    <a:gd name="connsiteX12" fmla="*/ 29718 w 32575"/>
                    <a:gd name="connsiteY12" fmla="*/ 198977 h 198977"/>
                    <a:gd name="connsiteX13" fmla="*/ 2476 w 32575"/>
                    <a:gd name="connsiteY13" fmla="*/ 198977 h 19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575" h="198977">
                      <a:moveTo>
                        <a:pt x="0" y="15811"/>
                      </a:moveTo>
                      <a:cubicBezTo>
                        <a:pt x="286" y="11335"/>
                        <a:pt x="2000" y="7620"/>
                        <a:pt x="5239" y="4572"/>
                      </a:cubicBezTo>
                      <a:cubicBezTo>
                        <a:pt x="8477" y="1524"/>
                        <a:pt x="12192" y="0"/>
                        <a:pt x="16478" y="0"/>
                      </a:cubicBezTo>
                      <a:cubicBezTo>
                        <a:pt x="20764" y="0"/>
                        <a:pt x="24574" y="1524"/>
                        <a:pt x="27718" y="4667"/>
                      </a:cubicBezTo>
                      <a:cubicBezTo>
                        <a:pt x="30956" y="7810"/>
                        <a:pt x="32575" y="11716"/>
                        <a:pt x="32575" y="16478"/>
                      </a:cubicBezTo>
                      <a:cubicBezTo>
                        <a:pt x="32575" y="21526"/>
                        <a:pt x="31051" y="25527"/>
                        <a:pt x="28099" y="28480"/>
                      </a:cubicBezTo>
                      <a:cubicBezTo>
                        <a:pt x="25051" y="31432"/>
                        <a:pt x="21431" y="32861"/>
                        <a:pt x="17145" y="32861"/>
                      </a:cubicBezTo>
                      <a:cubicBezTo>
                        <a:pt x="12573" y="32861"/>
                        <a:pt x="8572" y="31337"/>
                        <a:pt x="5143" y="28194"/>
                      </a:cubicBezTo>
                      <a:cubicBezTo>
                        <a:pt x="1714" y="25051"/>
                        <a:pt x="0" y="20955"/>
                        <a:pt x="0" y="15811"/>
                      </a:cubicBezTo>
                      <a:close/>
                      <a:moveTo>
                        <a:pt x="2476" y="198977"/>
                      </a:moveTo>
                      <a:lnTo>
                        <a:pt x="2476" y="50006"/>
                      </a:lnTo>
                      <a:lnTo>
                        <a:pt x="29718" y="50006"/>
                      </a:lnTo>
                      <a:lnTo>
                        <a:pt x="29718" y="198977"/>
                      </a:lnTo>
                      <a:lnTo>
                        <a:pt x="2476" y="198977"/>
                      </a:ln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CB427E7D-973A-A28F-63CF-082BEFD4AA64}"/>
                    </a:ext>
                  </a:extLst>
                </p:cNvPr>
                <p:cNvSpPr/>
                <p:nvPr/>
              </p:nvSpPr>
              <p:spPr>
                <a:xfrm>
                  <a:off x="3598449" y="849665"/>
                  <a:ext cx="152876" cy="155257"/>
                </a:xfrm>
                <a:custGeom>
                  <a:avLst/>
                  <a:gdLst>
                    <a:gd name="connsiteX0" fmla="*/ 124873 w 152876"/>
                    <a:gd name="connsiteY0" fmla="*/ 152210 h 155257"/>
                    <a:gd name="connsiteX1" fmla="*/ 124873 w 152876"/>
                    <a:gd name="connsiteY1" fmla="*/ 66199 h 155257"/>
                    <a:gd name="connsiteX2" fmla="*/ 118300 w 152876"/>
                    <a:gd name="connsiteY2" fmla="*/ 45815 h 155257"/>
                    <a:gd name="connsiteX3" fmla="*/ 101441 w 152876"/>
                    <a:gd name="connsiteY3" fmla="*/ 31432 h 155257"/>
                    <a:gd name="connsiteX4" fmla="*/ 75914 w 152876"/>
                    <a:gd name="connsiteY4" fmla="*/ 26194 h 155257"/>
                    <a:gd name="connsiteX5" fmla="*/ 54483 w 152876"/>
                    <a:gd name="connsiteY5" fmla="*/ 30956 h 155257"/>
                    <a:gd name="connsiteX6" fmla="*/ 35433 w 152876"/>
                    <a:gd name="connsiteY6" fmla="*/ 47053 h 155257"/>
                    <a:gd name="connsiteX7" fmla="*/ 27241 w 152876"/>
                    <a:gd name="connsiteY7" fmla="*/ 76486 h 155257"/>
                    <a:gd name="connsiteX8" fmla="*/ 34099 w 152876"/>
                    <a:gd name="connsiteY8" fmla="*/ 104680 h 155257"/>
                    <a:gd name="connsiteX9" fmla="*/ 52197 w 152876"/>
                    <a:gd name="connsiteY9" fmla="*/ 122968 h 155257"/>
                    <a:gd name="connsiteX10" fmla="*/ 75914 w 152876"/>
                    <a:gd name="connsiteY10" fmla="*/ 129254 h 155257"/>
                    <a:gd name="connsiteX11" fmla="*/ 114109 w 152876"/>
                    <a:gd name="connsiteY11" fmla="*/ 108395 h 155257"/>
                    <a:gd name="connsiteX12" fmla="*/ 114109 w 152876"/>
                    <a:gd name="connsiteY12" fmla="*/ 141351 h 155257"/>
                    <a:gd name="connsiteX13" fmla="*/ 101251 w 152876"/>
                    <a:gd name="connsiteY13" fmla="*/ 149162 h 155257"/>
                    <a:gd name="connsiteX14" fmla="*/ 90583 w 152876"/>
                    <a:gd name="connsiteY14" fmla="*/ 153162 h 155257"/>
                    <a:gd name="connsiteX15" fmla="*/ 73438 w 152876"/>
                    <a:gd name="connsiteY15" fmla="*/ 155258 h 155257"/>
                    <a:gd name="connsiteX16" fmla="*/ 38100 w 152876"/>
                    <a:gd name="connsiteY16" fmla="*/ 145542 h 155257"/>
                    <a:gd name="connsiteX17" fmla="*/ 10573 w 152876"/>
                    <a:gd name="connsiteY17" fmla="*/ 117824 h 155257"/>
                    <a:gd name="connsiteX18" fmla="*/ 0 w 152876"/>
                    <a:gd name="connsiteY18" fmla="*/ 76391 h 155257"/>
                    <a:gd name="connsiteX19" fmla="*/ 8954 w 152876"/>
                    <a:gd name="connsiteY19" fmla="*/ 37909 h 155257"/>
                    <a:gd name="connsiteX20" fmla="*/ 35623 w 152876"/>
                    <a:gd name="connsiteY20" fmla="*/ 10287 h 155257"/>
                    <a:gd name="connsiteX21" fmla="*/ 78200 w 152876"/>
                    <a:gd name="connsiteY21" fmla="*/ 0 h 155257"/>
                    <a:gd name="connsiteX22" fmla="*/ 110204 w 152876"/>
                    <a:gd name="connsiteY22" fmla="*/ 5524 h 155257"/>
                    <a:gd name="connsiteX23" fmla="*/ 133826 w 152876"/>
                    <a:gd name="connsiteY23" fmla="*/ 20479 h 155257"/>
                    <a:gd name="connsiteX24" fmla="*/ 148114 w 152876"/>
                    <a:gd name="connsiteY24" fmla="*/ 42291 h 155257"/>
                    <a:gd name="connsiteX25" fmla="*/ 152876 w 152876"/>
                    <a:gd name="connsiteY25" fmla="*/ 68199 h 155257"/>
                    <a:gd name="connsiteX26" fmla="*/ 152876 w 152876"/>
                    <a:gd name="connsiteY26" fmla="*/ 152019 h 155257"/>
                    <a:gd name="connsiteX27" fmla="*/ 124968 w 152876"/>
                    <a:gd name="connsiteY27" fmla="*/ 152019 h 15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876" h="155257">
                      <a:moveTo>
                        <a:pt x="124873" y="152210"/>
                      </a:moveTo>
                      <a:lnTo>
                        <a:pt x="124873" y="66199"/>
                      </a:lnTo>
                      <a:cubicBezTo>
                        <a:pt x="124492" y="58674"/>
                        <a:pt x="122301" y="51911"/>
                        <a:pt x="118300" y="45815"/>
                      </a:cubicBezTo>
                      <a:cubicBezTo>
                        <a:pt x="114300" y="39719"/>
                        <a:pt x="108680" y="34957"/>
                        <a:pt x="101441" y="31432"/>
                      </a:cubicBezTo>
                      <a:cubicBezTo>
                        <a:pt x="94202" y="27908"/>
                        <a:pt x="85630" y="26194"/>
                        <a:pt x="75914" y="26194"/>
                      </a:cubicBezTo>
                      <a:cubicBezTo>
                        <a:pt x="69056" y="26194"/>
                        <a:pt x="61913" y="27813"/>
                        <a:pt x="54483" y="30956"/>
                      </a:cubicBezTo>
                      <a:cubicBezTo>
                        <a:pt x="47054" y="34099"/>
                        <a:pt x="40672" y="39529"/>
                        <a:pt x="35433" y="47053"/>
                      </a:cubicBezTo>
                      <a:cubicBezTo>
                        <a:pt x="30194" y="54578"/>
                        <a:pt x="27432" y="64389"/>
                        <a:pt x="27241" y="76486"/>
                      </a:cubicBezTo>
                      <a:cubicBezTo>
                        <a:pt x="27241" y="87249"/>
                        <a:pt x="29528" y="96679"/>
                        <a:pt x="34099" y="104680"/>
                      </a:cubicBezTo>
                      <a:cubicBezTo>
                        <a:pt x="38671" y="112681"/>
                        <a:pt x="44672" y="118777"/>
                        <a:pt x="52197" y="122968"/>
                      </a:cubicBezTo>
                      <a:cubicBezTo>
                        <a:pt x="59722" y="127159"/>
                        <a:pt x="67628" y="129254"/>
                        <a:pt x="75914" y="129254"/>
                      </a:cubicBezTo>
                      <a:cubicBezTo>
                        <a:pt x="90297" y="129254"/>
                        <a:pt x="102965" y="122301"/>
                        <a:pt x="114109" y="108395"/>
                      </a:cubicBezTo>
                      <a:lnTo>
                        <a:pt x="114109" y="141351"/>
                      </a:lnTo>
                      <a:cubicBezTo>
                        <a:pt x="108204" y="145066"/>
                        <a:pt x="103918" y="147733"/>
                        <a:pt x="101251" y="149162"/>
                      </a:cubicBezTo>
                      <a:cubicBezTo>
                        <a:pt x="98584" y="150590"/>
                        <a:pt x="95059" y="151924"/>
                        <a:pt x="90583" y="153162"/>
                      </a:cubicBezTo>
                      <a:cubicBezTo>
                        <a:pt x="86106" y="154400"/>
                        <a:pt x="80391" y="155067"/>
                        <a:pt x="73438" y="155258"/>
                      </a:cubicBezTo>
                      <a:cubicBezTo>
                        <a:pt x="61150" y="155258"/>
                        <a:pt x="49435" y="152019"/>
                        <a:pt x="38100" y="145542"/>
                      </a:cubicBezTo>
                      <a:cubicBezTo>
                        <a:pt x="26765" y="139065"/>
                        <a:pt x="17621" y="129826"/>
                        <a:pt x="10573" y="117824"/>
                      </a:cubicBezTo>
                      <a:cubicBezTo>
                        <a:pt x="3524" y="105823"/>
                        <a:pt x="0" y="92012"/>
                        <a:pt x="0" y="76391"/>
                      </a:cubicBezTo>
                      <a:cubicBezTo>
                        <a:pt x="0" y="62389"/>
                        <a:pt x="2953" y="49530"/>
                        <a:pt x="8954" y="37909"/>
                      </a:cubicBezTo>
                      <a:cubicBezTo>
                        <a:pt x="14954" y="26289"/>
                        <a:pt x="23813" y="17145"/>
                        <a:pt x="35623" y="10287"/>
                      </a:cubicBezTo>
                      <a:cubicBezTo>
                        <a:pt x="47434" y="3429"/>
                        <a:pt x="61627" y="0"/>
                        <a:pt x="78200" y="0"/>
                      </a:cubicBezTo>
                      <a:cubicBezTo>
                        <a:pt x="90106" y="0"/>
                        <a:pt x="100679" y="1810"/>
                        <a:pt x="110204" y="5524"/>
                      </a:cubicBezTo>
                      <a:cubicBezTo>
                        <a:pt x="119729" y="9239"/>
                        <a:pt x="127540" y="14192"/>
                        <a:pt x="133826" y="20479"/>
                      </a:cubicBezTo>
                      <a:cubicBezTo>
                        <a:pt x="140113" y="26860"/>
                        <a:pt x="144875" y="34099"/>
                        <a:pt x="148114" y="42291"/>
                      </a:cubicBezTo>
                      <a:cubicBezTo>
                        <a:pt x="151352" y="50482"/>
                        <a:pt x="152876" y="59150"/>
                        <a:pt x="152876" y="68199"/>
                      </a:cubicBezTo>
                      <a:lnTo>
                        <a:pt x="152876" y="152019"/>
                      </a:lnTo>
                      <a:lnTo>
                        <a:pt x="124968" y="152019"/>
                      </a:ln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D648AC13-0C40-F491-14BA-2B1E8039EBD3}"/>
                    </a:ext>
                  </a:extLst>
                </p:cNvPr>
                <p:cNvSpPr/>
                <p:nvPr/>
              </p:nvSpPr>
              <p:spPr>
                <a:xfrm>
                  <a:off x="3868197" y="784419"/>
                  <a:ext cx="161067" cy="217551"/>
                </a:xfrm>
                <a:custGeom>
                  <a:avLst/>
                  <a:gdLst>
                    <a:gd name="connsiteX0" fmla="*/ 0 w 161067"/>
                    <a:gd name="connsiteY0" fmla="*/ 217456 h 217551"/>
                    <a:gd name="connsiteX1" fmla="*/ 0 w 161067"/>
                    <a:gd name="connsiteY1" fmla="*/ 0 h 217551"/>
                    <a:gd name="connsiteX2" fmla="*/ 57436 w 161067"/>
                    <a:gd name="connsiteY2" fmla="*/ 0 h 217551"/>
                    <a:gd name="connsiteX3" fmla="*/ 104585 w 161067"/>
                    <a:gd name="connsiteY3" fmla="*/ 12287 h 217551"/>
                    <a:gd name="connsiteX4" fmla="*/ 143637 w 161067"/>
                    <a:gd name="connsiteY4" fmla="*/ 48959 h 217551"/>
                    <a:gd name="connsiteX5" fmla="*/ 161068 w 161067"/>
                    <a:gd name="connsiteY5" fmla="*/ 107347 h 217551"/>
                    <a:gd name="connsiteX6" fmla="*/ 154781 w 161067"/>
                    <a:gd name="connsiteY6" fmla="*/ 145447 h 217551"/>
                    <a:gd name="connsiteX7" fmla="*/ 136112 w 161067"/>
                    <a:gd name="connsiteY7" fmla="*/ 180308 h 217551"/>
                    <a:gd name="connsiteX8" fmla="*/ 104108 w 161067"/>
                    <a:gd name="connsiteY8" fmla="*/ 206312 h 217551"/>
                    <a:gd name="connsiteX9" fmla="*/ 58769 w 161067"/>
                    <a:gd name="connsiteY9" fmla="*/ 217456 h 217551"/>
                    <a:gd name="connsiteX10" fmla="*/ 41053 w 161067"/>
                    <a:gd name="connsiteY10" fmla="*/ 217456 h 217551"/>
                    <a:gd name="connsiteX11" fmla="*/ 41053 w 161067"/>
                    <a:gd name="connsiteY11" fmla="*/ 189548 h 217551"/>
                    <a:gd name="connsiteX12" fmla="*/ 61246 w 161067"/>
                    <a:gd name="connsiteY12" fmla="*/ 189548 h 217551"/>
                    <a:gd name="connsiteX13" fmla="*/ 97727 w 161067"/>
                    <a:gd name="connsiteY13" fmla="*/ 176975 h 217551"/>
                    <a:gd name="connsiteX14" fmla="*/ 122206 w 161067"/>
                    <a:gd name="connsiteY14" fmla="*/ 145256 h 217551"/>
                    <a:gd name="connsiteX15" fmla="*/ 130778 w 161067"/>
                    <a:gd name="connsiteY15" fmla="*/ 107347 h 217551"/>
                    <a:gd name="connsiteX16" fmla="*/ 120015 w 161067"/>
                    <a:gd name="connsiteY16" fmla="*/ 66866 h 217551"/>
                    <a:gd name="connsiteX17" fmla="*/ 91821 w 161067"/>
                    <a:gd name="connsiteY17" fmla="*/ 38005 h 217551"/>
                    <a:gd name="connsiteX18" fmla="*/ 49244 w 161067"/>
                    <a:gd name="connsiteY18" fmla="*/ 27337 h 217551"/>
                    <a:gd name="connsiteX19" fmla="*/ 29051 w 161067"/>
                    <a:gd name="connsiteY19" fmla="*/ 27337 h 217551"/>
                    <a:gd name="connsiteX20" fmla="*/ 29051 w 161067"/>
                    <a:gd name="connsiteY20" fmla="*/ 217551 h 217551"/>
                    <a:gd name="connsiteX21" fmla="*/ 191 w 161067"/>
                    <a:gd name="connsiteY21" fmla="*/ 217551 h 217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1067" h="217551">
                      <a:moveTo>
                        <a:pt x="0" y="217456"/>
                      </a:moveTo>
                      <a:lnTo>
                        <a:pt x="0" y="0"/>
                      </a:lnTo>
                      <a:lnTo>
                        <a:pt x="57436" y="0"/>
                      </a:lnTo>
                      <a:cubicBezTo>
                        <a:pt x="73247" y="0"/>
                        <a:pt x="89059" y="4096"/>
                        <a:pt x="104585" y="12287"/>
                      </a:cubicBezTo>
                      <a:cubicBezTo>
                        <a:pt x="120206" y="20479"/>
                        <a:pt x="133160" y="32671"/>
                        <a:pt x="143637" y="48959"/>
                      </a:cubicBezTo>
                      <a:cubicBezTo>
                        <a:pt x="154115" y="65246"/>
                        <a:pt x="159925" y="84677"/>
                        <a:pt x="161068" y="107347"/>
                      </a:cubicBezTo>
                      <a:cubicBezTo>
                        <a:pt x="160877" y="120206"/>
                        <a:pt x="158782" y="132969"/>
                        <a:pt x="154781" y="145447"/>
                      </a:cubicBezTo>
                      <a:cubicBezTo>
                        <a:pt x="150686" y="158020"/>
                        <a:pt x="144494" y="169640"/>
                        <a:pt x="136112" y="180308"/>
                      </a:cubicBezTo>
                      <a:cubicBezTo>
                        <a:pt x="127730" y="190976"/>
                        <a:pt x="117062" y="199644"/>
                        <a:pt x="104108" y="206312"/>
                      </a:cubicBezTo>
                      <a:cubicBezTo>
                        <a:pt x="91154" y="212884"/>
                        <a:pt x="76105" y="216599"/>
                        <a:pt x="58769" y="217456"/>
                      </a:cubicBezTo>
                      <a:lnTo>
                        <a:pt x="41053" y="217456"/>
                      </a:lnTo>
                      <a:lnTo>
                        <a:pt x="41053" y="189548"/>
                      </a:lnTo>
                      <a:lnTo>
                        <a:pt x="61246" y="189548"/>
                      </a:lnTo>
                      <a:cubicBezTo>
                        <a:pt x="74962" y="189548"/>
                        <a:pt x="87154" y="185356"/>
                        <a:pt x="97727" y="176975"/>
                      </a:cubicBezTo>
                      <a:cubicBezTo>
                        <a:pt x="108299" y="168593"/>
                        <a:pt x="116491" y="158020"/>
                        <a:pt x="122206" y="145256"/>
                      </a:cubicBezTo>
                      <a:cubicBezTo>
                        <a:pt x="127921" y="132493"/>
                        <a:pt x="130778" y="119825"/>
                        <a:pt x="130778" y="107347"/>
                      </a:cubicBezTo>
                      <a:cubicBezTo>
                        <a:pt x="130207" y="92488"/>
                        <a:pt x="126587" y="78962"/>
                        <a:pt x="120015" y="66866"/>
                      </a:cubicBezTo>
                      <a:cubicBezTo>
                        <a:pt x="113443" y="54769"/>
                        <a:pt x="103918" y="45149"/>
                        <a:pt x="91821" y="38005"/>
                      </a:cubicBezTo>
                      <a:cubicBezTo>
                        <a:pt x="79629" y="30861"/>
                        <a:pt x="65437" y="27337"/>
                        <a:pt x="49244" y="27337"/>
                      </a:cubicBezTo>
                      <a:lnTo>
                        <a:pt x="29051" y="27337"/>
                      </a:lnTo>
                      <a:lnTo>
                        <a:pt x="29051" y="217551"/>
                      </a:lnTo>
                      <a:lnTo>
                        <a:pt x="191" y="217551"/>
                      </a:ln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79E5F7DE-CDA1-C4C3-424B-EDEE22682218}"/>
                    </a:ext>
                  </a:extLst>
                </p:cNvPr>
                <p:cNvSpPr/>
                <p:nvPr/>
              </p:nvSpPr>
              <p:spPr>
                <a:xfrm>
                  <a:off x="4048506" y="849760"/>
                  <a:ext cx="154590" cy="155733"/>
                </a:xfrm>
                <a:custGeom>
                  <a:avLst/>
                  <a:gdLst>
                    <a:gd name="connsiteX0" fmla="*/ 36957 w 154590"/>
                    <a:gd name="connsiteY0" fmla="*/ 81058 h 155733"/>
                    <a:gd name="connsiteX1" fmla="*/ 111157 w 154590"/>
                    <a:gd name="connsiteY1" fmla="*/ 40100 h 155733"/>
                    <a:gd name="connsiteX2" fmla="*/ 98012 w 154590"/>
                    <a:gd name="connsiteY2" fmla="*/ 29908 h 155733"/>
                    <a:gd name="connsiteX3" fmla="*/ 76390 w 154590"/>
                    <a:gd name="connsiteY3" fmla="*/ 26099 h 155733"/>
                    <a:gd name="connsiteX4" fmla="*/ 51054 w 154590"/>
                    <a:gd name="connsiteY4" fmla="*/ 33338 h 155733"/>
                    <a:gd name="connsiteX5" fmla="*/ 34385 w 154590"/>
                    <a:gd name="connsiteY5" fmla="*/ 52864 h 155733"/>
                    <a:gd name="connsiteX6" fmla="*/ 28575 w 154590"/>
                    <a:gd name="connsiteY6" fmla="*/ 80105 h 155733"/>
                    <a:gd name="connsiteX7" fmla="*/ 35052 w 154590"/>
                    <a:gd name="connsiteY7" fmla="*/ 103823 h 155733"/>
                    <a:gd name="connsiteX8" fmla="*/ 51816 w 154590"/>
                    <a:gd name="connsiteY8" fmla="*/ 122111 h 155733"/>
                    <a:gd name="connsiteX9" fmla="*/ 77629 w 154590"/>
                    <a:gd name="connsiteY9" fmla="*/ 129064 h 155733"/>
                    <a:gd name="connsiteX10" fmla="*/ 111442 w 154590"/>
                    <a:gd name="connsiteY10" fmla="*/ 116967 h 155733"/>
                    <a:gd name="connsiteX11" fmla="*/ 127254 w 154590"/>
                    <a:gd name="connsiteY11" fmla="*/ 82201 h 155733"/>
                    <a:gd name="connsiteX12" fmla="*/ 154591 w 154590"/>
                    <a:gd name="connsiteY12" fmla="*/ 86011 h 155733"/>
                    <a:gd name="connsiteX13" fmla="*/ 149352 w 154590"/>
                    <a:gd name="connsiteY13" fmla="*/ 108775 h 155733"/>
                    <a:gd name="connsiteX14" fmla="*/ 134303 w 154590"/>
                    <a:gd name="connsiteY14" fmla="*/ 131445 h 155733"/>
                    <a:gd name="connsiteX15" fmla="*/ 109442 w 154590"/>
                    <a:gd name="connsiteY15" fmla="*/ 148876 h 155733"/>
                    <a:gd name="connsiteX16" fmla="*/ 75724 w 154590"/>
                    <a:gd name="connsiteY16" fmla="*/ 155734 h 155733"/>
                    <a:gd name="connsiteX17" fmla="*/ 38481 w 154590"/>
                    <a:gd name="connsiteY17" fmla="*/ 145542 h 155733"/>
                    <a:gd name="connsiteX18" fmla="*/ 10478 w 154590"/>
                    <a:gd name="connsiteY18" fmla="*/ 118110 h 155733"/>
                    <a:gd name="connsiteX19" fmla="*/ 0 w 154590"/>
                    <a:gd name="connsiteY19" fmla="*/ 80963 h 155733"/>
                    <a:gd name="connsiteX20" fmla="*/ 6858 w 154590"/>
                    <a:gd name="connsiteY20" fmla="*/ 45244 h 155733"/>
                    <a:gd name="connsiteX21" fmla="*/ 25051 w 154590"/>
                    <a:gd name="connsiteY21" fmla="*/ 19717 h 155733"/>
                    <a:gd name="connsiteX22" fmla="*/ 49816 w 154590"/>
                    <a:gd name="connsiteY22" fmla="*/ 4858 h 155733"/>
                    <a:gd name="connsiteX23" fmla="*/ 76295 w 154590"/>
                    <a:gd name="connsiteY23" fmla="*/ 0 h 155733"/>
                    <a:gd name="connsiteX24" fmla="*/ 119253 w 154590"/>
                    <a:gd name="connsiteY24" fmla="*/ 11525 h 155733"/>
                    <a:gd name="connsiteX25" fmla="*/ 149257 w 154590"/>
                    <a:gd name="connsiteY25" fmla="*/ 47149 h 155733"/>
                    <a:gd name="connsiteX26" fmla="*/ 48768 w 154590"/>
                    <a:gd name="connsiteY26" fmla="*/ 102965 h 155733"/>
                    <a:gd name="connsiteX27" fmla="*/ 36957 w 154590"/>
                    <a:gd name="connsiteY27" fmla="*/ 80963 h 15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4590" h="155733">
                      <a:moveTo>
                        <a:pt x="36957" y="81058"/>
                      </a:moveTo>
                      <a:lnTo>
                        <a:pt x="111157" y="40100"/>
                      </a:lnTo>
                      <a:cubicBezTo>
                        <a:pt x="107061" y="35814"/>
                        <a:pt x="102679" y="32480"/>
                        <a:pt x="98012" y="29908"/>
                      </a:cubicBezTo>
                      <a:cubicBezTo>
                        <a:pt x="93440" y="27337"/>
                        <a:pt x="86201" y="26099"/>
                        <a:pt x="76390" y="26099"/>
                      </a:cubicBezTo>
                      <a:cubicBezTo>
                        <a:pt x="66580" y="26099"/>
                        <a:pt x="58293" y="28480"/>
                        <a:pt x="51054" y="33338"/>
                      </a:cubicBezTo>
                      <a:cubicBezTo>
                        <a:pt x="43815" y="38100"/>
                        <a:pt x="38290" y="44672"/>
                        <a:pt x="34385" y="52864"/>
                      </a:cubicBezTo>
                      <a:cubicBezTo>
                        <a:pt x="30480" y="61055"/>
                        <a:pt x="28575" y="70199"/>
                        <a:pt x="28575" y="80105"/>
                      </a:cubicBezTo>
                      <a:cubicBezTo>
                        <a:pt x="28956" y="88392"/>
                        <a:pt x="31147" y="96298"/>
                        <a:pt x="35052" y="103823"/>
                      </a:cubicBezTo>
                      <a:cubicBezTo>
                        <a:pt x="38957" y="111347"/>
                        <a:pt x="44482" y="117443"/>
                        <a:pt x="51816" y="122111"/>
                      </a:cubicBezTo>
                      <a:cubicBezTo>
                        <a:pt x="59150" y="126778"/>
                        <a:pt x="67723" y="129064"/>
                        <a:pt x="77629" y="129064"/>
                      </a:cubicBezTo>
                      <a:cubicBezTo>
                        <a:pt x="92773" y="128778"/>
                        <a:pt x="104013" y="124777"/>
                        <a:pt x="111442" y="116967"/>
                      </a:cubicBezTo>
                      <a:cubicBezTo>
                        <a:pt x="118872" y="109252"/>
                        <a:pt x="124111" y="97631"/>
                        <a:pt x="127254" y="82201"/>
                      </a:cubicBezTo>
                      <a:lnTo>
                        <a:pt x="154591" y="86011"/>
                      </a:lnTo>
                      <a:cubicBezTo>
                        <a:pt x="154400" y="93250"/>
                        <a:pt x="152686" y="100775"/>
                        <a:pt x="149352" y="108775"/>
                      </a:cubicBezTo>
                      <a:cubicBezTo>
                        <a:pt x="146018" y="116681"/>
                        <a:pt x="140970" y="124301"/>
                        <a:pt x="134303" y="131445"/>
                      </a:cubicBezTo>
                      <a:cubicBezTo>
                        <a:pt x="127635" y="138684"/>
                        <a:pt x="119348" y="144494"/>
                        <a:pt x="109442" y="148876"/>
                      </a:cubicBezTo>
                      <a:cubicBezTo>
                        <a:pt x="99536" y="153352"/>
                        <a:pt x="88392" y="155639"/>
                        <a:pt x="75724" y="155734"/>
                      </a:cubicBezTo>
                      <a:cubicBezTo>
                        <a:pt x="62579" y="155734"/>
                        <a:pt x="50197" y="152305"/>
                        <a:pt x="38481" y="145542"/>
                      </a:cubicBezTo>
                      <a:cubicBezTo>
                        <a:pt x="26765" y="138779"/>
                        <a:pt x="17431" y="129635"/>
                        <a:pt x="10478" y="118110"/>
                      </a:cubicBezTo>
                      <a:cubicBezTo>
                        <a:pt x="3524" y="106585"/>
                        <a:pt x="0" y="94202"/>
                        <a:pt x="0" y="80963"/>
                      </a:cubicBezTo>
                      <a:cubicBezTo>
                        <a:pt x="0" y="67723"/>
                        <a:pt x="2286" y="55531"/>
                        <a:pt x="6858" y="45244"/>
                      </a:cubicBezTo>
                      <a:cubicBezTo>
                        <a:pt x="11430" y="34957"/>
                        <a:pt x="17526" y="26384"/>
                        <a:pt x="25051" y="19717"/>
                      </a:cubicBezTo>
                      <a:cubicBezTo>
                        <a:pt x="32575" y="13049"/>
                        <a:pt x="40862" y="8096"/>
                        <a:pt x="49816" y="4858"/>
                      </a:cubicBezTo>
                      <a:cubicBezTo>
                        <a:pt x="58769" y="1619"/>
                        <a:pt x="67628" y="0"/>
                        <a:pt x="76295" y="0"/>
                      </a:cubicBezTo>
                      <a:cubicBezTo>
                        <a:pt x="93345" y="0"/>
                        <a:pt x="107632" y="3810"/>
                        <a:pt x="119253" y="11525"/>
                      </a:cubicBezTo>
                      <a:cubicBezTo>
                        <a:pt x="130873" y="19241"/>
                        <a:pt x="140875" y="31147"/>
                        <a:pt x="149257" y="47149"/>
                      </a:cubicBezTo>
                      <a:lnTo>
                        <a:pt x="48768" y="102965"/>
                      </a:lnTo>
                      <a:lnTo>
                        <a:pt x="36957" y="80963"/>
                      </a:ln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A8FBB52D-B1CA-3770-C6BF-77590BCBADCB}"/>
                    </a:ext>
                  </a:extLst>
                </p:cNvPr>
                <p:cNvSpPr/>
                <p:nvPr/>
              </p:nvSpPr>
              <p:spPr>
                <a:xfrm>
                  <a:off x="4224432" y="849856"/>
                  <a:ext cx="152018" cy="218789"/>
                </a:xfrm>
                <a:custGeom>
                  <a:avLst/>
                  <a:gdLst>
                    <a:gd name="connsiteX0" fmla="*/ 0 w 152018"/>
                    <a:gd name="connsiteY0" fmla="*/ 218694 h 218789"/>
                    <a:gd name="connsiteX1" fmla="*/ 0 w 152018"/>
                    <a:gd name="connsiteY1" fmla="*/ 77533 h 218789"/>
                    <a:gd name="connsiteX2" fmla="*/ 7715 w 152018"/>
                    <a:gd name="connsiteY2" fmla="*/ 42196 h 218789"/>
                    <a:gd name="connsiteX3" fmla="*/ 25527 w 152018"/>
                    <a:gd name="connsiteY3" fmla="*/ 17907 h 218789"/>
                    <a:gd name="connsiteX4" fmla="*/ 49054 w 152018"/>
                    <a:gd name="connsiteY4" fmla="*/ 4286 h 218789"/>
                    <a:gd name="connsiteX5" fmla="*/ 74485 w 152018"/>
                    <a:gd name="connsiteY5" fmla="*/ 0 h 218789"/>
                    <a:gd name="connsiteX6" fmla="*/ 118110 w 152018"/>
                    <a:gd name="connsiteY6" fmla="*/ 12097 h 218789"/>
                    <a:gd name="connsiteX7" fmla="*/ 143827 w 152018"/>
                    <a:gd name="connsiteY7" fmla="*/ 42005 h 218789"/>
                    <a:gd name="connsiteX8" fmla="*/ 152019 w 152018"/>
                    <a:gd name="connsiteY8" fmla="*/ 76295 h 218789"/>
                    <a:gd name="connsiteX9" fmla="*/ 148685 w 152018"/>
                    <a:gd name="connsiteY9" fmla="*/ 101251 h 218789"/>
                    <a:gd name="connsiteX10" fmla="*/ 137255 w 152018"/>
                    <a:gd name="connsiteY10" fmla="*/ 125825 h 218789"/>
                    <a:gd name="connsiteX11" fmla="*/ 115252 w 152018"/>
                    <a:gd name="connsiteY11" fmla="*/ 145542 h 218789"/>
                    <a:gd name="connsiteX12" fmla="*/ 81343 w 152018"/>
                    <a:gd name="connsiteY12" fmla="*/ 155162 h 218789"/>
                    <a:gd name="connsiteX13" fmla="*/ 60579 w 152018"/>
                    <a:gd name="connsiteY13" fmla="*/ 153162 h 218789"/>
                    <a:gd name="connsiteX14" fmla="*/ 38290 w 152018"/>
                    <a:gd name="connsiteY14" fmla="*/ 144304 h 218789"/>
                    <a:gd name="connsiteX15" fmla="*/ 38290 w 152018"/>
                    <a:gd name="connsiteY15" fmla="*/ 115729 h 218789"/>
                    <a:gd name="connsiteX16" fmla="*/ 48196 w 152018"/>
                    <a:gd name="connsiteY16" fmla="*/ 120586 h 218789"/>
                    <a:gd name="connsiteX17" fmla="*/ 60388 w 152018"/>
                    <a:gd name="connsiteY17" fmla="*/ 126206 h 218789"/>
                    <a:gd name="connsiteX18" fmla="*/ 68485 w 152018"/>
                    <a:gd name="connsiteY18" fmla="*/ 128397 h 218789"/>
                    <a:gd name="connsiteX19" fmla="*/ 78296 w 152018"/>
                    <a:gd name="connsiteY19" fmla="*/ 129064 h 218789"/>
                    <a:gd name="connsiteX20" fmla="*/ 103156 w 152018"/>
                    <a:gd name="connsiteY20" fmla="*/ 121825 h 218789"/>
                    <a:gd name="connsiteX21" fmla="*/ 119253 w 152018"/>
                    <a:gd name="connsiteY21" fmla="*/ 102965 h 218789"/>
                    <a:gd name="connsiteX22" fmla="*/ 124873 w 152018"/>
                    <a:gd name="connsiteY22" fmla="*/ 76390 h 218789"/>
                    <a:gd name="connsiteX23" fmla="*/ 117729 w 152018"/>
                    <a:gd name="connsiteY23" fmla="*/ 49340 h 218789"/>
                    <a:gd name="connsiteX24" fmla="*/ 99060 w 152018"/>
                    <a:gd name="connsiteY24" fmla="*/ 31623 h 218789"/>
                    <a:gd name="connsiteX25" fmla="*/ 75152 w 152018"/>
                    <a:gd name="connsiteY25" fmla="*/ 25527 h 218789"/>
                    <a:gd name="connsiteX26" fmla="*/ 52483 w 152018"/>
                    <a:gd name="connsiteY26" fmla="*/ 31814 h 218789"/>
                    <a:gd name="connsiteX27" fmla="*/ 34385 w 152018"/>
                    <a:gd name="connsiteY27" fmla="*/ 51435 h 218789"/>
                    <a:gd name="connsiteX28" fmla="*/ 27337 w 152018"/>
                    <a:gd name="connsiteY28" fmla="*/ 84106 h 218789"/>
                    <a:gd name="connsiteX29" fmla="*/ 27337 w 152018"/>
                    <a:gd name="connsiteY29" fmla="*/ 218789 h 218789"/>
                    <a:gd name="connsiteX30" fmla="*/ 95 w 152018"/>
                    <a:gd name="connsiteY30" fmla="*/ 218789 h 21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2018" h="218789">
                      <a:moveTo>
                        <a:pt x="0" y="218694"/>
                      </a:moveTo>
                      <a:lnTo>
                        <a:pt x="0" y="77533"/>
                      </a:lnTo>
                      <a:cubicBezTo>
                        <a:pt x="476" y="64008"/>
                        <a:pt x="3048" y="52197"/>
                        <a:pt x="7715" y="42196"/>
                      </a:cubicBezTo>
                      <a:cubicBezTo>
                        <a:pt x="12382" y="32194"/>
                        <a:pt x="18288" y="24098"/>
                        <a:pt x="25527" y="17907"/>
                      </a:cubicBezTo>
                      <a:cubicBezTo>
                        <a:pt x="32766" y="11716"/>
                        <a:pt x="40576" y="7144"/>
                        <a:pt x="49054" y="4286"/>
                      </a:cubicBezTo>
                      <a:cubicBezTo>
                        <a:pt x="57531" y="1429"/>
                        <a:pt x="66008" y="0"/>
                        <a:pt x="74485" y="0"/>
                      </a:cubicBezTo>
                      <a:cubicBezTo>
                        <a:pt x="91916" y="0"/>
                        <a:pt x="106489" y="4000"/>
                        <a:pt x="118110" y="12097"/>
                      </a:cubicBezTo>
                      <a:cubicBezTo>
                        <a:pt x="129730" y="20193"/>
                        <a:pt x="138398" y="30194"/>
                        <a:pt x="143827" y="42005"/>
                      </a:cubicBezTo>
                      <a:cubicBezTo>
                        <a:pt x="149257" y="53816"/>
                        <a:pt x="152019" y="65342"/>
                        <a:pt x="152019" y="76295"/>
                      </a:cubicBezTo>
                      <a:cubicBezTo>
                        <a:pt x="152019" y="84392"/>
                        <a:pt x="150876" y="92678"/>
                        <a:pt x="148685" y="101251"/>
                      </a:cubicBezTo>
                      <a:cubicBezTo>
                        <a:pt x="146495" y="109823"/>
                        <a:pt x="142589" y="118015"/>
                        <a:pt x="137255" y="125825"/>
                      </a:cubicBezTo>
                      <a:cubicBezTo>
                        <a:pt x="131921" y="133636"/>
                        <a:pt x="124587" y="140208"/>
                        <a:pt x="115252" y="145542"/>
                      </a:cubicBezTo>
                      <a:cubicBezTo>
                        <a:pt x="105918" y="150876"/>
                        <a:pt x="94679" y="154019"/>
                        <a:pt x="81343" y="155162"/>
                      </a:cubicBezTo>
                      <a:cubicBezTo>
                        <a:pt x="73723" y="155162"/>
                        <a:pt x="66865" y="154496"/>
                        <a:pt x="60579" y="153162"/>
                      </a:cubicBezTo>
                      <a:cubicBezTo>
                        <a:pt x="54292" y="151829"/>
                        <a:pt x="46863" y="148876"/>
                        <a:pt x="38290" y="144304"/>
                      </a:cubicBezTo>
                      <a:lnTo>
                        <a:pt x="38290" y="115729"/>
                      </a:lnTo>
                      <a:cubicBezTo>
                        <a:pt x="39433" y="116205"/>
                        <a:pt x="42672" y="117824"/>
                        <a:pt x="48196" y="120586"/>
                      </a:cubicBezTo>
                      <a:cubicBezTo>
                        <a:pt x="53721" y="123349"/>
                        <a:pt x="57721" y="125158"/>
                        <a:pt x="60388" y="126206"/>
                      </a:cubicBezTo>
                      <a:cubicBezTo>
                        <a:pt x="63055" y="127254"/>
                        <a:pt x="65722" y="128016"/>
                        <a:pt x="68485" y="128397"/>
                      </a:cubicBezTo>
                      <a:cubicBezTo>
                        <a:pt x="71247" y="128778"/>
                        <a:pt x="74485" y="129064"/>
                        <a:pt x="78296" y="129064"/>
                      </a:cubicBezTo>
                      <a:cubicBezTo>
                        <a:pt x="87821" y="128873"/>
                        <a:pt x="96107" y="126397"/>
                        <a:pt x="103156" y="121825"/>
                      </a:cubicBezTo>
                      <a:cubicBezTo>
                        <a:pt x="110204" y="117253"/>
                        <a:pt x="115538" y="110871"/>
                        <a:pt x="119253" y="102965"/>
                      </a:cubicBezTo>
                      <a:cubicBezTo>
                        <a:pt x="122968" y="95059"/>
                        <a:pt x="124873" y="86201"/>
                        <a:pt x="124873" y="76390"/>
                      </a:cubicBezTo>
                      <a:cubicBezTo>
                        <a:pt x="124873" y="66580"/>
                        <a:pt x="122491" y="57150"/>
                        <a:pt x="117729" y="49340"/>
                      </a:cubicBezTo>
                      <a:cubicBezTo>
                        <a:pt x="112966" y="41529"/>
                        <a:pt x="106775" y="35623"/>
                        <a:pt x="99060" y="31623"/>
                      </a:cubicBezTo>
                      <a:cubicBezTo>
                        <a:pt x="91345" y="27622"/>
                        <a:pt x="83439" y="25527"/>
                        <a:pt x="75152" y="25527"/>
                      </a:cubicBezTo>
                      <a:cubicBezTo>
                        <a:pt x="67342" y="25527"/>
                        <a:pt x="59817" y="27622"/>
                        <a:pt x="52483" y="31814"/>
                      </a:cubicBezTo>
                      <a:cubicBezTo>
                        <a:pt x="45148" y="36004"/>
                        <a:pt x="39148" y="42577"/>
                        <a:pt x="34385" y="51435"/>
                      </a:cubicBezTo>
                      <a:cubicBezTo>
                        <a:pt x="29623" y="60293"/>
                        <a:pt x="27337" y="71247"/>
                        <a:pt x="27337" y="84106"/>
                      </a:cubicBezTo>
                      <a:lnTo>
                        <a:pt x="27337" y="218789"/>
                      </a:lnTo>
                      <a:lnTo>
                        <a:pt x="95" y="218789"/>
                      </a:ln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3EABFD43-7835-04FF-3538-CF710021FEDD}"/>
                    </a:ext>
                  </a:extLst>
                </p:cNvPr>
                <p:cNvSpPr/>
                <p:nvPr/>
              </p:nvSpPr>
              <p:spPr>
                <a:xfrm>
                  <a:off x="4392453" y="849665"/>
                  <a:ext cx="152876" cy="155257"/>
                </a:xfrm>
                <a:custGeom>
                  <a:avLst/>
                  <a:gdLst>
                    <a:gd name="connsiteX0" fmla="*/ 124873 w 152876"/>
                    <a:gd name="connsiteY0" fmla="*/ 152210 h 155257"/>
                    <a:gd name="connsiteX1" fmla="*/ 124873 w 152876"/>
                    <a:gd name="connsiteY1" fmla="*/ 66199 h 155257"/>
                    <a:gd name="connsiteX2" fmla="*/ 118301 w 152876"/>
                    <a:gd name="connsiteY2" fmla="*/ 45815 h 155257"/>
                    <a:gd name="connsiteX3" fmla="*/ 101441 w 152876"/>
                    <a:gd name="connsiteY3" fmla="*/ 31432 h 155257"/>
                    <a:gd name="connsiteX4" fmla="*/ 75914 w 152876"/>
                    <a:gd name="connsiteY4" fmla="*/ 26194 h 155257"/>
                    <a:gd name="connsiteX5" fmla="*/ 54483 w 152876"/>
                    <a:gd name="connsiteY5" fmla="*/ 30956 h 155257"/>
                    <a:gd name="connsiteX6" fmla="*/ 35433 w 152876"/>
                    <a:gd name="connsiteY6" fmla="*/ 47053 h 155257"/>
                    <a:gd name="connsiteX7" fmla="*/ 27242 w 152876"/>
                    <a:gd name="connsiteY7" fmla="*/ 76486 h 155257"/>
                    <a:gd name="connsiteX8" fmla="*/ 34100 w 152876"/>
                    <a:gd name="connsiteY8" fmla="*/ 104680 h 155257"/>
                    <a:gd name="connsiteX9" fmla="*/ 52197 w 152876"/>
                    <a:gd name="connsiteY9" fmla="*/ 122968 h 155257"/>
                    <a:gd name="connsiteX10" fmla="*/ 75914 w 152876"/>
                    <a:gd name="connsiteY10" fmla="*/ 129254 h 155257"/>
                    <a:gd name="connsiteX11" fmla="*/ 114110 w 152876"/>
                    <a:gd name="connsiteY11" fmla="*/ 108395 h 155257"/>
                    <a:gd name="connsiteX12" fmla="*/ 114110 w 152876"/>
                    <a:gd name="connsiteY12" fmla="*/ 141351 h 155257"/>
                    <a:gd name="connsiteX13" fmla="*/ 101251 w 152876"/>
                    <a:gd name="connsiteY13" fmla="*/ 149162 h 155257"/>
                    <a:gd name="connsiteX14" fmla="*/ 90583 w 152876"/>
                    <a:gd name="connsiteY14" fmla="*/ 153162 h 155257"/>
                    <a:gd name="connsiteX15" fmla="*/ 73438 w 152876"/>
                    <a:gd name="connsiteY15" fmla="*/ 155258 h 155257"/>
                    <a:gd name="connsiteX16" fmla="*/ 38100 w 152876"/>
                    <a:gd name="connsiteY16" fmla="*/ 145542 h 155257"/>
                    <a:gd name="connsiteX17" fmla="*/ 10573 w 152876"/>
                    <a:gd name="connsiteY17" fmla="*/ 117824 h 155257"/>
                    <a:gd name="connsiteX18" fmla="*/ 0 w 152876"/>
                    <a:gd name="connsiteY18" fmla="*/ 76391 h 155257"/>
                    <a:gd name="connsiteX19" fmla="*/ 8954 w 152876"/>
                    <a:gd name="connsiteY19" fmla="*/ 37909 h 155257"/>
                    <a:gd name="connsiteX20" fmla="*/ 35624 w 152876"/>
                    <a:gd name="connsiteY20" fmla="*/ 10287 h 155257"/>
                    <a:gd name="connsiteX21" fmla="*/ 78200 w 152876"/>
                    <a:gd name="connsiteY21" fmla="*/ 0 h 155257"/>
                    <a:gd name="connsiteX22" fmla="*/ 110204 w 152876"/>
                    <a:gd name="connsiteY22" fmla="*/ 5524 h 155257"/>
                    <a:gd name="connsiteX23" fmla="*/ 133826 w 152876"/>
                    <a:gd name="connsiteY23" fmla="*/ 20479 h 155257"/>
                    <a:gd name="connsiteX24" fmla="*/ 148114 w 152876"/>
                    <a:gd name="connsiteY24" fmla="*/ 42291 h 155257"/>
                    <a:gd name="connsiteX25" fmla="*/ 152876 w 152876"/>
                    <a:gd name="connsiteY25" fmla="*/ 68199 h 155257"/>
                    <a:gd name="connsiteX26" fmla="*/ 152876 w 152876"/>
                    <a:gd name="connsiteY26" fmla="*/ 152019 h 155257"/>
                    <a:gd name="connsiteX27" fmla="*/ 124968 w 152876"/>
                    <a:gd name="connsiteY27" fmla="*/ 152019 h 15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876" h="155257">
                      <a:moveTo>
                        <a:pt x="124873" y="152210"/>
                      </a:moveTo>
                      <a:lnTo>
                        <a:pt x="124873" y="66199"/>
                      </a:lnTo>
                      <a:cubicBezTo>
                        <a:pt x="124492" y="58674"/>
                        <a:pt x="122301" y="51911"/>
                        <a:pt x="118301" y="45815"/>
                      </a:cubicBezTo>
                      <a:cubicBezTo>
                        <a:pt x="114300" y="39719"/>
                        <a:pt x="108680" y="34957"/>
                        <a:pt x="101441" y="31432"/>
                      </a:cubicBezTo>
                      <a:cubicBezTo>
                        <a:pt x="94202" y="27908"/>
                        <a:pt x="85630" y="26194"/>
                        <a:pt x="75914" y="26194"/>
                      </a:cubicBezTo>
                      <a:cubicBezTo>
                        <a:pt x="69056" y="26194"/>
                        <a:pt x="61913" y="27813"/>
                        <a:pt x="54483" y="30956"/>
                      </a:cubicBezTo>
                      <a:cubicBezTo>
                        <a:pt x="47054" y="34099"/>
                        <a:pt x="40672" y="39529"/>
                        <a:pt x="35433" y="47053"/>
                      </a:cubicBezTo>
                      <a:cubicBezTo>
                        <a:pt x="30194" y="54578"/>
                        <a:pt x="27432" y="64389"/>
                        <a:pt x="27242" y="76486"/>
                      </a:cubicBezTo>
                      <a:cubicBezTo>
                        <a:pt x="27242" y="87249"/>
                        <a:pt x="29528" y="96679"/>
                        <a:pt x="34100" y="104680"/>
                      </a:cubicBezTo>
                      <a:cubicBezTo>
                        <a:pt x="38671" y="112681"/>
                        <a:pt x="44672" y="118777"/>
                        <a:pt x="52197" y="122968"/>
                      </a:cubicBezTo>
                      <a:cubicBezTo>
                        <a:pt x="59722" y="127159"/>
                        <a:pt x="67628" y="129254"/>
                        <a:pt x="75914" y="129254"/>
                      </a:cubicBezTo>
                      <a:cubicBezTo>
                        <a:pt x="90297" y="129254"/>
                        <a:pt x="102965" y="122301"/>
                        <a:pt x="114110" y="108395"/>
                      </a:cubicBezTo>
                      <a:lnTo>
                        <a:pt x="114110" y="141351"/>
                      </a:lnTo>
                      <a:cubicBezTo>
                        <a:pt x="108204" y="145066"/>
                        <a:pt x="103918" y="147733"/>
                        <a:pt x="101251" y="149162"/>
                      </a:cubicBezTo>
                      <a:cubicBezTo>
                        <a:pt x="98584" y="150590"/>
                        <a:pt x="95060" y="151924"/>
                        <a:pt x="90583" y="153162"/>
                      </a:cubicBezTo>
                      <a:cubicBezTo>
                        <a:pt x="86106" y="154400"/>
                        <a:pt x="80391" y="155067"/>
                        <a:pt x="73438" y="155258"/>
                      </a:cubicBezTo>
                      <a:cubicBezTo>
                        <a:pt x="61151" y="155258"/>
                        <a:pt x="49435" y="152019"/>
                        <a:pt x="38100" y="145542"/>
                      </a:cubicBezTo>
                      <a:cubicBezTo>
                        <a:pt x="26765" y="139065"/>
                        <a:pt x="17621" y="129826"/>
                        <a:pt x="10573" y="117824"/>
                      </a:cubicBezTo>
                      <a:cubicBezTo>
                        <a:pt x="3524" y="105823"/>
                        <a:pt x="0" y="92012"/>
                        <a:pt x="0" y="76391"/>
                      </a:cubicBezTo>
                      <a:cubicBezTo>
                        <a:pt x="0" y="62389"/>
                        <a:pt x="2953" y="49530"/>
                        <a:pt x="8954" y="37909"/>
                      </a:cubicBezTo>
                      <a:cubicBezTo>
                        <a:pt x="14954" y="26289"/>
                        <a:pt x="23813" y="17145"/>
                        <a:pt x="35624" y="10287"/>
                      </a:cubicBezTo>
                      <a:cubicBezTo>
                        <a:pt x="47435" y="3429"/>
                        <a:pt x="61627" y="0"/>
                        <a:pt x="78200" y="0"/>
                      </a:cubicBezTo>
                      <a:cubicBezTo>
                        <a:pt x="90106" y="0"/>
                        <a:pt x="100679" y="1810"/>
                        <a:pt x="110204" y="5524"/>
                      </a:cubicBezTo>
                      <a:cubicBezTo>
                        <a:pt x="119634" y="9144"/>
                        <a:pt x="127540" y="14192"/>
                        <a:pt x="133826" y="20479"/>
                      </a:cubicBezTo>
                      <a:cubicBezTo>
                        <a:pt x="140113" y="26860"/>
                        <a:pt x="144875" y="34099"/>
                        <a:pt x="148114" y="42291"/>
                      </a:cubicBezTo>
                      <a:cubicBezTo>
                        <a:pt x="151352" y="50482"/>
                        <a:pt x="152876" y="59150"/>
                        <a:pt x="152876" y="68199"/>
                      </a:cubicBezTo>
                      <a:lnTo>
                        <a:pt x="152876" y="152019"/>
                      </a:lnTo>
                      <a:lnTo>
                        <a:pt x="124968" y="152019"/>
                      </a:ln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43594910-2392-21E1-498D-60ACFC9A9D3D}"/>
                    </a:ext>
                  </a:extLst>
                </p:cNvPr>
                <p:cNvSpPr/>
                <p:nvPr/>
              </p:nvSpPr>
              <p:spPr>
                <a:xfrm>
                  <a:off x="4571333" y="849760"/>
                  <a:ext cx="73151" cy="152114"/>
                </a:xfrm>
                <a:custGeom>
                  <a:avLst/>
                  <a:gdLst>
                    <a:gd name="connsiteX0" fmla="*/ 0 w 73151"/>
                    <a:gd name="connsiteY0" fmla="*/ 3143 h 152114"/>
                    <a:gd name="connsiteX1" fmla="*/ 26003 w 73151"/>
                    <a:gd name="connsiteY1" fmla="*/ 3143 h 152114"/>
                    <a:gd name="connsiteX2" fmla="*/ 26003 w 73151"/>
                    <a:gd name="connsiteY2" fmla="*/ 20479 h 152114"/>
                    <a:gd name="connsiteX3" fmla="*/ 41243 w 73151"/>
                    <a:gd name="connsiteY3" fmla="*/ 5810 h 152114"/>
                    <a:gd name="connsiteX4" fmla="*/ 64770 w 73151"/>
                    <a:gd name="connsiteY4" fmla="*/ 0 h 152114"/>
                    <a:gd name="connsiteX5" fmla="*/ 73152 w 73151"/>
                    <a:gd name="connsiteY5" fmla="*/ 0 h 152114"/>
                    <a:gd name="connsiteX6" fmla="*/ 73152 w 73151"/>
                    <a:gd name="connsiteY6" fmla="*/ 26099 h 152114"/>
                    <a:gd name="connsiteX7" fmla="*/ 66675 w 73151"/>
                    <a:gd name="connsiteY7" fmla="*/ 26099 h 152114"/>
                    <a:gd name="connsiteX8" fmla="*/ 36862 w 73151"/>
                    <a:gd name="connsiteY8" fmla="*/ 41339 h 152114"/>
                    <a:gd name="connsiteX9" fmla="*/ 27337 w 73151"/>
                    <a:gd name="connsiteY9" fmla="*/ 73914 h 152114"/>
                    <a:gd name="connsiteX10" fmla="*/ 27337 w 73151"/>
                    <a:gd name="connsiteY10" fmla="*/ 152114 h 152114"/>
                    <a:gd name="connsiteX11" fmla="*/ 95 w 73151"/>
                    <a:gd name="connsiteY11" fmla="*/ 152114 h 152114"/>
                    <a:gd name="connsiteX12" fmla="*/ 95 w 73151"/>
                    <a:gd name="connsiteY12" fmla="*/ 3143 h 152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151" h="152114">
                      <a:moveTo>
                        <a:pt x="0" y="3143"/>
                      </a:moveTo>
                      <a:lnTo>
                        <a:pt x="26003" y="3143"/>
                      </a:lnTo>
                      <a:lnTo>
                        <a:pt x="26003" y="20479"/>
                      </a:lnTo>
                      <a:cubicBezTo>
                        <a:pt x="29528" y="14573"/>
                        <a:pt x="34671" y="9716"/>
                        <a:pt x="41243" y="5810"/>
                      </a:cubicBezTo>
                      <a:cubicBezTo>
                        <a:pt x="47816" y="1905"/>
                        <a:pt x="55721" y="0"/>
                        <a:pt x="64770" y="0"/>
                      </a:cubicBezTo>
                      <a:lnTo>
                        <a:pt x="73152" y="0"/>
                      </a:lnTo>
                      <a:lnTo>
                        <a:pt x="73152" y="26099"/>
                      </a:lnTo>
                      <a:lnTo>
                        <a:pt x="66675" y="26099"/>
                      </a:lnTo>
                      <a:cubicBezTo>
                        <a:pt x="52769" y="26099"/>
                        <a:pt x="42767" y="31147"/>
                        <a:pt x="36862" y="41339"/>
                      </a:cubicBezTo>
                      <a:cubicBezTo>
                        <a:pt x="30956" y="51530"/>
                        <a:pt x="27718" y="62389"/>
                        <a:pt x="27337" y="73914"/>
                      </a:cubicBezTo>
                      <a:lnTo>
                        <a:pt x="27337" y="152114"/>
                      </a:lnTo>
                      <a:lnTo>
                        <a:pt x="95" y="152114"/>
                      </a:lnTo>
                      <a:lnTo>
                        <a:pt x="95" y="3143"/>
                      </a:ln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7551BA61-AAF9-F36B-B3E8-F7FF50982325}"/>
                    </a:ext>
                  </a:extLst>
                </p:cNvPr>
                <p:cNvSpPr/>
                <p:nvPr/>
              </p:nvSpPr>
              <p:spPr>
                <a:xfrm>
                  <a:off x="4661534" y="814994"/>
                  <a:ext cx="80486" cy="186975"/>
                </a:xfrm>
                <a:custGeom>
                  <a:avLst/>
                  <a:gdLst>
                    <a:gd name="connsiteX0" fmla="*/ 95 w 80486"/>
                    <a:gd name="connsiteY0" fmla="*/ 140303 h 186975"/>
                    <a:gd name="connsiteX1" fmla="*/ 95 w 80486"/>
                    <a:gd name="connsiteY1" fmla="*/ 0 h 186975"/>
                    <a:gd name="connsiteX2" fmla="*/ 27051 w 80486"/>
                    <a:gd name="connsiteY2" fmla="*/ 0 h 186975"/>
                    <a:gd name="connsiteX3" fmla="*/ 27051 w 80486"/>
                    <a:gd name="connsiteY3" fmla="*/ 37909 h 186975"/>
                    <a:gd name="connsiteX4" fmla="*/ 80486 w 80486"/>
                    <a:gd name="connsiteY4" fmla="*/ 37909 h 186975"/>
                    <a:gd name="connsiteX5" fmla="*/ 80486 w 80486"/>
                    <a:gd name="connsiteY5" fmla="*/ 64008 h 186975"/>
                    <a:gd name="connsiteX6" fmla="*/ 27051 w 80486"/>
                    <a:gd name="connsiteY6" fmla="*/ 64008 h 186975"/>
                    <a:gd name="connsiteX7" fmla="*/ 27051 w 80486"/>
                    <a:gd name="connsiteY7" fmla="*/ 145637 h 186975"/>
                    <a:gd name="connsiteX8" fmla="*/ 32004 w 80486"/>
                    <a:gd name="connsiteY8" fmla="*/ 156401 h 186975"/>
                    <a:gd name="connsiteX9" fmla="*/ 46577 w 80486"/>
                    <a:gd name="connsiteY9" fmla="*/ 160877 h 186975"/>
                    <a:gd name="connsiteX10" fmla="*/ 80391 w 80486"/>
                    <a:gd name="connsiteY10" fmla="*/ 160877 h 186975"/>
                    <a:gd name="connsiteX11" fmla="*/ 80391 w 80486"/>
                    <a:gd name="connsiteY11" fmla="*/ 186976 h 186975"/>
                    <a:gd name="connsiteX12" fmla="*/ 45911 w 80486"/>
                    <a:gd name="connsiteY12" fmla="*/ 186976 h 186975"/>
                    <a:gd name="connsiteX13" fmla="*/ 19526 w 80486"/>
                    <a:gd name="connsiteY13" fmla="*/ 180594 h 186975"/>
                    <a:gd name="connsiteX14" fmla="*/ 4572 w 80486"/>
                    <a:gd name="connsiteY14" fmla="*/ 163639 h 186975"/>
                    <a:gd name="connsiteX15" fmla="*/ 0 w 80486"/>
                    <a:gd name="connsiteY15" fmla="*/ 140399 h 18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486" h="186975">
                      <a:moveTo>
                        <a:pt x="95" y="140303"/>
                      </a:moveTo>
                      <a:lnTo>
                        <a:pt x="95" y="0"/>
                      </a:lnTo>
                      <a:lnTo>
                        <a:pt x="27051" y="0"/>
                      </a:lnTo>
                      <a:lnTo>
                        <a:pt x="27051" y="37909"/>
                      </a:lnTo>
                      <a:lnTo>
                        <a:pt x="80486" y="37909"/>
                      </a:lnTo>
                      <a:lnTo>
                        <a:pt x="80486" y="64008"/>
                      </a:lnTo>
                      <a:lnTo>
                        <a:pt x="27051" y="64008"/>
                      </a:lnTo>
                      <a:lnTo>
                        <a:pt x="27051" y="145637"/>
                      </a:lnTo>
                      <a:cubicBezTo>
                        <a:pt x="27051" y="149733"/>
                        <a:pt x="28670" y="153353"/>
                        <a:pt x="32004" y="156401"/>
                      </a:cubicBezTo>
                      <a:cubicBezTo>
                        <a:pt x="35338" y="159449"/>
                        <a:pt x="40196" y="160877"/>
                        <a:pt x="46577" y="160877"/>
                      </a:cubicBezTo>
                      <a:lnTo>
                        <a:pt x="80391" y="160877"/>
                      </a:lnTo>
                      <a:lnTo>
                        <a:pt x="80391" y="186976"/>
                      </a:lnTo>
                      <a:lnTo>
                        <a:pt x="45911" y="186976"/>
                      </a:lnTo>
                      <a:cubicBezTo>
                        <a:pt x="35243" y="186976"/>
                        <a:pt x="26479" y="184880"/>
                        <a:pt x="19526" y="180594"/>
                      </a:cubicBezTo>
                      <a:cubicBezTo>
                        <a:pt x="12573" y="176308"/>
                        <a:pt x="7620" y="170688"/>
                        <a:pt x="4572" y="163639"/>
                      </a:cubicBezTo>
                      <a:cubicBezTo>
                        <a:pt x="1524" y="156591"/>
                        <a:pt x="0" y="148876"/>
                        <a:pt x="0" y="140399"/>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7D3E82E7-A44D-5632-3D3E-981D3FA8B1F6}"/>
                    </a:ext>
                  </a:extLst>
                </p:cNvPr>
                <p:cNvSpPr/>
                <p:nvPr/>
              </p:nvSpPr>
              <p:spPr>
                <a:xfrm>
                  <a:off x="4761547" y="849856"/>
                  <a:ext cx="194024" cy="152018"/>
                </a:xfrm>
                <a:custGeom>
                  <a:avLst/>
                  <a:gdLst>
                    <a:gd name="connsiteX0" fmla="*/ 0 w 194024"/>
                    <a:gd name="connsiteY0" fmla="*/ 152019 h 152018"/>
                    <a:gd name="connsiteX1" fmla="*/ 0 w 194024"/>
                    <a:gd name="connsiteY1" fmla="*/ 49625 h 152018"/>
                    <a:gd name="connsiteX2" fmla="*/ 7144 w 194024"/>
                    <a:gd name="connsiteY2" fmla="*/ 25241 h 152018"/>
                    <a:gd name="connsiteX3" fmla="*/ 26575 w 194024"/>
                    <a:gd name="connsiteY3" fmla="*/ 6953 h 152018"/>
                    <a:gd name="connsiteX4" fmla="*/ 55912 w 194024"/>
                    <a:gd name="connsiteY4" fmla="*/ 0 h 152018"/>
                    <a:gd name="connsiteX5" fmla="*/ 96869 w 194024"/>
                    <a:gd name="connsiteY5" fmla="*/ 21050 h 152018"/>
                    <a:gd name="connsiteX6" fmla="*/ 114681 w 194024"/>
                    <a:gd name="connsiteY6" fmla="*/ 6096 h 152018"/>
                    <a:gd name="connsiteX7" fmla="*/ 141922 w 194024"/>
                    <a:gd name="connsiteY7" fmla="*/ 0 h 152018"/>
                    <a:gd name="connsiteX8" fmla="*/ 167545 w 194024"/>
                    <a:gd name="connsiteY8" fmla="*/ 6668 h 152018"/>
                    <a:gd name="connsiteX9" fmla="*/ 186785 w 194024"/>
                    <a:gd name="connsiteY9" fmla="*/ 24765 h 152018"/>
                    <a:gd name="connsiteX10" fmla="*/ 194024 w 194024"/>
                    <a:gd name="connsiteY10" fmla="*/ 49530 h 152018"/>
                    <a:gd name="connsiteX11" fmla="*/ 194024 w 194024"/>
                    <a:gd name="connsiteY11" fmla="*/ 151924 h 152018"/>
                    <a:gd name="connsiteX12" fmla="*/ 166783 w 194024"/>
                    <a:gd name="connsiteY12" fmla="*/ 151924 h 152018"/>
                    <a:gd name="connsiteX13" fmla="*/ 166783 w 194024"/>
                    <a:gd name="connsiteY13" fmla="*/ 57912 h 152018"/>
                    <a:gd name="connsiteX14" fmla="*/ 160592 w 194024"/>
                    <a:gd name="connsiteY14" fmla="*/ 36100 h 152018"/>
                    <a:gd name="connsiteX15" fmla="*/ 140113 w 194024"/>
                    <a:gd name="connsiteY15" fmla="*/ 26003 h 152018"/>
                    <a:gd name="connsiteX16" fmla="*/ 117634 w 194024"/>
                    <a:gd name="connsiteY16" fmla="*/ 35433 h 152018"/>
                    <a:gd name="connsiteX17" fmla="*/ 110966 w 194024"/>
                    <a:gd name="connsiteY17" fmla="*/ 58007 h 152018"/>
                    <a:gd name="connsiteX18" fmla="*/ 110966 w 194024"/>
                    <a:gd name="connsiteY18" fmla="*/ 152019 h 152018"/>
                    <a:gd name="connsiteX19" fmla="*/ 83058 w 194024"/>
                    <a:gd name="connsiteY19" fmla="*/ 152019 h 152018"/>
                    <a:gd name="connsiteX20" fmla="*/ 83058 w 194024"/>
                    <a:gd name="connsiteY20" fmla="*/ 59817 h 152018"/>
                    <a:gd name="connsiteX21" fmla="*/ 76010 w 194024"/>
                    <a:gd name="connsiteY21" fmla="*/ 35147 h 152018"/>
                    <a:gd name="connsiteX22" fmla="*/ 55436 w 194024"/>
                    <a:gd name="connsiteY22" fmla="*/ 26098 h 152018"/>
                    <a:gd name="connsiteX23" fmla="*/ 33147 w 194024"/>
                    <a:gd name="connsiteY23" fmla="*/ 36195 h 152018"/>
                    <a:gd name="connsiteX24" fmla="*/ 27432 w 194024"/>
                    <a:gd name="connsiteY24" fmla="*/ 61722 h 152018"/>
                    <a:gd name="connsiteX25" fmla="*/ 27432 w 194024"/>
                    <a:gd name="connsiteY25" fmla="*/ 152019 h 152018"/>
                    <a:gd name="connsiteX26" fmla="*/ 191 w 194024"/>
                    <a:gd name="connsiteY26" fmla="*/ 152019 h 152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4024" h="152018">
                      <a:moveTo>
                        <a:pt x="0" y="152019"/>
                      </a:moveTo>
                      <a:lnTo>
                        <a:pt x="0" y="49625"/>
                      </a:lnTo>
                      <a:cubicBezTo>
                        <a:pt x="286" y="40957"/>
                        <a:pt x="2667" y="32766"/>
                        <a:pt x="7144" y="25241"/>
                      </a:cubicBezTo>
                      <a:cubicBezTo>
                        <a:pt x="11621" y="17717"/>
                        <a:pt x="18097" y="11525"/>
                        <a:pt x="26575" y="6953"/>
                      </a:cubicBezTo>
                      <a:cubicBezTo>
                        <a:pt x="35052" y="2381"/>
                        <a:pt x="44768" y="0"/>
                        <a:pt x="55912" y="0"/>
                      </a:cubicBezTo>
                      <a:cubicBezTo>
                        <a:pt x="72580" y="476"/>
                        <a:pt x="86296" y="7429"/>
                        <a:pt x="96869" y="21050"/>
                      </a:cubicBezTo>
                      <a:cubicBezTo>
                        <a:pt x="100870" y="15049"/>
                        <a:pt x="106871" y="10096"/>
                        <a:pt x="114681" y="6096"/>
                      </a:cubicBezTo>
                      <a:cubicBezTo>
                        <a:pt x="122492" y="2095"/>
                        <a:pt x="131540" y="0"/>
                        <a:pt x="141922" y="0"/>
                      </a:cubicBezTo>
                      <a:cubicBezTo>
                        <a:pt x="150971" y="0"/>
                        <a:pt x="159544" y="2191"/>
                        <a:pt x="167545" y="6668"/>
                      </a:cubicBezTo>
                      <a:cubicBezTo>
                        <a:pt x="175546" y="11144"/>
                        <a:pt x="182023" y="17145"/>
                        <a:pt x="186785" y="24765"/>
                      </a:cubicBezTo>
                      <a:cubicBezTo>
                        <a:pt x="191548" y="32385"/>
                        <a:pt x="194024" y="40672"/>
                        <a:pt x="194024" y="49530"/>
                      </a:cubicBezTo>
                      <a:lnTo>
                        <a:pt x="194024" y="151924"/>
                      </a:lnTo>
                      <a:lnTo>
                        <a:pt x="166783" y="151924"/>
                      </a:lnTo>
                      <a:lnTo>
                        <a:pt x="166783" y="57912"/>
                      </a:lnTo>
                      <a:cubicBezTo>
                        <a:pt x="166783" y="49816"/>
                        <a:pt x="164687" y="42577"/>
                        <a:pt x="160592" y="36100"/>
                      </a:cubicBezTo>
                      <a:cubicBezTo>
                        <a:pt x="156496" y="29623"/>
                        <a:pt x="149638" y="26194"/>
                        <a:pt x="140113" y="26003"/>
                      </a:cubicBezTo>
                      <a:cubicBezTo>
                        <a:pt x="129635" y="26003"/>
                        <a:pt x="122111" y="29146"/>
                        <a:pt x="117634" y="35433"/>
                      </a:cubicBezTo>
                      <a:cubicBezTo>
                        <a:pt x="113157" y="41719"/>
                        <a:pt x="110966" y="49244"/>
                        <a:pt x="110966" y="58007"/>
                      </a:cubicBezTo>
                      <a:lnTo>
                        <a:pt x="110966" y="152019"/>
                      </a:lnTo>
                      <a:lnTo>
                        <a:pt x="83058" y="152019"/>
                      </a:lnTo>
                      <a:lnTo>
                        <a:pt x="83058" y="59817"/>
                      </a:lnTo>
                      <a:cubicBezTo>
                        <a:pt x="83058" y="49435"/>
                        <a:pt x="80677" y="41148"/>
                        <a:pt x="76010" y="35147"/>
                      </a:cubicBezTo>
                      <a:cubicBezTo>
                        <a:pt x="71342" y="29146"/>
                        <a:pt x="64484" y="26098"/>
                        <a:pt x="55436" y="26098"/>
                      </a:cubicBezTo>
                      <a:cubicBezTo>
                        <a:pt x="44387" y="26384"/>
                        <a:pt x="36957" y="29718"/>
                        <a:pt x="33147" y="36195"/>
                      </a:cubicBezTo>
                      <a:cubicBezTo>
                        <a:pt x="29337" y="42672"/>
                        <a:pt x="27432" y="51244"/>
                        <a:pt x="27432" y="61722"/>
                      </a:cubicBezTo>
                      <a:lnTo>
                        <a:pt x="27432" y="152019"/>
                      </a:lnTo>
                      <a:lnTo>
                        <a:pt x="191" y="152019"/>
                      </a:ln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781F9F00-DA65-9891-5A59-7779C505E503}"/>
                    </a:ext>
                  </a:extLst>
                </p:cNvPr>
                <p:cNvSpPr/>
                <p:nvPr/>
              </p:nvSpPr>
              <p:spPr>
                <a:xfrm>
                  <a:off x="4980146" y="849760"/>
                  <a:ext cx="154590" cy="155733"/>
                </a:xfrm>
                <a:custGeom>
                  <a:avLst/>
                  <a:gdLst>
                    <a:gd name="connsiteX0" fmla="*/ 36957 w 154590"/>
                    <a:gd name="connsiteY0" fmla="*/ 81058 h 155733"/>
                    <a:gd name="connsiteX1" fmla="*/ 111157 w 154590"/>
                    <a:gd name="connsiteY1" fmla="*/ 40100 h 155733"/>
                    <a:gd name="connsiteX2" fmla="*/ 98012 w 154590"/>
                    <a:gd name="connsiteY2" fmla="*/ 29908 h 155733"/>
                    <a:gd name="connsiteX3" fmla="*/ 76390 w 154590"/>
                    <a:gd name="connsiteY3" fmla="*/ 26099 h 155733"/>
                    <a:gd name="connsiteX4" fmla="*/ 51054 w 154590"/>
                    <a:gd name="connsiteY4" fmla="*/ 33338 h 155733"/>
                    <a:gd name="connsiteX5" fmla="*/ 34385 w 154590"/>
                    <a:gd name="connsiteY5" fmla="*/ 52864 h 155733"/>
                    <a:gd name="connsiteX6" fmla="*/ 28575 w 154590"/>
                    <a:gd name="connsiteY6" fmla="*/ 80105 h 155733"/>
                    <a:gd name="connsiteX7" fmla="*/ 35052 w 154590"/>
                    <a:gd name="connsiteY7" fmla="*/ 103823 h 155733"/>
                    <a:gd name="connsiteX8" fmla="*/ 51816 w 154590"/>
                    <a:gd name="connsiteY8" fmla="*/ 122111 h 155733"/>
                    <a:gd name="connsiteX9" fmla="*/ 77629 w 154590"/>
                    <a:gd name="connsiteY9" fmla="*/ 129064 h 155733"/>
                    <a:gd name="connsiteX10" fmla="*/ 111442 w 154590"/>
                    <a:gd name="connsiteY10" fmla="*/ 116967 h 155733"/>
                    <a:gd name="connsiteX11" fmla="*/ 127254 w 154590"/>
                    <a:gd name="connsiteY11" fmla="*/ 82201 h 155733"/>
                    <a:gd name="connsiteX12" fmla="*/ 154591 w 154590"/>
                    <a:gd name="connsiteY12" fmla="*/ 86011 h 155733"/>
                    <a:gd name="connsiteX13" fmla="*/ 149352 w 154590"/>
                    <a:gd name="connsiteY13" fmla="*/ 108775 h 155733"/>
                    <a:gd name="connsiteX14" fmla="*/ 134303 w 154590"/>
                    <a:gd name="connsiteY14" fmla="*/ 131445 h 155733"/>
                    <a:gd name="connsiteX15" fmla="*/ 109442 w 154590"/>
                    <a:gd name="connsiteY15" fmla="*/ 148876 h 155733"/>
                    <a:gd name="connsiteX16" fmla="*/ 75724 w 154590"/>
                    <a:gd name="connsiteY16" fmla="*/ 155734 h 155733"/>
                    <a:gd name="connsiteX17" fmla="*/ 38481 w 154590"/>
                    <a:gd name="connsiteY17" fmla="*/ 145542 h 155733"/>
                    <a:gd name="connsiteX18" fmla="*/ 10478 w 154590"/>
                    <a:gd name="connsiteY18" fmla="*/ 118110 h 155733"/>
                    <a:gd name="connsiteX19" fmla="*/ 0 w 154590"/>
                    <a:gd name="connsiteY19" fmla="*/ 80963 h 155733"/>
                    <a:gd name="connsiteX20" fmla="*/ 6858 w 154590"/>
                    <a:gd name="connsiteY20" fmla="*/ 45244 h 155733"/>
                    <a:gd name="connsiteX21" fmla="*/ 25051 w 154590"/>
                    <a:gd name="connsiteY21" fmla="*/ 19717 h 155733"/>
                    <a:gd name="connsiteX22" fmla="*/ 49816 w 154590"/>
                    <a:gd name="connsiteY22" fmla="*/ 4858 h 155733"/>
                    <a:gd name="connsiteX23" fmla="*/ 76295 w 154590"/>
                    <a:gd name="connsiteY23" fmla="*/ 0 h 155733"/>
                    <a:gd name="connsiteX24" fmla="*/ 119253 w 154590"/>
                    <a:gd name="connsiteY24" fmla="*/ 11525 h 155733"/>
                    <a:gd name="connsiteX25" fmla="*/ 149257 w 154590"/>
                    <a:gd name="connsiteY25" fmla="*/ 47149 h 155733"/>
                    <a:gd name="connsiteX26" fmla="*/ 48768 w 154590"/>
                    <a:gd name="connsiteY26" fmla="*/ 102965 h 155733"/>
                    <a:gd name="connsiteX27" fmla="*/ 36957 w 154590"/>
                    <a:gd name="connsiteY27" fmla="*/ 80963 h 15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4590" h="155733">
                      <a:moveTo>
                        <a:pt x="36957" y="81058"/>
                      </a:moveTo>
                      <a:lnTo>
                        <a:pt x="111157" y="40100"/>
                      </a:lnTo>
                      <a:cubicBezTo>
                        <a:pt x="107061" y="35814"/>
                        <a:pt x="102679" y="32480"/>
                        <a:pt x="98012" y="29908"/>
                      </a:cubicBezTo>
                      <a:cubicBezTo>
                        <a:pt x="93345" y="27337"/>
                        <a:pt x="86201" y="26099"/>
                        <a:pt x="76390" y="26099"/>
                      </a:cubicBezTo>
                      <a:cubicBezTo>
                        <a:pt x="66580" y="26099"/>
                        <a:pt x="58293" y="28480"/>
                        <a:pt x="51054" y="33338"/>
                      </a:cubicBezTo>
                      <a:cubicBezTo>
                        <a:pt x="43815" y="38195"/>
                        <a:pt x="38290" y="44672"/>
                        <a:pt x="34385" y="52864"/>
                      </a:cubicBezTo>
                      <a:cubicBezTo>
                        <a:pt x="30480" y="61055"/>
                        <a:pt x="28575" y="70199"/>
                        <a:pt x="28575" y="80105"/>
                      </a:cubicBezTo>
                      <a:cubicBezTo>
                        <a:pt x="28956" y="88392"/>
                        <a:pt x="31147" y="96298"/>
                        <a:pt x="35052" y="103823"/>
                      </a:cubicBezTo>
                      <a:cubicBezTo>
                        <a:pt x="38957" y="111347"/>
                        <a:pt x="44482" y="117443"/>
                        <a:pt x="51816" y="122111"/>
                      </a:cubicBezTo>
                      <a:cubicBezTo>
                        <a:pt x="59150" y="126778"/>
                        <a:pt x="67723" y="129064"/>
                        <a:pt x="77629" y="129064"/>
                      </a:cubicBezTo>
                      <a:cubicBezTo>
                        <a:pt x="92773" y="128778"/>
                        <a:pt x="104013" y="124777"/>
                        <a:pt x="111442" y="116967"/>
                      </a:cubicBezTo>
                      <a:cubicBezTo>
                        <a:pt x="118872" y="109156"/>
                        <a:pt x="124111" y="97631"/>
                        <a:pt x="127254" y="82201"/>
                      </a:cubicBezTo>
                      <a:lnTo>
                        <a:pt x="154591" y="86011"/>
                      </a:lnTo>
                      <a:cubicBezTo>
                        <a:pt x="154400" y="93250"/>
                        <a:pt x="152686" y="100775"/>
                        <a:pt x="149352" y="108775"/>
                      </a:cubicBezTo>
                      <a:cubicBezTo>
                        <a:pt x="146018" y="116777"/>
                        <a:pt x="140970" y="124301"/>
                        <a:pt x="134303" y="131445"/>
                      </a:cubicBezTo>
                      <a:cubicBezTo>
                        <a:pt x="127635" y="138589"/>
                        <a:pt x="119348" y="144494"/>
                        <a:pt x="109442" y="148876"/>
                      </a:cubicBezTo>
                      <a:cubicBezTo>
                        <a:pt x="99536" y="153352"/>
                        <a:pt x="88392" y="155639"/>
                        <a:pt x="75724" y="155734"/>
                      </a:cubicBezTo>
                      <a:cubicBezTo>
                        <a:pt x="62579" y="155734"/>
                        <a:pt x="50197" y="152305"/>
                        <a:pt x="38481" y="145542"/>
                      </a:cubicBezTo>
                      <a:cubicBezTo>
                        <a:pt x="26765" y="138779"/>
                        <a:pt x="17431" y="129635"/>
                        <a:pt x="10478" y="118110"/>
                      </a:cubicBezTo>
                      <a:cubicBezTo>
                        <a:pt x="3524" y="106585"/>
                        <a:pt x="0" y="94202"/>
                        <a:pt x="0" y="80963"/>
                      </a:cubicBezTo>
                      <a:cubicBezTo>
                        <a:pt x="0" y="67723"/>
                        <a:pt x="2286" y="55531"/>
                        <a:pt x="6858" y="45244"/>
                      </a:cubicBezTo>
                      <a:cubicBezTo>
                        <a:pt x="11430" y="34957"/>
                        <a:pt x="17526" y="26384"/>
                        <a:pt x="25051" y="19717"/>
                      </a:cubicBezTo>
                      <a:cubicBezTo>
                        <a:pt x="32575" y="13049"/>
                        <a:pt x="40862" y="8096"/>
                        <a:pt x="49816" y="4858"/>
                      </a:cubicBezTo>
                      <a:cubicBezTo>
                        <a:pt x="58769" y="1619"/>
                        <a:pt x="67628" y="0"/>
                        <a:pt x="76295" y="0"/>
                      </a:cubicBezTo>
                      <a:cubicBezTo>
                        <a:pt x="93345" y="0"/>
                        <a:pt x="107632" y="3810"/>
                        <a:pt x="119253" y="11525"/>
                      </a:cubicBezTo>
                      <a:cubicBezTo>
                        <a:pt x="130873" y="19241"/>
                        <a:pt x="140875" y="31147"/>
                        <a:pt x="149257" y="47149"/>
                      </a:cubicBezTo>
                      <a:lnTo>
                        <a:pt x="48768" y="102965"/>
                      </a:lnTo>
                      <a:lnTo>
                        <a:pt x="36957" y="80963"/>
                      </a:ln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3964CB08-40BB-2AA6-5EDB-9DC887593D3B}"/>
                    </a:ext>
                  </a:extLst>
                </p:cNvPr>
                <p:cNvSpPr/>
                <p:nvPr/>
              </p:nvSpPr>
              <p:spPr>
                <a:xfrm>
                  <a:off x="5157311" y="849189"/>
                  <a:ext cx="127920" cy="152685"/>
                </a:xfrm>
                <a:custGeom>
                  <a:avLst/>
                  <a:gdLst>
                    <a:gd name="connsiteX0" fmla="*/ 0 w 127920"/>
                    <a:gd name="connsiteY0" fmla="*/ 152686 h 152685"/>
                    <a:gd name="connsiteX1" fmla="*/ 0 w 127920"/>
                    <a:gd name="connsiteY1" fmla="*/ 61817 h 152685"/>
                    <a:gd name="connsiteX2" fmla="*/ 8477 w 127920"/>
                    <a:gd name="connsiteY2" fmla="*/ 31242 h 152685"/>
                    <a:gd name="connsiteX3" fmla="*/ 31813 w 127920"/>
                    <a:gd name="connsiteY3" fmla="*/ 8858 h 152685"/>
                    <a:gd name="connsiteX4" fmla="*/ 64294 w 127920"/>
                    <a:gd name="connsiteY4" fmla="*/ 0 h 152685"/>
                    <a:gd name="connsiteX5" fmla="*/ 91821 w 127920"/>
                    <a:gd name="connsiteY5" fmla="*/ 6477 h 152685"/>
                    <a:gd name="connsiteX6" fmla="*/ 117253 w 127920"/>
                    <a:gd name="connsiteY6" fmla="*/ 27432 h 152685"/>
                    <a:gd name="connsiteX7" fmla="*/ 127921 w 127920"/>
                    <a:gd name="connsiteY7" fmla="*/ 64198 h 152685"/>
                    <a:gd name="connsiteX8" fmla="*/ 127921 w 127920"/>
                    <a:gd name="connsiteY8" fmla="*/ 152590 h 152685"/>
                    <a:gd name="connsiteX9" fmla="*/ 100679 w 127920"/>
                    <a:gd name="connsiteY9" fmla="*/ 152590 h 152685"/>
                    <a:gd name="connsiteX10" fmla="*/ 100679 w 127920"/>
                    <a:gd name="connsiteY10" fmla="*/ 64770 h 152685"/>
                    <a:gd name="connsiteX11" fmla="*/ 90488 w 127920"/>
                    <a:gd name="connsiteY11" fmla="*/ 37814 h 152685"/>
                    <a:gd name="connsiteX12" fmla="*/ 64389 w 127920"/>
                    <a:gd name="connsiteY12" fmla="*/ 26003 h 152685"/>
                    <a:gd name="connsiteX13" fmla="*/ 38576 w 127920"/>
                    <a:gd name="connsiteY13" fmla="*/ 36767 h 152685"/>
                    <a:gd name="connsiteX14" fmla="*/ 28004 w 127920"/>
                    <a:gd name="connsiteY14" fmla="*/ 62294 h 152685"/>
                    <a:gd name="connsiteX15" fmla="*/ 28004 w 127920"/>
                    <a:gd name="connsiteY15" fmla="*/ 152590 h 152685"/>
                    <a:gd name="connsiteX16" fmla="*/ 95 w 127920"/>
                    <a:gd name="connsiteY16" fmla="*/ 152590 h 15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7920" h="152685">
                      <a:moveTo>
                        <a:pt x="0" y="152686"/>
                      </a:moveTo>
                      <a:lnTo>
                        <a:pt x="0" y="61817"/>
                      </a:lnTo>
                      <a:cubicBezTo>
                        <a:pt x="0" y="50768"/>
                        <a:pt x="2857" y="40672"/>
                        <a:pt x="8477" y="31242"/>
                      </a:cubicBezTo>
                      <a:cubicBezTo>
                        <a:pt x="14097" y="21812"/>
                        <a:pt x="21907" y="14478"/>
                        <a:pt x="31813" y="8858"/>
                      </a:cubicBezTo>
                      <a:cubicBezTo>
                        <a:pt x="41720" y="3334"/>
                        <a:pt x="52578" y="381"/>
                        <a:pt x="64294" y="0"/>
                      </a:cubicBezTo>
                      <a:cubicBezTo>
                        <a:pt x="72676" y="0"/>
                        <a:pt x="81915" y="2191"/>
                        <a:pt x="91821" y="6477"/>
                      </a:cubicBezTo>
                      <a:cubicBezTo>
                        <a:pt x="101727" y="10763"/>
                        <a:pt x="110204" y="17812"/>
                        <a:pt x="117253" y="27432"/>
                      </a:cubicBezTo>
                      <a:cubicBezTo>
                        <a:pt x="124301" y="37148"/>
                        <a:pt x="127921" y="49340"/>
                        <a:pt x="127921" y="64198"/>
                      </a:cubicBezTo>
                      <a:lnTo>
                        <a:pt x="127921" y="152590"/>
                      </a:lnTo>
                      <a:lnTo>
                        <a:pt x="100679" y="152590"/>
                      </a:lnTo>
                      <a:lnTo>
                        <a:pt x="100679" y="64770"/>
                      </a:lnTo>
                      <a:cubicBezTo>
                        <a:pt x="100679" y="54388"/>
                        <a:pt x="97250" y="45434"/>
                        <a:pt x="90488" y="37814"/>
                      </a:cubicBezTo>
                      <a:cubicBezTo>
                        <a:pt x="83725" y="30194"/>
                        <a:pt x="74962" y="26289"/>
                        <a:pt x="64389" y="26003"/>
                      </a:cubicBezTo>
                      <a:cubicBezTo>
                        <a:pt x="54197" y="26003"/>
                        <a:pt x="45625" y="29623"/>
                        <a:pt x="38576" y="36767"/>
                      </a:cubicBezTo>
                      <a:cubicBezTo>
                        <a:pt x="31528" y="43910"/>
                        <a:pt x="28004" y="52388"/>
                        <a:pt x="28004" y="62294"/>
                      </a:cubicBezTo>
                      <a:lnTo>
                        <a:pt x="28004" y="152590"/>
                      </a:lnTo>
                      <a:lnTo>
                        <a:pt x="95" y="152590"/>
                      </a:ln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0F61F590-282A-11B8-E159-F7BAB039467C}"/>
                    </a:ext>
                  </a:extLst>
                </p:cNvPr>
                <p:cNvSpPr/>
                <p:nvPr/>
              </p:nvSpPr>
              <p:spPr>
                <a:xfrm>
                  <a:off x="5316759" y="814994"/>
                  <a:ext cx="80486" cy="186975"/>
                </a:xfrm>
                <a:custGeom>
                  <a:avLst/>
                  <a:gdLst>
                    <a:gd name="connsiteX0" fmla="*/ 95 w 80486"/>
                    <a:gd name="connsiteY0" fmla="*/ 140303 h 186975"/>
                    <a:gd name="connsiteX1" fmla="*/ 95 w 80486"/>
                    <a:gd name="connsiteY1" fmla="*/ 0 h 186975"/>
                    <a:gd name="connsiteX2" fmla="*/ 27051 w 80486"/>
                    <a:gd name="connsiteY2" fmla="*/ 0 h 186975"/>
                    <a:gd name="connsiteX3" fmla="*/ 27051 w 80486"/>
                    <a:gd name="connsiteY3" fmla="*/ 37909 h 186975"/>
                    <a:gd name="connsiteX4" fmla="*/ 80486 w 80486"/>
                    <a:gd name="connsiteY4" fmla="*/ 37909 h 186975"/>
                    <a:gd name="connsiteX5" fmla="*/ 80486 w 80486"/>
                    <a:gd name="connsiteY5" fmla="*/ 64008 h 186975"/>
                    <a:gd name="connsiteX6" fmla="*/ 27051 w 80486"/>
                    <a:gd name="connsiteY6" fmla="*/ 64008 h 186975"/>
                    <a:gd name="connsiteX7" fmla="*/ 27051 w 80486"/>
                    <a:gd name="connsiteY7" fmla="*/ 145637 h 186975"/>
                    <a:gd name="connsiteX8" fmla="*/ 32004 w 80486"/>
                    <a:gd name="connsiteY8" fmla="*/ 156401 h 186975"/>
                    <a:gd name="connsiteX9" fmla="*/ 46577 w 80486"/>
                    <a:gd name="connsiteY9" fmla="*/ 160877 h 186975"/>
                    <a:gd name="connsiteX10" fmla="*/ 80391 w 80486"/>
                    <a:gd name="connsiteY10" fmla="*/ 160877 h 186975"/>
                    <a:gd name="connsiteX11" fmla="*/ 80391 w 80486"/>
                    <a:gd name="connsiteY11" fmla="*/ 186976 h 186975"/>
                    <a:gd name="connsiteX12" fmla="*/ 45911 w 80486"/>
                    <a:gd name="connsiteY12" fmla="*/ 186976 h 186975"/>
                    <a:gd name="connsiteX13" fmla="*/ 19526 w 80486"/>
                    <a:gd name="connsiteY13" fmla="*/ 180594 h 186975"/>
                    <a:gd name="connsiteX14" fmla="*/ 4572 w 80486"/>
                    <a:gd name="connsiteY14" fmla="*/ 163639 h 186975"/>
                    <a:gd name="connsiteX15" fmla="*/ 0 w 80486"/>
                    <a:gd name="connsiteY15" fmla="*/ 140399 h 18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486" h="186975">
                      <a:moveTo>
                        <a:pt x="95" y="140303"/>
                      </a:moveTo>
                      <a:lnTo>
                        <a:pt x="95" y="0"/>
                      </a:lnTo>
                      <a:lnTo>
                        <a:pt x="27051" y="0"/>
                      </a:lnTo>
                      <a:lnTo>
                        <a:pt x="27051" y="37909"/>
                      </a:lnTo>
                      <a:lnTo>
                        <a:pt x="80486" y="37909"/>
                      </a:lnTo>
                      <a:lnTo>
                        <a:pt x="80486" y="64008"/>
                      </a:lnTo>
                      <a:lnTo>
                        <a:pt x="27051" y="64008"/>
                      </a:lnTo>
                      <a:lnTo>
                        <a:pt x="27051" y="145637"/>
                      </a:lnTo>
                      <a:cubicBezTo>
                        <a:pt x="27051" y="149733"/>
                        <a:pt x="28670" y="153353"/>
                        <a:pt x="32004" y="156401"/>
                      </a:cubicBezTo>
                      <a:cubicBezTo>
                        <a:pt x="35338" y="159449"/>
                        <a:pt x="40195" y="160877"/>
                        <a:pt x="46577" y="160877"/>
                      </a:cubicBezTo>
                      <a:lnTo>
                        <a:pt x="80391" y="160877"/>
                      </a:lnTo>
                      <a:lnTo>
                        <a:pt x="80391" y="186976"/>
                      </a:lnTo>
                      <a:lnTo>
                        <a:pt x="45911" y="186976"/>
                      </a:lnTo>
                      <a:cubicBezTo>
                        <a:pt x="35243" y="186976"/>
                        <a:pt x="26479" y="184880"/>
                        <a:pt x="19526" y="180594"/>
                      </a:cubicBezTo>
                      <a:cubicBezTo>
                        <a:pt x="12573" y="176308"/>
                        <a:pt x="7620" y="170688"/>
                        <a:pt x="4572" y="163639"/>
                      </a:cubicBezTo>
                      <a:cubicBezTo>
                        <a:pt x="1524" y="156591"/>
                        <a:pt x="0" y="148876"/>
                        <a:pt x="0" y="140399"/>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A199AAEB-72B0-4F23-DA46-BC5591F80C1A}"/>
                    </a:ext>
                  </a:extLst>
                </p:cNvPr>
                <p:cNvSpPr/>
                <p:nvPr/>
              </p:nvSpPr>
              <p:spPr>
                <a:xfrm>
                  <a:off x="5495162" y="849856"/>
                  <a:ext cx="155829" cy="155066"/>
                </a:xfrm>
                <a:custGeom>
                  <a:avLst/>
                  <a:gdLst>
                    <a:gd name="connsiteX0" fmla="*/ 762 w 155829"/>
                    <a:gd name="connsiteY0" fmla="*/ 75629 h 155066"/>
                    <a:gd name="connsiteX1" fmla="*/ 12192 w 155829"/>
                    <a:gd name="connsiteY1" fmla="*/ 36957 h 155066"/>
                    <a:gd name="connsiteX2" fmla="*/ 41148 w 155829"/>
                    <a:gd name="connsiteY2" fmla="*/ 9811 h 155066"/>
                    <a:gd name="connsiteX3" fmla="*/ 77629 w 155829"/>
                    <a:gd name="connsiteY3" fmla="*/ 0 h 155066"/>
                    <a:gd name="connsiteX4" fmla="*/ 114967 w 155829"/>
                    <a:gd name="connsiteY4" fmla="*/ 9239 h 155066"/>
                    <a:gd name="connsiteX5" fmla="*/ 144399 w 155829"/>
                    <a:gd name="connsiteY5" fmla="*/ 35338 h 155066"/>
                    <a:gd name="connsiteX6" fmla="*/ 155829 w 155829"/>
                    <a:gd name="connsiteY6" fmla="*/ 76295 h 155066"/>
                    <a:gd name="connsiteX7" fmla="*/ 147447 w 155829"/>
                    <a:gd name="connsiteY7" fmla="*/ 112109 h 155066"/>
                    <a:gd name="connsiteX8" fmla="*/ 122397 w 155829"/>
                    <a:gd name="connsiteY8" fmla="*/ 142113 h 155066"/>
                    <a:gd name="connsiteX9" fmla="*/ 83154 w 155829"/>
                    <a:gd name="connsiteY9" fmla="*/ 155067 h 155066"/>
                    <a:gd name="connsiteX10" fmla="*/ 49149 w 155829"/>
                    <a:gd name="connsiteY10" fmla="*/ 148876 h 155066"/>
                    <a:gd name="connsiteX11" fmla="*/ 22860 w 155829"/>
                    <a:gd name="connsiteY11" fmla="*/ 131636 h 155066"/>
                    <a:gd name="connsiteX12" fmla="*/ 6096 w 155829"/>
                    <a:gd name="connsiteY12" fmla="*/ 106680 h 155066"/>
                    <a:gd name="connsiteX13" fmla="*/ 0 w 155829"/>
                    <a:gd name="connsiteY13" fmla="*/ 76867 h 155066"/>
                    <a:gd name="connsiteX14" fmla="*/ 571 w 155829"/>
                    <a:gd name="connsiteY14" fmla="*/ 76105 h 155066"/>
                    <a:gd name="connsiteX15" fmla="*/ 667 w 155829"/>
                    <a:gd name="connsiteY15" fmla="*/ 75533 h 155066"/>
                    <a:gd name="connsiteX16" fmla="*/ 29242 w 155829"/>
                    <a:gd name="connsiteY16" fmla="*/ 75057 h 155066"/>
                    <a:gd name="connsiteX17" fmla="*/ 41148 w 155829"/>
                    <a:gd name="connsiteY17" fmla="*/ 112871 h 155066"/>
                    <a:gd name="connsiteX18" fmla="*/ 79534 w 155829"/>
                    <a:gd name="connsiteY18" fmla="*/ 129064 h 155066"/>
                    <a:gd name="connsiteX19" fmla="*/ 103918 w 155829"/>
                    <a:gd name="connsiteY19" fmla="*/ 123634 h 155066"/>
                    <a:gd name="connsiteX20" fmla="*/ 120777 w 155829"/>
                    <a:gd name="connsiteY20" fmla="*/ 105823 h 155066"/>
                    <a:gd name="connsiteX21" fmla="*/ 126968 w 155829"/>
                    <a:gd name="connsiteY21" fmla="*/ 73914 h 155066"/>
                    <a:gd name="connsiteX22" fmla="*/ 112490 w 155829"/>
                    <a:gd name="connsiteY22" fmla="*/ 39243 h 155066"/>
                    <a:gd name="connsiteX23" fmla="*/ 78200 w 155829"/>
                    <a:gd name="connsiteY23" fmla="*/ 26098 h 155066"/>
                    <a:gd name="connsiteX24" fmla="*/ 51054 w 155829"/>
                    <a:gd name="connsiteY24" fmla="*/ 33719 h 155066"/>
                    <a:gd name="connsiteX25" fmla="*/ 34766 w 155829"/>
                    <a:gd name="connsiteY25" fmla="*/ 52197 h 155066"/>
                    <a:gd name="connsiteX26" fmla="*/ 29051 w 155829"/>
                    <a:gd name="connsiteY26" fmla="*/ 75152 h 155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5829" h="155066">
                      <a:moveTo>
                        <a:pt x="762" y="75629"/>
                      </a:moveTo>
                      <a:cubicBezTo>
                        <a:pt x="953" y="61341"/>
                        <a:pt x="4763" y="48482"/>
                        <a:pt x="12192" y="36957"/>
                      </a:cubicBezTo>
                      <a:cubicBezTo>
                        <a:pt x="19621" y="25432"/>
                        <a:pt x="29242" y="16383"/>
                        <a:pt x="41148" y="9811"/>
                      </a:cubicBezTo>
                      <a:cubicBezTo>
                        <a:pt x="53054" y="3239"/>
                        <a:pt x="65151" y="0"/>
                        <a:pt x="77629" y="0"/>
                      </a:cubicBezTo>
                      <a:cubicBezTo>
                        <a:pt x="90583" y="286"/>
                        <a:pt x="102965" y="3334"/>
                        <a:pt x="114967" y="9239"/>
                      </a:cubicBezTo>
                      <a:cubicBezTo>
                        <a:pt x="126968" y="15145"/>
                        <a:pt x="136779" y="23813"/>
                        <a:pt x="144399" y="35338"/>
                      </a:cubicBezTo>
                      <a:cubicBezTo>
                        <a:pt x="152019" y="46863"/>
                        <a:pt x="155829" y="60484"/>
                        <a:pt x="155829" y="76295"/>
                      </a:cubicBezTo>
                      <a:cubicBezTo>
                        <a:pt x="155829" y="88202"/>
                        <a:pt x="153067" y="100108"/>
                        <a:pt x="147447" y="112109"/>
                      </a:cubicBezTo>
                      <a:cubicBezTo>
                        <a:pt x="141827" y="124111"/>
                        <a:pt x="133541" y="134112"/>
                        <a:pt x="122397" y="142113"/>
                      </a:cubicBezTo>
                      <a:cubicBezTo>
                        <a:pt x="111252" y="150114"/>
                        <a:pt x="98203" y="154496"/>
                        <a:pt x="83154" y="155067"/>
                      </a:cubicBezTo>
                      <a:cubicBezTo>
                        <a:pt x="70676" y="155067"/>
                        <a:pt x="59341" y="152971"/>
                        <a:pt x="49149" y="148876"/>
                      </a:cubicBezTo>
                      <a:cubicBezTo>
                        <a:pt x="38958" y="144780"/>
                        <a:pt x="30195" y="139065"/>
                        <a:pt x="22860" y="131636"/>
                      </a:cubicBezTo>
                      <a:cubicBezTo>
                        <a:pt x="15526" y="124206"/>
                        <a:pt x="9906" y="115919"/>
                        <a:pt x="6096" y="106680"/>
                      </a:cubicBezTo>
                      <a:cubicBezTo>
                        <a:pt x="2286" y="97441"/>
                        <a:pt x="191" y="87440"/>
                        <a:pt x="0" y="76867"/>
                      </a:cubicBezTo>
                      <a:cubicBezTo>
                        <a:pt x="286" y="76581"/>
                        <a:pt x="476" y="76390"/>
                        <a:pt x="571" y="76105"/>
                      </a:cubicBezTo>
                      <a:cubicBezTo>
                        <a:pt x="667" y="75819"/>
                        <a:pt x="667" y="75629"/>
                        <a:pt x="667" y="75533"/>
                      </a:cubicBezTo>
                      <a:close/>
                      <a:moveTo>
                        <a:pt x="29242" y="75057"/>
                      </a:moveTo>
                      <a:cubicBezTo>
                        <a:pt x="29242" y="89535"/>
                        <a:pt x="33242" y="102108"/>
                        <a:pt x="41148" y="112871"/>
                      </a:cubicBezTo>
                      <a:cubicBezTo>
                        <a:pt x="49054" y="123634"/>
                        <a:pt x="61913" y="129064"/>
                        <a:pt x="79534" y="129064"/>
                      </a:cubicBezTo>
                      <a:cubicBezTo>
                        <a:pt x="88678" y="129064"/>
                        <a:pt x="96774" y="127254"/>
                        <a:pt x="103918" y="123634"/>
                      </a:cubicBezTo>
                      <a:cubicBezTo>
                        <a:pt x="111062" y="120015"/>
                        <a:pt x="116681" y="114014"/>
                        <a:pt x="120777" y="105823"/>
                      </a:cubicBezTo>
                      <a:cubicBezTo>
                        <a:pt x="124873" y="97631"/>
                        <a:pt x="126968" y="86963"/>
                        <a:pt x="126968" y="73914"/>
                      </a:cubicBezTo>
                      <a:cubicBezTo>
                        <a:pt x="126397" y="59531"/>
                        <a:pt x="121539" y="47911"/>
                        <a:pt x="112490" y="39243"/>
                      </a:cubicBezTo>
                      <a:cubicBezTo>
                        <a:pt x="103442" y="30575"/>
                        <a:pt x="92012" y="26098"/>
                        <a:pt x="78200" y="26098"/>
                      </a:cubicBezTo>
                      <a:cubicBezTo>
                        <a:pt x="67437" y="26289"/>
                        <a:pt x="58293" y="28861"/>
                        <a:pt x="51054" y="33719"/>
                      </a:cubicBezTo>
                      <a:cubicBezTo>
                        <a:pt x="43815" y="38576"/>
                        <a:pt x="38386" y="44767"/>
                        <a:pt x="34766" y="52197"/>
                      </a:cubicBezTo>
                      <a:cubicBezTo>
                        <a:pt x="31147" y="59627"/>
                        <a:pt x="29337" y="67246"/>
                        <a:pt x="29051" y="75152"/>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B6CC424B-B10D-B772-1BD2-404D5D060784}"/>
                    </a:ext>
                  </a:extLst>
                </p:cNvPr>
                <p:cNvSpPr/>
                <p:nvPr/>
              </p:nvSpPr>
              <p:spPr>
                <a:xfrm>
                  <a:off x="5676804" y="784419"/>
                  <a:ext cx="75628" cy="217551"/>
                </a:xfrm>
                <a:custGeom>
                  <a:avLst/>
                  <a:gdLst>
                    <a:gd name="connsiteX0" fmla="*/ 0 w 75628"/>
                    <a:gd name="connsiteY0" fmla="*/ 217456 h 217551"/>
                    <a:gd name="connsiteX1" fmla="*/ 0 w 75628"/>
                    <a:gd name="connsiteY1" fmla="*/ 54578 h 217551"/>
                    <a:gd name="connsiteX2" fmla="*/ 8001 w 75628"/>
                    <a:gd name="connsiteY2" fmla="*/ 22670 h 217551"/>
                    <a:gd name="connsiteX3" fmla="*/ 27051 w 75628"/>
                    <a:gd name="connsiteY3" fmla="*/ 5429 h 217551"/>
                    <a:gd name="connsiteX4" fmla="*/ 48959 w 75628"/>
                    <a:gd name="connsiteY4" fmla="*/ 0 h 217551"/>
                    <a:gd name="connsiteX5" fmla="*/ 75629 w 75628"/>
                    <a:gd name="connsiteY5" fmla="*/ 0 h 217551"/>
                    <a:gd name="connsiteX6" fmla="*/ 75629 w 75628"/>
                    <a:gd name="connsiteY6" fmla="*/ 26099 h 217551"/>
                    <a:gd name="connsiteX7" fmla="*/ 56007 w 75628"/>
                    <a:gd name="connsiteY7" fmla="*/ 26099 h 217551"/>
                    <a:gd name="connsiteX8" fmla="*/ 27241 w 75628"/>
                    <a:gd name="connsiteY8" fmla="*/ 50292 h 217551"/>
                    <a:gd name="connsiteX9" fmla="*/ 27241 w 75628"/>
                    <a:gd name="connsiteY9" fmla="*/ 68580 h 217551"/>
                    <a:gd name="connsiteX10" fmla="*/ 71819 w 75628"/>
                    <a:gd name="connsiteY10" fmla="*/ 68580 h 217551"/>
                    <a:gd name="connsiteX11" fmla="*/ 71819 w 75628"/>
                    <a:gd name="connsiteY11" fmla="*/ 94679 h 217551"/>
                    <a:gd name="connsiteX12" fmla="*/ 27241 w 75628"/>
                    <a:gd name="connsiteY12" fmla="*/ 94679 h 217551"/>
                    <a:gd name="connsiteX13" fmla="*/ 27241 w 75628"/>
                    <a:gd name="connsiteY13" fmla="*/ 217551 h 217551"/>
                    <a:gd name="connsiteX14" fmla="*/ 0 w 75628"/>
                    <a:gd name="connsiteY14" fmla="*/ 217551 h 217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628" h="217551">
                      <a:moveTo>
                        <a:pt x="0" y="217456"/>
                      </a:moveTo>
                      <a:lnTo>
                        <a:pt x="0" y="54578"/>
                      </a:lnTo>
                      <a:cubicBezTo>
                        <a:pt x="0" y="41434"/>
                        <a:pt x="2667" y="30766"/>
                        <a:pt x="8001" y="22670"/>
                      </a:cubicBezTo>
                      <a:cubicBezTo>
                        <a:pt x="13335" y="14478"/>
                        <a:pt x="19717" y="8763"/>
                        <a:pt x="27051" y="5429"/>
                      </a:cubicBezTo>
                      <a:cubicBezTo>
                        <a:pt x="34385" y="2096"/>
                        <a:pt x="41720" y="286"/>
                        <a:pt x="48959" y="0"/>
                      </a:cubicBezTo>
                      <a:lnTo>
                        <a:pt x="75629" y="0"/>
                      </a:lnTo>
                      <a:lnTo>
                        <a:pt x="75629" y="26099"/>
                      </a:lnTo>
                      <a:lnTo>
                        <a:pt x="56007" y="26099"/>
                      </a:lnTo>
                      <a:cubicBezTo>
                        <a:pt x="38386" y="26099"/>
                        <a:pt x="28861" y="34195"/>
                        <a:pt x="27241" y="50292"/>
                      </a:cubicBezTo>
                      <a:lnTo>
                        <a:pt x="27241" y="68580"/>
                      </a:lnTo>
                      <a:lnTo>
                        <a:pt x="71819" y="68580"/>
                      </a:lnTo>
                      <a:lnTo>
                        <a:pt x="71819" y="94679"/>
                      </a:lnTo>
                      <a:lnTo>
                        <a:pt x="27241" y="94679"/>
                      </a:lnTo>
                      <a:lnTo>
                        <a:pt x="27241" y="217551"/>
                      </a:lnTo>
                      <a:lnTo>
                        <a:pt x="0" y="217551"/>
                      </a:lnTo>
                      <a:close/>
                    </a:path>
                  </a:pathLst>
                </a:custGeom>
                <a:grpFill/>
                <a:ln w="9525" cap="flat">
                  <a:noFill/>
                  <a:prstDash val="solid"/>
                  <a:miter/>
                </a:ln>
              </p:spPr>
              <p:txBody>
                <a:bodyPr rtlCol="0" anchor="ctr"/>
                <a:lstStyle/>
                <a:p>
                  <a:endParaRPr lang="en-US"/>
                </a:p>
              </p:txBody>
            </p:sp>
          </p:grpSp>
          <p:grpSp>
            <p:nvGrpSpPr>
              <p:cNvPr id="31" name="Graphic 27">
                <a:extLst>
                  <a:ext uri="{FF2B5EF4-FFF2-40B4-BE49-F238E27FC236}">
                    <a16:creationId xmlns:a16="http://schemas.microsoft.com/office/drawing/2014/main" id="{ABEAEF09-87A0-5ED4-567D-8C43A581EAD4}"/>
                  </a:ext>
                </a:extLst>
              </p:cNvPr>
              <p:cNvGrpSpPr/>
              <p:nvPr/>
            </p:nvGrpSpPr>
            <p:grpSpPr>
              <a:xfrm>
                <a:off x="2532221" y="1135129"/>
                <a:ext cx="3219831" cy="348043"/>
                <a:chOff x="2532221" y="1135129"/>
                <a:chExt cx="3219831" cy="348043"/>
              </a:xfrm>
              <a:grpFill/>
            </p:grpSpPr>
            <p:sp>
              <p:nvSpPr>
                <p:cNvPr id="32" name="Freeform: Shape 31">
                  <a:extLst>
                    <a:ext uri="{FF2B5EF4-FFF2-40B4-BE49-F238E27FC236}">
                      <a16:creationId xmlns:a16="http://schemas.microsoft.com/office/drawing/2014/main" id="{EBC34EFC-F21B-D056-2162-C5FE77FEB7F5}"/>
                    </a:ext>
                  </a:extLst>
                </p:cNvPr>
                <p:cNvSpPr/>
                <p:nvPr/>
              </p:nvSpPr>
              <p:spPr>
                <a:xfrm>
                  <a:off x="2532221" y="1135129"/>
                  <a:ext cx="168497" cy="263937"/>
                </a:xfrm>
                <a:custGeom>
                  <a:avLst/>
                  <a:gdLst>
                    <a:gd name="connsiteX0" fmla="*/ 190 w 168497"/>
                    <a:gd name="connsiteY0" fmla="*/ 263938 h 263937"/>
                    <a:gd name="connsiteX1" fmla="*/ 190 w 168497"/>
                    <a:gd name="connsiteY1" fmla="*/ 87344 h 263937"/>
                    <a:gd name="connsiteX2" fmla="*/ 11716 w 168497"/>
                    <a:gd name="connsiteY2" fmla="*/ 41815 h 263937"/>
                    <a:gd name="connsiteX3" fmla="*/ 42481 w 168497"/>
                    <a:gd name="connsiteY3" fmla="*/ 11240 h 263937"/>
                    <a:gd name="connsiteX4" fmla="*/ 84201 w 168497"/>
                    <a:gd name="connsiteY4" fmla="*/ 0 h 263937"/>
                    <a:gd name="connsiteX5" fmla="*/ 124111 w 168497"/>
                    <a:gd name="connsiteY5" fmla="*/ 9525 h 263937"/>
                    <a:gd name="connsiteX6" fmla="*/ 156019 w 168497"/>
                    <a:gd name="connsiteY6" fmla="*/ 38005 h 263937"/>
                    <a:gd name="connsiteX7" fmla="*/ 168497 w 168497"/>
                    <a:gd name="connsiteY7" fmla="*/ 83249 h 263937"/>
                    <a:gd name="connsiteX8" fmla="*/ 157924 w 168497"/>
                    <a:gd name="connsiteY8" fmla="*/ 126206 h 263937"/>
                    <a:gd name="connsiteX9" fmla="*/ 131064 w 168497"/>
                    <a:gd name="connsiteY9" fmla="*/ 155258 h 263937"/>
                    <a:gd name="connsiteX10" fmla="*/ 98393 w 168497"/>
                    <a:gd name="connsiteY10" fmla="*/ 165449 h 263937"/>
                    <a:gd name="connsiteX11" fmla="*/ 48482 w 168497"/>
                    <a:gd name="connsiteY11" fmla="*/ 165449 h 263937"/>
                    <a:gd name="connsiteX12" fmla="*/ 48482 w 168497"/>
                    <a:gd name="connsiteY12" fmla="*/ 132874 h 263937"/>
                    <a:gd name="connsiteX13" fmla="*/ 86487 w 168497"/>
                    <a:gd name="connsiteY13" fmla="*/ 132874 h 263937"/>
                    <a:gd name="connsiteX14" fmla="*/ 123158 w 168497"/>
                    <a:gd name="connsiteY14" fmla="*/ 116491 h 263937"/>
                    <a:gd name="connsiteX15" fmla="*/ 133636 w 168497"/>
                    <a:gd name="connsiteY15" fmla="*/ 83249 h 263937"/>
                    <a:gd name="connsiteX16" fmla="*/ 129349 w 168497"/>
                    <a:gd name="connsiteY16" fmla="*/ 60579 h 263937"/>
                    <a:gd name="connsiteX17" fmla="*/ 113919 w 168497"/>
                    <a:gd name="connsiteY17" fmla="*/ 40862 h 263937"/>
                    <a:gd name="connsiteX18" fmla="*/ 84010 w 168497"/>
                    <a:gd name="connsiteY18" fmla="*/ 32576 h 263937"/>
                    <a:gd name="connsiteX19" fmla="*/ 45625 w 168497"/>
                    <a:gd name="connsiteY19" fmla="*/ 50006 h 263937"/>
                    <a:gd name="connsiteX20" fmla="*/ 34766 w 168497"/>
                    <a:gd name="connsiteY20" fmla="*/ 88011 h 263937"/>
                    <a:gd name="connsiteX21" fmla="*/ 34766 w 168497"/>
                    <a:gd name="connsiteY21" fmla="*/ 263843 h 263937"/>
                    <a:gd name="connsiteX22" fmla="*/ 0 w 168497"/>
                    <a:gd name="connsiteY22" fmla="*/ 263843 h 263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68497" h="263937">
                      <a:moveTo>
                        <a:pt x="190" y="263938"/>
                      </a:moveTo>
                      <a:lnTo>
                        <a:pt x="190" y="87344"/>
                      </a:lnTo>
                      <a:cubicBezTo>
                        <a:pt x="190" y="70199"/>
                        <a:pt x="4000" y="54959"/>
                        <a:pt x="11716" y="41815"/>
                      </a:cubicBezTo>
                      <a:cubicBezTo>
                        <a:pt x="19431" y="28670"/>
                        <a:pt x="29623" y="18479"/>
                        <a:pt x="42481" y="11240"/>
                      </a:cubicBezTo>
                      <a:cubicBezTo>
                        <a:pt x="55340" y="4001"/>
                        <a:pt x="69247" y="381"/>
                        <a:pt x="84201" y="0"/>
                      </a:cubicBezTo>
                      <a:cubicBezTo>
                        <a:pt x="97917" y="0"/>
                        <a:pt x="111157" y="3143"/>
                        <a:pt x="124111" y="9525"/>
                      </a:cubicBezTo>
                      <a:cubicBezTo>
                        <a:pt x="137065" y="15907"/>
                        <a:pt x="147733" y="25337"/>
                        <a:pt x="156019" y="38005"/>
                      </a:cubicBezTo>
                      <a:cubicBezTo>
                        <a:pt x="164401" y="50673"/>
                        <a:pt x="168497" y="65723"/>
                        <a:pt x="168497" y="83249"/>
                      </a:cubicBezTo>
                      <a:cubicBezTo>
                        <a:pt x="168497" y="99346"/>
                        <a:pt x="164973" y="113633"/>
                        <a:pt x="157924" y="126206"/>
                      </a:cubicBezTo>
                      <a:cubicBezTo>
                        <a:pt x="150876" y="138779"/>
                        <a:pt x="141922" y="148400"/>
                        <a:pt x="131064" y="155258"/>
                      </a:cubicBezTo>
                      <a:cubicBezTo>
                        <a:pt x="120205" y="162020"/>
                        <a:pt x="109252" y="165449"/>
                        <a:pt x="98393" y="165449"/>
                      </a:cubicBezTo>
                      <a:lnTo>
                        <a:pt x="48482" y="165449"/>
                      </a:lnTo>
                      <a:lnTo>
                        <a:pt x="48482" y="132874"/>
                      </a:lnTo>
                      <a:lnTo>
                        <a:pt x="86487" y="132874"/>
                      </a:lnTo>
                      <a:cubicBezTo>
                        <a:pt x="103918" y="132874"/>
                        <a:pt x="116205" y="127445"/>
                        <a:pt x="123158" y="116491"/>
                      </a:cubicBezTo>
                      <a:cubicBezTo>
                        <a:pt x="130111" y="105537"/>
                        <a:pt x="133636" y="94488"/>
                        <a:pt x="133636" y="83249"/>
                      </a:cubicBezTo>
                      <a:cubicBezTo>
                        <a:pt x="133636" y="75819"/>
                        <a:pt x="132207" y="68199"/>
                        <a:pt x="129349" y="60579"/>
                      </a:cubicBezTo>
                      <a:cubicBezTo>
                        <a:pt x="126492" y="52959"/>
                        <a:pt x="121348" y="46387"/>
                        <a:pt x="113919" y="40862"/>
                      </a:cubicBezTo>
                      <a:cubicBezTo>
                        <a:pt x="106489" y="35338"/>
                        <a:pt x="96583" y="32576"/>
                        <a:pt x="84010" y="32576"/>
                      </a:cubicBezTo>
                      <a:cubicBezTo>
                        <a:pt x="65627" y="32576"/>
                        <a:pt x="52864" y="38386"/>
                        <a:pt x="45625" y="50006"/>
                      </a:cubicBezTo>
                      <a:cubicBezTo>
                        <a:pt x="38386" y="61627"/>
                        <a:pt x="34766" y="74295"/>
                        <a:pt x="34766" y="88011"/>
                      </a:cubicBezTo>
                      <a:lnTo>
                        <a:pt x="34766" y="263843"/>
                      </a:lnTo>
                      <a:lnTo>
                        <a:pt x="0" y="263843"/>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ABCCF94D-E279-6000-F8C6-F73E01E6F865}"/>
                    </a:ext>
                  </a:extLst>
                </p:cNvPr>
                <p:cNvSpPr/>
                <p:nvPr/>
              </p:nvSpPr>
              <p:spPr>
                <a:xfrm>
                  <a:off x="2713862" y="1217806"/>
                  <a:ext cx="184404" cy="185737"/>
                </a:xfrm>
                <a:custGeom>
                  <a:avLst/>
                  <a:gdLst>
                    <a:gd name="connsiteX0" fmla="*/ 43910 w 184404"/>
                    <a:gd name="connsiteY0" fmla="*/ 96488 h 185737"/>
                    <a:gd name="connsiteX1" fmla="*/ 132398 w 184404"/>
                    <a:gd name="connsiteY1" fmla="*/ 47625 h 185737"/>
                    <a:gd name="connsiteX2" fmla="*/ 116776 w 184404"/>
                    <a:gd name="connsiteY2" fmla="*/ 35528 h 185737"/>
                    <a:gd name="connsiteX3" fmla="*/ 91059 w 184404"/>
                    <a:gd name="connsiteY3" fmla="*/ 31052 h 185737"/>
                    <a:gd name="connsiteX4" fmla="*/ 60865 w 184404"/>
                    <a:gd name="connsiteY4" fmla="*/ 39624 h 185737"/>
                    <a:gd name="connsiteX5" fmla="*/ 40958 w 184404"/>
                    <a:gd name="connsiteY5" fmla="*/ 62960 h 185737"/>
                    <a:gd name="connsiteX6" fmla="*/ 34004 w 184404"/>
                    <a:gd name="connsiteY6" fmla="*/ 95536 h 185737"/>
                    <a:gd name="connsiteX7" fmla="*/ 41719 w 184404"/>
                    <a:gd name="connsiteY7" fmla="*/ 123825 h 185737"/>
                    <a:gd name="connsiteX8" fmla="*/ 61722 w 184404"/>
                    <a:gd name="connsiteY8" fmla="*/ 145637 h 185737"/>
                    <a:gd name="connsiteX9" fmla="*/ 92583 w 184404"/>
                    <a:gd name="connsiteY9" fmla="*/ 153924 h 185737"/>
                    <a:gd name="connsiteX10" fmla="*/ 132969 w 184404"/>
                    <a:gd name="connsiteY10" fmla="*/ 139541 h 185737"/>
                    <a:gd name="connsiteX11" fmla="*/ 151828 w 184404"/>
                    <a:gd name="connsiteY11" fmla="*/ 98012 h 185737"/>
                    <a:gd name="connsiteX12" fmla="*/ 184404 w 184404"/>
                    <a:gd name="connsiteY12" fmla="*/ 102489 h 185737"/>
                    <a:gd name="connsiteX13" fmla="*/ 178117 w 184404"/>
                    <a:gd name="connsiteY13" fmla="*/ 129635 h 185737"/>
                    <a:gd name="connsiteX14" fmla="*/ 160115 w 184404"/>
                    <a:gd name="connsiteY14" fmla="*/ 156686 h 185737"/>
                    <a:gd name="connsiteX15" fmla="*/ 130492 w 184404"/>
                    <a:gd name="connsiteY15" fmla="*/ 177546 h 185737"/>
                    <a:gd name="connsiteX16" fmla="*/ 90297 w 184404"/>
                    <a:gd name="connsiteY16" fmla="*/ 185738 h 185737"/>
                    <a:gd name="connsiteX17" fmla="*/ 45910 w 184404"/>
                    <a:gd name="connsiteY17" fmla="*/ 173641 h 185737"/>
                    <a:gd name="connsiteX18" fmla="*/ 12478 w 184404"/>
                    <a:gd name="connsiteY18" fmla="*/ 140970 h 185737"/>
                    <a:gd name="connsiteX19" fmla="*/ 0 w 184404"/>
                    <a:gd name="connsiteY19" fmla="*/ 96583 h 185737"/>
                    <a:gd name="connsiteX20" fmla="*/ 8192 w 184404"/>
                    <a:gd name="connsiteY20" fmla="*/ 54007 h 185737"/>
                    <a:gd name="connsiteX21" fmla="*/ 29908 w 184404"/>
                    <a:gd name="connsiteY21" fmla="*/ 23527 h 185737"/>
                    <a:gd name="connsiteX22" fmla="*/ 59531 w 184404"/>
                    <a:gd name="connsiteY22" fmla="*/ 5810 h 185737"/>
                    <a:gd name="connsiteX23" fmla="*/ 91154 w 184404"/>
                    <a:gd name="connsiteY23" fmla="*/ 0 h 185737"/>
                    <a:gd name="connsiteX24" fmla="*/ 142303 w 184404"/>
                    <a:gd name="connsiteY24" fmla="*/ 13811 h 185737"/>
                    <a:gd name="connsiteX25" fmla="*/ 178022 w 184404"/>
                    <a:gd name="connsiteY25" fmla="*/ 56293 h 185737"/>
                    <a:gd name="connsiteX26" fmla="*/ 58102 w 184404"/>
                    <a:gd name="connsiteY26" fmla="*/ 122873 h 185737"/>
                    <a:gd name="connsiteX27" fmla="*/ 44006 w 184404"/>
                    <a:gd name="connsiteY27" fmla="*/ 96583 h 185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4404" h="185737">
                      <a:moveTo>
                        <a:pt x="43910" y="96488"/>
                      </a:moveTo>
                      <a:lnTo>
                        <a:pt x="132398" y="47625"/>
                      </a:lnTo>
                      <a:cubicBezTo>
                        <a:pt x="127444" y="42577"/>
                        <a:pt x="122206" y="38481"/>
                        <a:pt x="116776" y="35528"/>
                      </a:cubicBezTo>
                      <a:cubicBezTo>
                        <a:pt x="111252" y="32480"/>
                        <a:pt x="102680" y="31052"/>
                        <a:pt x="91059" y="31052"/>
                      </a:cubicBezTo>
                      <a:cubicBezTo>
                        <a:pt x="79439" y="31052"/>
                        <a:pt x="69437" y="33909"/>
                        <a:pt x="60865" y="39624"/>
                      </a:cubicBezTo>
                      <a:cubicBezTo>
                        <a:pt x="52197" y="45339"/>
                        <a:pt x="45625" y="53150"/>
                        <a:pt x="40958" y="62960"/>
                      </a:cubicBezTo>
                      <a:cubicBezTo>
                        <a:pt x="36290" y="72771"/>
                        <a:pt x="34004" y="83629"/>
                        <a:pt x="34004" y="95536"/>
                      </a:cubicBezTo>
                      <a:cubicBezTo>
                        <a:pt x="34480" y="105442"/>
                        <a:pt x="37052" y="114872"/>
                        <a:pt x="41719" y="123825"/>
                      </a:cubicBezTo>
                      <a:cubicBezTo>
                        <a:pt x="46387" y="132874"/>
                        <a:pt x="53054" y="140113"/>
                        <a:pt x="61722" y="145637"/>
                      </a:cubicBezTo>
                      <a:cubicBezTo>
                        <a:pt x="70390" y="151162"/>
                        <a:pt x="80677" y="153924"/>
                        <a:pt x="92583" y="153924"/>
                      </a:cubicBezTo>
                      <a:cubicBezTo>
                        <a:pt x="110585" y="153543"/>
                        <a:pt x="124016" y="148781"/>
                        <a:pt x="132969" y="139541"/>
                      </a:cubicBezTo>
                      <a:cubicBezTo>
                        <a:pt x="141827" y="130302"/>
                        <a:pt x="148114" y="116491"/>
                        <a:pt x="151828" y="98012"/>
                      </a:cubicBezTo>
                      <a:lnTo>
                        <a:pt x="184404" y="102489"/>
                      </a:lnTo>
                      <a:cubicBezTo>
                        <a:pt x="184214" y="111062"/>
                        <a:pt x="182118" y="120110"/>
                        <a:pt x="178117" y="129635"/>
                      </a:cubicBezTo>
                      <a:cubicBezTo>
                        <a:pt x="174117" y="139065"/>
                        <a:pt x="168116" y="148114"/>
                        <a:pt x="160115" y="156686"/>
                      </a:cubicBezTo>
                      <a:cubicBezTo>
                        <a:pt x="152114" y="165259"/>
                        <a:pt x="142208" y="172212"/>
                        <a:pt x="130492" y="177546"/>
                      </a:cubicBezTo>
                      <a:cubicBezTo>
                        <a:pt x="118682" y="182880"/>
                        <a:pt x="105347" y="185547"/>
                        <a:pt x="90297" y="185738"/>
                      </a:cubicBezTo>
                      <a:cubicBezTo>
                        <a:pt x="74676" y="185738"/>
                        <a:pt x="59817" y="181737"/>
                        <a:pt x="45910" y="173641"/>
                      </a:cubicBezTo>
                      <a:cubicBezTo>
                        <a:pt x="32004" y="165545"/>
                        <a:pt x="20860" y="154686"/>
                        <a:pt x="12478" y="140970"/>
                      </a:cubicBezTo>
                      <a:cubicBezTo>
                        <a:pt x="4096" y="127254"/>
                        <a:pt x="0" y="112490"/>
                        <a:pt x="0" y="96583"/>
                      </a:cubicBezTo>
                      <a:cubicBezTo>
                        <a:pt x="0" y="80677"/>
                        <a:pt x="2762" y="66294"/>
                        <a:pt x="8192" y="54007"/>
                      </a:cubicBezTo>
                      <a:cubicBezTo>
                        <a:pt x="13621" y="41720"/>
                        <a:pt x="20860" y="31528"/>
                        <a:pt x="29908" y="23527"/>
                      </a:cubicBezTo>
                      <a:cubicBezTo>
                        <a:pt x="38957" y="15526"/>
                        <a:pt x="48768" y="9620"/>
                        <a:pt x="59531" y="5810"/>
                      </a:cubicBezTo>
                      <a:cubicBezTo>
                        <a:pt x="70199" y="2000"/>
                        <a:pt x="80772" y="0"/>
                        <a:pt x="91154" y="0"/>
                      </a:cubicBezTo>
                      <a:cubicBezTo>
                        <a:pt x="111442" y="0"/>
                        <a:pt x="128492" y="4572"/>
                        <a:pt x="142303" y="13811"/>
                      </a:cubicBezTo>
                      <a:cubicBezTo>
                        <a:pt x="156115" y="23050"/>
                        <a:pt x="168021" y="37148"/>
                        <a:pt x="178022" y="56293"/>
                      </a:cubicBezTo>
                      <a:lnTo>
                        <a:pt x="58102" y="122873"/>
                      </a:lnTo>
                      <a:lnTo>
                        <a:pt x="44006" y="96583"/>
                      </a:ln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D785F76F-8D6C-5564-8453-213EEBC87296}"/>
                    </a:ext>
                  </a:extLst>
                </p:cNvPr>
                <p:cNvSpPr/>
                <p:nvPr/>
              </p:nvSpPr>
              <p:spPr>
                <a:xfrm>
                  <a:off x="2919222" y="1221902"/>
                  <a:ext cx="146303" cy="177260"/>
                </a:xfrm>
                <a:custGeom>
                  <a:avLst/>
                  <a:gdLst>
                    <a:gd name="connsiteX0" fmla="*/ 0 w 146303"/>
                    <a:gd name="connsiteY0" fmla="*/ 146780 h 177260"/>
                    <a:gd name="connsiteX1" fmla="*/ 89154 w 146303"/>
                    <a:gd name="connsiteY1" fmla="*/ 146780 h 177260"/>
                    <a:gd name="connsiteX2" fmla="*/ 91821 w 146303"/>
                    <a:gd name="connsiteY2" fmla="*/ 147542 h 177260"/>
                    <a:gd name="connsiteX3" fmla="*/ 106489 w 146303"/>
                    <a:gd name="connsiteY3" fmla="*/ 143637 h 177260"/>
                    <a:gd name="connsiteX4" fmla="*/ 112871 w 146303"/>
                    <a:gd name="connsiteY4" fmla="*/ 131636 h 177260"/>
                    <a:gd name="connsiteX5" fmla="*/ 107823 w 146303"/>
                    <a:gd name="connsiteY5" fmla="*/ 120396 h 177260"/>
                    <a:gd name="connsiteX6" fmla="*/ 95059 w 146303"/>
                    <a:gd name="connsiteY6" fmla="*/ 112490 h 177260"/>
                    <a:gd name="connsiteX7" fmla="*/ 69628 w 146303"/>
                    <a:gd name="connsiteY7" fmla="*/ 104013 h 177260"/>
                    <a:gd name="connsiteX8" fmla="*/ 50673 w 146303"/>
                    <a:gd name="connsiteY8" fmla="*/ 98393 h 177260"/>
                    <a:gd name="connsiteX9" fmla="*/ 12668 w 146303"/>
                    <a:gd name="connsiteY9" fmla="*/ 78486 h 177260"/>
                    <a:gd name="connsiteX10" fmla="*/ 0 w 146303"/>
                    <a:gd name="connsiteY10" fmla="*/ 47625 h 177260"/>
                    <a:gd name="connsiteX11" fmla="*/ 18002 w 146303"/>
                    <a:gd name="connsiteY11" fmla="*/ 10573 h 177260"/>
                    <a:gd name="connsiteX12" fmla="*/ 60769 w 146303"/>
                    <a:gd name="connsiteY12" fmla="*/ 0 h 177260"/>
                    <a:gd name="connsiteX13" fmla="*/ 137350 w 146303"/>
                    <a:gd name="connsiteY13" fmla="*/ 0 h 177260"/>
                    <a:gd name="connsiteX14" fmla="*/ 137350 w 146303"/>
                    <a:gd name="connsiteY14" fmla="*/ 31052 h 177260"/>
                    <a:gd name="connsiteX15" fmla="*/ 54483 w 146303"/>
                    <a:gd name="connsiteY15" fmla="*/ 31052 h 177260"/>
                    <a:gd name="connsiteX16" fmla="*/ 39433 w 146303"/>
                    <a:gd name="connsiteY16" fmla="*/ 35338 h 177260"/>
                    <a:gd name="connsiteX17" fmla="*/ 34099 w 146303"/>
                    <a:gd name="connsiteY17" fmla="*/ 46958 h 177260"/>
                    <a:gd name="connsiteX18" fmla="*/ 39719 w 146303"/>
                    <a:gd name="connsiteY18" fmla="*/ 57055 h 177260"/>
                    <a:gd name="connsiteX19" fmla="*/ 52864 w 146303"/>
                    <a:gd name="connsiteY19" fmla="*/ 64389 h 177260"/>
                    <a:gd name="connsiteX20" fmla="*/ 69628 w 146303"/>
                    <a:gd name="connsiteY20" fmla="*/ 69533 h 177260"/>
                    <a:gd name="connsiteX21" fmla="*/ 87821 w 146303"/>
                    <a:gd name="connsiteY21" fmla="*/ 73914 h 177260"/>
                    <a:gd name="connsiteX22" fmla="*/ 132493 w 146303"/>
                    <a:gd name="connsiteY22" fmla="*/ 96393 h 177260"/>
                    <a:gd name="connsiteX23" fmla="*/ 146304 w 146303"/>
                    <a:gd name="connsiteY23" fmla="*/ 130969 h 177260"/>
                    <a:gd name="connsiteX24" fmla="*/ 88582 w 146303"/>
                    <a:gd name="connsiteY24" fmla="*/ 177260 h 177260"/>
                    <a:gd name="connsiteX25" fmla="*/ 95 w 146303"/>
                    <a:gd name="connsiteY25" fmla="*/ 177260 h 177260"/>
                    <a:gd name="connsiteX26" fmla="*/ 95 w 146303"/>
                    <a:gd name="connsiteY26" fmla="*/ 146875 h 17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6303" h="177260">
                      <a:moveTo>
                        <a:pt x="0" y="146780"/>
                      </a:moveTo>
                      <a:lnTo>
                        <a:pt x="89154" y="146780"/>
                      </a:lnTo>
                      <a:cubicBezTo>
                        <a:pt x="89916" y="146780"/>
                        <a:pt x="90773" y="147066"/>
                        <a:pt x="91821" y="147542"/>
                      </a:cubicBezTo>
                      <a:cubicBezTo>
                        <a:pt x="97631" y="146971"/>
                        <a:pt x="102489" y="145733"/>
                        <a:pt x="106489" y="143637"/>
                      </a:cubicBezTo>
                      <a:cubicBezTo>
                        <a:pt x="110490" y="141542"/>
                        <a:pt x="112585" y="137541"/>
                        <a:pt x="112871" y="131636"/>
                      </a:cubicBezTo>
                      <a:cubicBezTo>
                        <a:pt x="112871" y="127254"/>
                        <a:pt x="111157" y="123539"/>
                        <a:pt x="107823" y="120396"/>
                      </a:cubicBezTo>
                      <a:cubicBezTo>
                        <a:pt x="104489" y="117253"/>
                        <a:pt x="100203" y="114586"/>
                        <a:pt x="95059" y="112490"/>
                      </a:cubicBezTo>
                      <a:cubicBezTo>
                        <a:pt x="89916" y="110395"/>
                        <a:pt x="81439" y="107537"/>
                        <a:pt x="69628" y="104013"/>
                      </a:cubicBezTo>
                      <a:cubicBezTo>
                        <a:pt x="57817" y="100489"/>
                        <a:pt x="51530" y="98679"/>
                        <a:pt x="50673" y="98393"/>
                      </a:cubicBezTo>
                      <a:cubicBezTo>
                        <a:pt x="33433" y="92583"/>
                        <a:pt x="20764" y="85916"/>
                        <a:pt x="12668" y="78486"/>
                      </a:cubicBezTo>
                      <a:cubicBezTo>
                        <a:pt x="4572" y="71056"/>
                        <a:pt x="286" y="60770"/>
                        <a:pt x="0" y="47625"/>
                      </a:cubicBezTo>
                      <a:cubicBezTo>
                        <a:pt x="0" y="30004"/>
                        <a:pt x="6001" y="17621"/>
                        <a:pt x="18002" y="10573"/>
                      </a:cubicBezTo>
                      <a:cubicBezTo>
                        <a:pt x="30004" y="3524"/>
                        <a:pt x="44196" y="0"/>
                        <a:pt x="60769" y="0"/>
                      </a:cubicBezTo>
                      <a:lnTo>
                        <a:pt x="137350" y="0"/>
                      </a:lnTo>
                      <a:lnTo>
                        <a:pt x="137350" y="31052"/>
                      </a:lnTo>
                      <a:lnTo>
                        <a:pt x="54483" y="31052"/>
                      </a:lnTo>
                      <a:cubicBezTo>
                        <a:pt x="48006" y="31052"/>
                        <a:pt x="42958" y="32480"/>
                        <a:pt x="39433" y="35338"/>
                      </a:cubicBezTo>
                      <a:cubicBezTo>
                        <a:pt x="35909" y="38195"/>
                        <a:pt x="34099" y="42100"/>
                        <a:pt x="34099" y="46958"/>
                      </a:cubicBezTo>
                      <a:cubicBezTo>
                        <a:pt x="34480" y="50768"/>
                        <a:pt x="36385" y="54197"/>
                        <a:pt x="39719" y="57055"/>
                      </a:cubicBezTo>
                      <a:cubicBezTo>
                        <a:pt x="43148" y="59912"/>
                        <a:pt x="47530" y="62389"/>
                        <a:pt x="52864" y="64389"/>
                      </a:cubicBezTo>
                      <a:cubicBezTo>
                        <a:pt x="58198" y="66389"/>
                        <a:pt x="63817" y="68104"/>
                        <a:pt x="69628" y="69533"/>
                      </a:cubicBezTo>
                      <a:cubicBezTo>
                        <a:pt x="75438" y="70961"/>
                        <a:pt x="81534" y="72390"/>
                        <a:pt x="87821" y="73914"/>
                      </a:cubicBezTo>
                      <a:cubicBezTo>
                        <a:pt x="108394" y="79724"/>
                        <a:pt x="123254" y="87249"/>
                        <a:pt x="132493" y="96393"/>
                      </a:cubicBezTo>
                      <a:cubicBezTo>
                        <a:pt x="141732" y="105537"/>
                        <a:pt x="146304" y="117062"/>
                        <a:pt x="146304" y="130969"/>
                      </a:cubicBezTo>
                      <a:cubicBezTo>
                        <a:pt x="144113" y="161830"/>
                        <a:pt x="124873" y="177260"/>
                        <a:pt x="88582" y="177260"/>
                      </a:cubicBezTo>
                      <a:lnTo>
                        <a:pt x="95" y="177260"/>
                      </a:lnTo>
                      <a:lnTo>
                        <a:pt x="95" y="146875"/>
                      </a:ln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DDBC17D7-BB7C-0A9E-72E7-6AA8FB45DE5E}"/>
                    </a:ext>
                  </a:extLst>
                </p:cNvPr>
                <p:cNvSpPr/>
                <p:nvPr/>
              </p:nvSpPr>
              <p:spPr>
                <a:xfrm>
                  <a:off x="3094291" y="1176277"/>
                  <a:ext cx="95916" cy="222694"/>
                </a:xfrm>
                <a:custGeom>
                  <a:avLst/>
                  <a:gdLst>
                    <a:gd name="connsiteX0" fmla="*/ 0 w 95916"/>
                    <a:gd name="connsiteY0" fmla="*/ 167354 h 222694"/>
                    <a:gd name="connsiteX1" fmla="*/ 0 w 95916"/>
                    <a:gd name="connsiteY1" fmla="*/ 0 h 222694"/>
                    <a:gd name="connsiteX2" fmla="*/ 32195 w 95916"/>
                    <a:gd name="connsiteY2" fmla="*/ 0 h 222694"/>
                    <a:gd name="connsiteX3" fmla="*/ 32195 w 95916"/>
                    <a:gd name="connsiteY3" fmla="*/ 45149 h 222694"/>
                    <a:gd name="connsiteX4" fmla="*/ 95917 w 95916"/>
                    <a:gd name="connsiteY4" fmla="*/ 45149 h 222694"/>
                    <a:gd name="connsiteX5" fmla="*/ 95917 w 95916"/>
                    <a:gd name="connsiteY5" fmla="*/ 76200 h 222694"/>
                    <a:gd name="connsiteX6" fmla="*/ 32195 w 95916"/>
                    <a:gd name="connsiteY6" fmla="*/ 76200 h 222694"/>
                    <a:gd name="connsiteX7" fmla="*/ 32195 w 95916"/>
                    <a:gd name="connsiteY7" fmla="*/ 173546 h 222694"/>
                    <a:gd name="connsiteX8" fmla="*/ 38195 w 95916"/>
                    <a:gd name="connsiteY8" fmla="*/ 186309 h 222694"/>
                    <a:gd name="connsiteX9" fmla="*/ 55531 w 95916"/>
                    <a:gd name="connsiteY9" fmla="*/ 191643 h 222694"/>
                    <a:gd name="connsiteX10" fmla="*/ 95917 w 95916"/>
                    <a:gd name="connsiteY10" fmla="*/ 191643 h 222694"/>
                    <a:gd name="connsiteX11" fmla="*/ 95917 w 95916"/>
                    <a:gd name="connsiteY11" fmla="*/ 222695 h 222694"/>
                    <a:gd name="connsiteX12" fmla="*/ 54769 w 95916"/>
                    <a:gd name="connsiteY12" fmla="*/ 222695 h 222694"/>
                    <a:gd name="connsiteX13" fmla="*/ 23336 w 95916"/>
                    <a:gd name="connsiteY13" fmla="*/ 215075 h 222694"/>
                    <a:gd name="connsiteX14" fmla="*/ 5525 w 95916"/>
                    <a:gd name="connsiteY14" fmla="*/ 194881 h 222694"/>
                    <a:gd name="connsiteX15" fmla="*/ 95 w 95916"/>
                    <a:gd name="connsiteY15" fmla="*/ 167164 h 222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916" h="222694">
                      <a:moveTo>
                        <a:pt x="0" y="167354"/>
                      </a:moveTo>
                      <a:lnTo>
                        <a:pt x="0" y="0"/>
                      </a:lnTo>
                      <a:lnTo>
                        <a:pt x="32195" y="0"/>
                      </a:lnTo>
                      <a:lnTo>
                        <a:pt x="32195" y="45149"/>
                      </a:lnTo>
                      <a:lnTo>
                        <a:pt x="95917" y="45149"/>
                      </a:lnTo>
                      <a:lnTo>
                        <a:pt x="95917" y="76200"/>
                      </a:lnTo>
                      <a:lnTo>
                        <a:pt x="32195" y="76200"/>
                      </a:lnTo>
                      <a:lnTo>
                        <a:pt x="32195" y="173546"/>
                      </a:lnTo>
                      <a:cubicBezTo>
                        <a:pt x="32195" y="178499"/>
                        <a:pt x="34195" y="182785"/>
                        <a:pt x="38195" y="186309"/>
                      </a:cubicBezTo>
                      <a:cubicBezTo>
                        <a:pt x="42196" y="189833"/>
                        <a:pt x="47911" y="191643"/>
                        <a:pt x="55531" y="191643"/>
                      </a:cubicBezTo>
                      <a:lnTo>
                        <a:pt x="95917" y="191643"/>
                      </a:lnTo>
                      <a:lnTo>
                        <a:pt x="95917" y="222695"/>
                      </a:lnTo>
                      <a:lnTo>
                        <a:pt x="54769" y="222695"/>
                      </a:lnTo>
                      <a:cubicBezTo>
                        <a:pt x="42101" y="222695"/>
                        <a:pt x="31528" y="220123"/>
                        <a:pt x="23336" y="215075"/>
                      </a:cubicBezTo>
                      <a:cubicBezTo>
                        <a:pt x="15050" y="210026"/>
                        <a:pt x="9144" y="203264"/>
                        <a:pt x="5525" y="194881"/>
                      </a:cubicBezTo>
                      <a:cubicBezTo>
                        <a:pt x="1905" y="186500"/>
                        <a:pt x="95" y="177260"/>
                        <a:pt x="95" y="167164"/>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EFB8A4C-22BD-CD9E-FB4E-334D635A85D7}"/>
                    </a:ext>
                  </a:extLst>
                </p:cNvPr>
                <p:cNvSpPr/>
                <p:nvPr/>
              </p:nvSpPr>
              <p:spPr>
                <a:xfrm>
                  <a:off x="3227165" y="1161800"/>
                  <a:ext cx="38766" cy="237267"/>
                </a:xfrm>
                <a:custGeom>
                  <a:avLst/>
                  <a:gdLst>
                    <a:gd name="connsiteX0" fmla="*/ 0 w 38766"/>
                    <a:gd name="connsiteY0" fmla="*/ 18859 h 237267"/>
                    <a:gd name="connsiteX1" fmla="*/ 6191 w 38766"/>
                    <a:gd name="connsiteY1" fmla="*/ 5429 h 237267"/>
                    <a:gd name="connsiteX2" fmla="*/ 19526 w 38766"/>
                    <a:gd name="connsiteY2" fmla="*/ 0 h 237267"/>
                    <a:gd name="connsiteX3" fmla="*/ 32956 w 38766"/>
                    <a:gd name="connsiteY3" fmla="*/ 5620 h 237267"/>
                    <a:gd name="connsiteX4" fmla="*/ 38767 w 38766"/>
                    <a:gd name="connsiteY4" fmla="*/ 19717 h 237267"/>
                    <a:gd name="connsiteX5" fmla="*/ 33433 w 38766"/>
                    <a:gd name="connsiteY5" fmla="*/ 34004 h 237267"/>
                    <a:gd name="connsiteX6" fmla="*/ 20384 w 38766"/>
                    <a:gd name="connsiteY6" fmla="*/ 39243 h 237267"/>
                    <a:gd name="connsiteX7" fmla="*/ 6096 w 38766"/>
                    <a:gd name="connsiteY7" fmla="*/ 33623 h 237267"/>
                    <a:gd name="connsiteX8" fmla="*/ 0 w 38766"/>
                    <a:gd name="connsiteY8" fmla="*/ 18859 h 237267"/>
                    <a:gd name="connsiteX9" fmla="*/ 2953 w 38766"/>
                    <a:gd name="connsiteY9" fmla="*/ 237268 h 237267"/>
                    <a:gd name="connsiteX10" fmla="*/ 2953 w 38766"/>
                    <a:gd name="connsiteY10" fmla="*/ 59627 h 237267"/>
                    <a:gd name="connsiteX11" fmla="*/ 35528 w 38766"/>
                    <a:gd name="connsiteY11" fmla="*/ 59627 h 237267"/>
                    <a:gd name="connsiteX12" fmla="*/ 35528 w 38766"/>
                    <a:gd name="connsiteY12" fmla="*/ 237268 h 237267"/>
                    <a:gd name="connsiteX13" fmla="*/ 2953 w 38766"/>
                    <a:gd name="connsiteY13" fmla="*/ 237268 h 23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766" h="237267">
                      <a:moveTo>
                        <a:pt x="0" y="18859"/>
                      </a:moveTo>
                      <a:cubicBezTo>
                        <a:pt x="381" y="13525"/>
                        <a:pt x="2477" y="9144"/>
                        <a:pt x="6191" y="5429"/>
                      </a:cubicBezTo>
                      <a:cubicBezTo>
                        <a:pt x="9906" y="1715"/>
                        <a:pt x="14478" y="0"/>
                        <a:pt x="19526" y="0"/>
                      </a:cubicBezTo>
                      <a:cubicBezTo>
                        <a:pt x="24575" y="0"/>
                        <a:pt x="29146" y="1905"/>
                        <a:pt x="32956" y="5620"/>
                      </a:cubicBezTo>
                      <a:cubicBezTo>
                        <a:pt x="36767" y="9334"/>
                        <a:pt x="38767" y="14002"/>
                        <a:pt x="38767" y="19717"/>
                      </a:cubicBezTo>
                      <a:cubicBezTo>
                        <a:pt x="38767" y="25717"/>
                        <a:pt x="36957" y="30480"/>
                        <a:pt x="33433" y="34004"/>
                      </a:cubicBezTo>
                      <a:cubicBezTo>
                        <a:pt x="29909" y="37529"/>
                        <a:pt x="25527" y="39243"/>
                        <a:pt x="20384" y="39243"/>
                      </a:cubicBezTo>
                      <a:cubicBezTo>
                        <a:pt x="14859" y="39243"/>
                        <a:pt x="10096" y="37338"/>
                        <a:pt x="6096" y="33623"/>
                      </a:cubicBezTo>
                      <a:cubicBezTo>
                        <a:pt x="2096" y="29908"/>
                        <a:pt x="0" y="24956"/>
                        <a:pt x="0" y="18859"/>
                      </a:cubicBezTo>
                      <a:close/>
                      <a:moveTo>
                        <a:pt x="2953" y="237268"/>
                      </a:moveTo>
                      <a:lnTo>
                        <a:pt x="2953" y="59627"/>
                      </a:lnTo>
                      <a:lnTo>
                        <a:pt x="35528" y="59627"/>
                      </a:lnTo>
                      <a:lnTo>
                        <a:pt x="35528" y="237268"/>
                      </a:lnTo>
                      <a:lnTo>
                        <a:pt x="2953" y="237268"/>
                      </a:ln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022DBC9-8509-689F-D285-947FC96CE3CB}"/>
                    </a:ext>
                  </a:extLst>
                </p:cNvPr>
                <p:cNvSpPr/>
                <p:nvPr/>
              </p:nvSpPr>
              <p:spPr>
                <a:xfrm>
                  <a:off x="3313842" y="1221426"/>
                  <a:ext cx="120681" cy="177545"/>
                </a:xfrm>
                <a:custGeom>
                  <a:avLst/>
                  <a:gdLst>
                    <a:gd name="connsiteX0" fmla="*/ 0 w 120681"/>
                    <a:gd name="connsiteY0" fmla="*/ 89535 h 177545"/>
                    <a:gd name="connsiteX1" fmla="*/ 24289 w 120681"/>
                    <a:gd name="connsiteY1" fmla="*/ 27813 h 177545"/>
                    <a:gd name="connsiteX2" fmla="*/ 88106 w 120681"/>
                    <a:gd name="connsiteY2" fmla="*/ 0 h 177545"/>
                    <a:gd name="connsiteX3" fmla="*/ 120682 w 120681"/>
                    <a:gd name="connsiteY3" fmla="*/ 0 h 177545"/>
                    <a:gd name="connsiteX4" fmla="*/ 120682 w 120681"/>
                    <a:gd name="connsiteY4" fmla="*/ 31051 h 177545"/>
                    <a:gd name="connsiteX5" fmla="*/ 92583 w 120681"/>
                    <a:gd name="connsiteY5" fmla="*/ 31051 h 177545"/>
                    <a:gd name="connsiteX6" fmla="*/ 67532 w 120681"/>
                    <a:gd name="connsiteY6" fmla="*/ 37147 h 177545"/>
                    <a:gd name="connsiteX7" fmla="*/ 44387 w 120681"/>
                    <a:gd name="connsiteY7" fmla="*/ 56674 h 177545"/>
                    <a:gd name="connsiteX8" fmla="*/ 34862 w 120681"/>
                    <a:gd name="connsiteY8" fmla="*/ 90202 h 177545"/>
                    <a:gd name="connsiteX9" fmla="*/ 41529 w 120681"/>
                    <a:gd name="connsiteY9" fmla="*/ 115919 h 177545"/>
                    <a:gd name="connsiteX10" fmla="*/ 61722 w 120681"/>
                    <a:gd name="connsiteY10" fmla="*/ 137731 h 177545"/>
                    <a:gd name="connsiteX11" fmla="*/ 94107 w 120681"/>
                    <a:gd name="connsiteY11" fmla="*/ 146494 h 177545"/>
                    <a:gd name="connsiteX12" fmla="*/ 120682 w 120681"/>
                    <a:gd name="connsiteY12" fmla="*/ 146494 h 177545"/>
                    <a:gd name="connsiteX13" fmla="*/ 120682 w 120681"/>
                    <a:gd name="connsiteY13" fmla="*/ 177546 h 177545"/>
                    <a:gd name="connsiteX14" fmla="*/ 88106 w 120681"/>
                    <a:gd name="connsiteY14" fmla="*/ 177546 h 177545"/>
                    <a:gd name="connsiteX15" fmla="*/ 39814 w 120681"/>
                    <a:gd name="connsiteY15" fmla="*/ 162401 h 177545"/>
                    <a:gd name="connsiteX16" fmla="*/ 9906 w 120681"/>
                    <a:gd name="connsiteY16" fmla="*/ 128873 h 177545"/>
                    <a:gd name="connsiteX17" fmla="*/ 0 w 120681"/>
                    <a:gd name="connsiteY17" fmla="*/ 89535 h 17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0681" h="177545">
                      <a:moveTo>
                        <a:pt x="0" y="89535"/>
                      </a:moveTo>
                      <a:cubicBezTo>
                        <a:pt x="857" y="65342"/>
                        <a:pt x="8954" y="44767"/>
                        <a:pt x="24289" y="27813"/>
                      </a:cubicBezTo>
                      <a:cubicBezTo>
                        <a:pt x="39624" y="10858"/>
                        <a:pt x="60865" y="1524"/>
                        <a:pt x="88106" y="0"/>
                      </a:cubicBezTo>
                      <a:lnTo>
                        <a:pt x="120682" y="0"/>
                      </a:lnTo>
                      <a:lnTo>
                        <a:pt x="120682" y="31051"/>
                      </a:lnTo>
                      <a:lnTo>
                        <a:pt x="92583" y="31051"/>
                      </a:lnTo>
                      <a:cubicBezTo>
                        <a:pt x="84963" y="31051"/>
                        <a:pt x="76581" y="33052"/>
                        <a:pt x="67532" y="37147"/>
                      </a:cubicBezTo>
                      <a:cubicBezTo>
                        <a:pt x="58483" y="41243"/>
                        <a:pt x="50768" y="47720"/>
                        <a:pt x="44387" y="56674"/>
                      </a:cubicBezTo>
                      <a:cubicBezTo>
                        <a:pt x="38005" y="65627"/>
                        <a:pt x="34862" y="76771"/>
                        <a:pt x="34862" y="90202"/>
                      </a:cubicBezTo>
                      <a:cubicBezTo>
                        <a:pt x="34862" y="98679"/>
                        <a:pt x="37052" y="107251"/>
                        <a:pt x="41529" y="115919"/>
                      </a:cubicBezTo>
                      <a:cubicBezTo>
                        <a:pt x="46006" y="124682"/>
                        <a:pt x="52673" y="131921"/>
                        <a:pt x="61722" y="137731"/>
                      </a:cubicBezTo>
                      <a:cubicBezTo>
                        <a:pt x="70771" y="143542"/>
                        <a:pt x="81534" y="146494"/>
                        <a:pt x="94107" y="146494"/>
                      </a:cubicBezTo>
                      <a:lnTo>
                        <a:pt x="120682" y="146494"/>
                      </a:lnTo>
                      <a:lnTo>
                        <a:pt x="120682" y="177546"/>
                      </a:lnTo>
                      <a:lnTo>
                        <a:pt x="88106" y="177546"/>
                      </a:lnTo>
                      <a:cubicBezTo>
                        <a:pt x="69247" y="176593"/>
                        <a:pt x="53149" y="171545"/>
                        <a:pt x="39814" y="162401"/>
                      </a:cubicBezTo>
                      <a:cubicBezTo>
                        <a:pt x="26479" y="153257"/>
                        <a:pt x="16573" y="142018"/>
                        <a:pt x="9906" y="128873"/>
                      </a:cubicBezTo>
                      <a:cubicBezTo>
                        <a:pt x="3238" y="115633"/>
                        <a:pt x="0" y="102489"/>
                        <a:pt x="0" y="89535"/>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471237B2-AC73-A4D7-6BA5-5D6047191B19}"/>
                    </a:ext>
                  </a:extLst>
                </p:cNvPr>
                <p:cNvSpPr/>
                <p:nvPr/>
              </p:nvSpPr>
              <p:spPr>
                <a:xfrm>
                  <a:off x="3473672" y="1161800"/>
                  <a:ext cx="38766" cy="237267"/>
                </a:xfrm>
                <a:custGeom>
                  <a:avLst/>
                  <a:gdLst>
                    <a:gd name="connsiteX0" fmla="*/ 0 w 38766"/>
                    <a:gd name="connsiteY0" fmla="*/ 18859 h 237267"/>
                    <a:gd name="connsiteX1" fmla="*/ 6191 w 38766"/>
                    <a:gd name="connsiteY1" fmla="*/ 5429 h 237267"/>
                    <a:gd name="connsiteX2" fmla="*/ 19526 w 38766"/>
                    <a:gd name="connsiteY2" fmla="*/ 0 h 237267"/>
                    <a:gd name="connsiteX3" fmla="*/ 32956 w 38766"/>
                    <a:gd name="connsiteY3" fmla="*/ 5620 h 237267"/>
                    <a:gd name="connsiteX4" fmla="*/ 38767 w 38766"/>
                    <a:gd name="connsiteY4" fmla="*/ 19717 h 237267"/>
                    <a:gd name="connsiteX5" fmla="*/ 33433 w 38766"/>
                    <a:gd name="connsiteY5" fmla="*/ 34004 h 237267"/>
                    <a:gd name="connsiteX6" fmla="*/ 20383 w 38766"/>
                    <a:gd name="connsiteY6" fmla="*/ 39243 h 237267"/>
                    <a:gd name="connsiteX7" fmla="*/ 6096 w 38766"/>
                    <a:gd name="connsiteY7" fmla="*/ 33623 h 237267"/>
                    <a:gd name="connsiteX8" fmla="*/ 0 w 38766"/>
                    <a:gd name="connsiteY8" fmla="*/ 18859 h 237267"/>
                    <a:gd name="connsiteX9" fmla="*/ 2953 w 38766"/>
                    <a:gd name="connsiteY9" fmla="*/ 237268 h 237267"/>
                    <a:gd name="connsiteX10" fmla="*/ 2953 w 38766"/>
                    <a:gd name="connsiteY10" fmla="*/ 59627 h 237267"/>
                    <a:gd name="connsiteX11" fmla="*/ 35528 w 38766"/>
                    <a:gd name="connsiteY11" fmla="*/ 59627 h 237267"/>
                    <a:gd name="connsiteX12" fmla="*/ 35528 w 38766"/>
                    <a:gd name="connsiteY12" fmla="*/ 237268 h 237267"/>
                    <a:gd name="connsiteX13" fmla="*/ 2953 w 38766"/>
                    <a:gd name="connsiteY13" fmla="*/ 237268 h 23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766" h="237267">
                      <a:moveTo>
                        <a:pt x="0" y="18859"/>
                      </a:moveTo>
                      <a:cubicBezTo>
                        <a:pt x="381" y="13525"/>
                        <a:pt x="2477" y="9144"/>
                        <a:pt x="6191" y="5429"/>
                      </a:cubicBezTo>
                      <a:cubicBezTo>
                        <a:pt x="9906" y="1715"/>
                        <a:pt x="14478" y="0"/>
                        <a:pt x="19526" y="0"/>
                      </a:cubicBezTo>
                      <a:cubicBezTo>
                        <a:pt x="24574" y="0"/>
                        <a:pt x="29146" y="1905"/>
                        <a:pt x="32956" y="5620"/>
                      </a:cubicBezTo>
                      <a:cubicBezTo>
                        <a:pt x="36766" y="9334"/>
                        <a:pt x="38767" y="14002"/>
                        <a:pt x="38767" y="19717"/>
                      </a:cubicBezTo>
                      <a:cubicBezTo>
                        <a:pt x="38767" y="25717"/>
                        <a:pt x="36957" y="30480"/>
                        <a:pt x="33433" y="34004"/>
                      </a:cubicBezTo>
                      <a:cubicBezTo>
                        <a:pt x="29908" y="37529"/>
                        <a:pt x="25527" y="39243"/>
                        <a:pt x="20383" y="39243"/>
                      </a:cubicBezTo>
                      <a:cubicBezTo>
                        <a:pt x="14859" y="39243"/>
                        <a:pt x="10096" y="37338"/>
                        <a:pt x="6096" y="33623"/>
                      </a:cubicBezTo>
                      <a:cubicBezTo>
                        <a:pt x="2096" y="29908"/>
                        <a:pt x="0" y="24956"/>
                        <a:pt x="0" y="18859"/>
                      </a:cubicBezTo>
                      <a:close/>
                      <a:moveTo>
                        <a:pt x="2953" y="237268"/>
                      </a:moveTo>
                      <a:lnTo>
                        <a:pt x="2953" y="59627"/>
                      </a:lnTo>
                      <a:lnTo>
                        <a:pt x="35528" y="59627"/>
                      </a:lnTo>
                      <a:lnTo>
                        <a:pt x="35528" y="237268"/>
                      </a:lnTo>
                      <a:lnTo>
                        <a:pt x="2953" y="237268"/>
                      </a:ln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DC3B6C7-9C6B-061D-1577-E6E4D300AAAF}"/>
                    </a:ext>
                  </a:extLst>
                </p:cNvPr>
                <p:cNvSpPr/>
                <p:nvPr/>
              </p:nvSpPr>
              <p:spPr>
                <a:xfrm>
                  <a:off x="3554444" y="1140083"/>
                  <a:ext cx="181832" cy="263366"/>
                </a:xfrm>
                <a:custGeom>
                  <a:avLst/>
                  <a:gdLst>
                    <a:gd name="connsiteX0" fmla="*/ 149257 w 181832"/>
                    <a:gd name="connsiteY0" fmla="*/ 286 h 263366"/>
                    <a:gd name="connsiteX1" fmla="*/ 181832 w 181832"/>
                    <a:gd name="connsiteY1" fmla="*/ 286 h 263366"/>
                    <a:gd name="connsiteX2" fmla="*/ 181832 w 181832"/>
                    <a:gd name="connsiteY2" fmla="*/ 173831 h 263366"/>
                    <a:gd name="connsiteX3" fmla="*/ 172402 w 181832"/>
                    <a:gd name="connsiteY3" fmla="*/ 211741 h 263366"/>
                    <a:gd name="connsiteX4" fmla="*/ 142113 w 181832"/>
                    <a:gd name="connsiteY4" fmla="*/ 248031 h 263366"/>
                    <a:gd name="connsiteX5" fmla="*/ 90011 w 181832"/>
                    <a:gd name="connsiteY5" fmla="*/ 263366 h 263366"/>
                    <a:gd name="connsiteX6" fmla="*/ 49339 w 181832"/>
                    <a:gd name="connsiteY6" fmla="*/ 254032 h 263366"/>
                    <a:gd name="connsiteX7" fmla="*/ 21622 w 181832"/>
                    <a:gd name="connsiteY7" fmla="*/ 231553 h 263366"/>
                    <a:gd name="connsiteX8" fmla="*/ 6001 w 181832"/>
                    <a:gd name="connsiteY8" fmla="*/ 203073 h 263366"/>
                    <a:gd name="connsiteX9" fmla="*/ 0 w 181832"/>
                    <a:gd name="connsiteY9" fmla="*/ 174117 h 263366"/>
                    <a:gd name="connsiteX10" fmla="*/ 7620 w 181832"/>
                    <a:gd name="connsiteY10" fmla="*/ 132207 h 263366"/>
                    <a:gd name="connsiteX11" fmla="*/ 27337 w 181832"/>
                    <a:gd name="connsiteY11" fmla="*/ 102298 h 263366"/>
                    <a:gd name="connsiteX12" fmla="*/ 53626 w 181832"/>
                    <a:gd name="connsiteY12" fmla="*/ 84487 h 263366"/>
                    <a:gd name="connsiteX13" fmla="*/ 81058 w 181832"/>
                    <a:gd name="connsiteY13" fmla="*/ 78200 h 263366"/>
                    <a:gd name="connsiteX14" fmla="*/ 136207 w 181832"/>
                    <a:gd name="connsiteY14" fmla="*/ 90392 h 263366"/>
                    <a:gd name="connsiteX15" fmla="*/ 136207 w 181832"/>
                    <a:gd name="connsiteY15" fmla="*/ 125158 h 263366"/>
                    <a:gd name="connsiteX16" fmla="*/ 83915 w 181832"/>
                    <a:gd name="connsiteY16" fmla="*/ 109252 h 263366"/>
                    <a:gd name="connsiteX17" fmla="*/ 46958 w 181832"/>
                    <a:gd name="connsiteY17" fmla="*/ 127444 h 263366"/>
                    <a:gd name="connsiteX18" fmla="*/ 32099 w 181832"/>
                    <a:gd name="connsiteY18" fmla="*/ 169259 h 263366"/>
                    <a:gd name="connsiteX19" fmla="*/ 32480 w 181832"/>
                    <a:gd name="connsiteY19" fmla="*/ 177070 h 263366"/>
                    <a:gd name="connsiteX20" fmla="*/ 44005 w 181832"/>
                    <a:gd name="connsiteY20" fmla="*/ 209645 h 263366"/>
                    <a:gd name="connsiteX21" fmla="*/ 66865 w 181832"/>
                    <a:gd name="connsiteY21" fmla="*/ 227076 h 263366"/>
                    <a:gd name="connsiteX22" fmla="*/ 91630 w 181832"/>
                    <a:gd name="connsiteY22" fmla="*/ 232124 h 263366"/>
                    <a:gd name="connsiteX23" fmla="*/ 122777 w 181832"/>
                    <a:gd name="connsiteY23" fmla="*/ 222504 h 263366"/>
                    <a:gd name="connsiteX24" fmla="*/ 142399 w 181832"/>
                    <a:gd name="connsiteY24" fmla="*/ 196977 h 263366"/>
                    <a:gd name="connsiteX25" fmla="*/ 149066 w 181832"/>
                    <a:gd name="connsiteY25" fmla="*/ 160211 h 263366"/>
                    <a:gd name="connsiteX26" fmla="*/ 149066 w 181832"/>
                    <a:gd name="connsiteY26" fmla="*/ 0 h 263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1832" h="263366">
                      <a:moveTo>
                        <a:pt x="149257" y="286"/>
                      </a:moveTo>
                      <a:lnTo>
                        <a:pt x="181832" y="286"/>
                      </a:lnTo>
                      <a:lnTo>
                        <a:pt x="181832" y="173831"/>
                      </a:lnTo>
                      <a:cubicBezTo>
                        <a:pt x="181832" y="185071"/>
                        <a:pt x="178689" y="197739"/>
                        <a:pt x="172402" y="211741"/>
                      </a:cubicBezTo>
                      <a:cubicBezTo>
                        <a:pt x="166116" y="225742"/>
                        <a:pt x="156019" y="237839"/>
                        <a:pt x="142113" y="248031"/>
                      </a:cubicBezTo>
                      <a:cubicBezTo>
                        <a:pt x="128206" y="258223"/>
                        <a:pt x="110871" y="263366"/>
                        <a:pt x="90011" y="263366"/>
                      </a:cubicBezTo>
                      <a:cubicBezTo>
                        <a:pt x="74390" y="262985"/>
                        <a:pt x="60769" y="259937"/>
                        <a:pt x="49339" y="254032"/>
                      </a:cubicBezTo>
                      <a:cubicBezTo>
                        <a:pt x="37909" y="248221"/>
                        <a:pt x="28670" y="240697"/>
                        <a:pt x="21622" y="231553"/>
                      </a:cubicBezTo>
                      <a:cubicBezTo>
                        <a:pt x="14573" y="222409"/>
                        <a:pt x="9430" y="212884"/>
                        <a:pt x="6001" y="203073"/>
                      </a:cubicBezTo>
                      <a:cubicBezTo>
                        <a:pt x="2667" y="193167"/>
                        <a:pt x="667" y="183547"/>
                        <a:pt x="0" y="174117"/>
                      </a:cubicBezTo>
                      <a:cubicBezTo>
                        <a:pt x="0" y="158305"/>
                        <a:pt x="2572" y="144304"/>
                        <a:pt x="7620" y="132207"/>
                      </a:cubicBezTo>
                      <a:cubicBezTo>
                        <a:pt x="12668" y="120110"/>
                        <a:pt x="19336" y="110204"/>
                        <a:pt x="27337" y="102298"/>
                      </a:cubicBezTo>
                      <a:cubicBezTo>
                        <a:pt x="35433" y="94488"/>
                        <a:pt x="44196" y="88487"/>
                        <a:pt x="53626" y="84487"/>
                      </a:cubicBezTo>
                      <a:cubicBezTo>
                        <a:pt x="63055" y="80486"/>
                        <a:pt x="72199" y="78296"/>
                        <a:pt x="81058" y="78200"/>
                      </a:cubicBezTo>
                      <a:cubicBezTo>
                        <a:pt x="105537" y="78200"/>
                        <a:pt x="123920" y="82296"/>
                        <a:pt x="136207" y="90392"/>
                      </a:cubicBezTo>
                      <a:lnTo>
                        <a:pt x="136207" y="125158"/>
                      </a:lnTo>
                      <a:cubicBezTo>
                        <a:pt x="120491" y="114586"/>
                        <a:pt x="103060" y="109252"/>
                        <a:pt x="83915" y="109252"/>
                      </a:cubicBezTo>
                      <a:cubicBezTo>
                        <a:pt x="69247" y="110776"/>
                        <a:pt x="56864" y="116872"/>
                        <a:pt x="46958" y="127444"/>
                      </a:cubicBezTo>
                      <a:cubicBezTo>
                        <a:pt x="37052" y="138017"/>
                        <a:pt x="32099" y="151924"/>
                        <a:pt x="32099" y="169259"/>
                      </a:cubicBezTo>
                      <a:cubicBezTo>
                        <a:pt x="32099" y="172688"/>
                        <a:pt x="32194" y="175260"/>
                        <a:pt x="32480" y="177070"/>
                      </a:cubicBezTo>
                      <a:cubicBezTo>
                        <a:pt x="33623" y="190595"/>
                        <a:pt x="37433" y="201454"/>
                        <a:pt x="44005" y="209645"/>
                      </a:cubicBezTo>
                      <a:cubicBezTo>
                        <a:pt x="50578" y="217837"/>
                        <a:pt x="58198" y="223742"/>
                        <a:pt x="66865" y="227076"/>
                      </a:cubicBezTo>
                      <a:cubicBezTo>
                        <a:pt x="75533" y="230410"/>
                        <a:pt x="83820" y="232124"/>
                        <a:pt x="91630" y="232124"/>
                      </a:cubicBezTo>
                      <a:cubicBezTo>
                        <a:pt x="103727" y="231838"/>
                        <a:pt x="114109" y="228695"/>
                        <a:pt x="122777" y="222504"/>
                      </a:cubicBezTo>
                      <a:cubicBezTo>
                        <a:pt x="131445" y="216313"/>
                        <a:pt x="137922" y="207836"/>
                        <a:pt x="142399" y="196977"/>
                      </a:cubicBezTo>
                      <a:cubicBezTo>
                        <a:pt x="146875" y="186119"/>
                        <a:pt x="149066" y="173926"/>
                        <a:pt x="149066" y="160211"/>
                      </a:cubicBezTo>
                      <a:lnTo>
                        <a:pt x="149066" y="0"/>
                      </a:ln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151D822-B37B-F1D1-82DE-C798DDB8A058}"/>
                    </a:ext>
                  </a:extLst>
                </p:cNvPr>
                <p:cNvSpPr/>
                <p:nvPr/>
              </p:nvSpPr>
              <p:spPr>
                <a:xfrm>
                  <a:off x="3762089" y="1217806"/>
                  <a:ext cx="184403" cy="185737"/>
                </a:xfrm>
                <a:custGeom>
                  <a:avLst/>
                  <a:gdLst>
                    <a:gd name="connsiteX0" fmla="*/ 43910 w 184403"/>
                    <a:gd name="connsiteY0" fmla="*/ 96488 h 185737"/>
                    <a:gd name="connsiteX1" fmla="*/ 132397 w 184403"/>
                    <a:gd name="connsiteY1" fmla="*/ 47625 h 185737"/>
                    <a:gd name="connsiteX2" fmla="*/ 116777 w 184403"/>
                    <a:gd name="connsiteY2" fmla="*/ 35528 h 185737"/>
                    <a:gd name="connsiteX3" fmla="*/ 91059 w 184403"/>
                    <a:gd name="connsiteY3" fmla="*/ 31052 h 185737"/>
                    <a:gd name="connsiteX4" fmla="*/ 60865 w 184403"/>
                    <a:gd name="connsiteY4" fmla="*/ 39624 h 185737"/>
                    <a:gd name="connsiteX5" fmla="*/ 40957 w 184403"/>
                    <a:gd name="connsiteY5" fmla="*/ 62960 h 185737"/>
                    <a:gd name="connsiteX6" fmla="*/ 34004 w 184403"/>
                    <a:gd name="connsiteY6" fmla="*/ 95536 h 185737"/>
                    <a:gd name="connsiteX7" fmla="*/ 41720 w 184403"/>
                    <a:gd name="connsiteY7" fmla="*/ 123825 h 185737"/>
                    <a:gd name="connsiteX8" fmla="*/ 61722 w 184403"/>
                    <a:gd name="connsiteY8" fmla="*/ 145637 h 185737"/>
                    <a:gd name="connsiteX9" fmla="*/ 92583 w 184403"/>
                    <a:gd name="connsiteY9" fmla="*/ 153924 h 185737"/>
                    <a:gd name="connsiteX10" fmla="*/ 132969 w 184403"/>
                    <a:gd name="connsiteY10" fmla="*/ 139541 h 185737"/>
                    <a:gd name="connsiteX11" fmla="*/ 151829 w 184403"/>
                    <a:gd name="connsiteY11" fmla="*/ 98012 h 185737"/>
                    <a:gd name="connsiteX12" fmla="*/ 184404 w 184403"/>
                    <a:gd name="connsiteY12" fmla="*/ 102489 h 185737"/>
                    <a:gd name="connsiteX13" fmla="*/ 178118 w 184403"/>
                    <a:gd name="connsiteY13" fmla="*/ 129635 h 185737"/>
                    <a:gd name="connsiteX14" fmla="*/ 160115 w 184403"/>
                    <a:gd name="connsiteY14" fmla="*/ 156686 h 185737"/>
                    <a:gd name="connsiteX15" fmla="*/ 130493 w 184403"/>
                    <a:gd name="connsiteY15" fmla="*/ 177546 h 185737"/>
                    <a:gd name="connsiteX16" fmla="*/ 90297 w 184403"/>
                    <a:gd name="connsiteY16" fmla="*/ 185738 h 185737"/>
                    <a:gd name="connsiteX17" fmla="*/ 45911 w 184403"/>
                    <a:gd name="connsiteY17" fmla="*/ 173641 h 185737"/>
                    <a:gd name="connsiteX18" fmla="*/ 12478 w 184403"/>
                    <a:gd name="connsiteY18" fmla="*/ 140970 h 185737"/>
                    <a:gd name="connsiteX19" fmla="*/ 0 w 184403"/>
                    <a:gd name="connsiteY19" fmla="*/ 96583 h 185737"/>
                    <a:gd name="connsiteX20" fmla="*/ 8191 w 184403"/>
                    <a:gd name="connsiteY20" fmla="*/ 54007 h 185737"/>
                    <a:gd name="connsiteX21" fmla="*/ 29908 w 184403"/>
                    <a:gd name="connsiteY21" fmla="*/ 23527 h 185737"/>
                    <a:gd name="connsiteX22" fmla="*/ 59531 w 184403"/>
                    <a:gd name="connsiteY22" fmla="*/ 5810 h 185737"/>
                    <a:gd name="connsiteX23" fmla="*/ 91154 w 184403"/>
                    <a:gd name="connsiteY23" fmla="*/ 0 h 185737"/>
                    <a:gd name="connsiteX24" fmla="*/ 142304 w 184403"/>
                    <a:gd name="connsiteY24" fmla="*/ 13811 h 185737"/>
                    <a:gd name="connsiteX25" fmla="*/ 178022 w 184403"/>
                    <a:gd name="connsiteY25" fmla="*/ 56293 h 185737"/>
                    <a:gd name="connsiteX26" fmla="*/ 58103 w 184403"/>
                    <a:gd name="connsiteY26" fmla="*/ 122873 h 185737"/>
                    <a:gd name="connsiteX27" fmla="*/ 44005 w 184403"/>
                    <a:gd name="connsiteY27" fmla="*/ 96583 h 185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4403" h="185737">
                      <a:moveTo>
                        <a:pt x="43910" y="96488"/>
                      </a:moveTo>
                      <a:lnTo>
                        <a:pt x="132397" y="47625"/>
                      </a:lnTo>
                      <a:cubicBezTo>
                        <a:pt x="127445" y="42577"/>
                        <a:pt x="122206" y="38481"/>
                        <a:pt x="116777" y="35528"/>
                      </a:cubicBezTo>
                      <a:cubicBezTo>
                        <a:pt x="111252" y="32480"/>
                        <a:pt x="102679" y="31052"/>
                        <a:pt x="91059" y="31052"/>
                      </a:cubicBezTo>
                      <a:cubicBezTo>
                        <a:pt x="79438" y="31052"/>
                        <a:pt x="69437" y="33909"/>
                        <a:pt x="60865" y="39624"/>
                      </a:cubicBezTo>
                      <a:cubicBezTo>
                        <a:pt x="52292" y="45339"/>
                        <a:pt x="45625" y="53150"/>
                        <a:pt x="40957" y="62960"/>
                      </a:cubicBezTo>
                      <a:cubicBezTo>
                        <a:pt x="36290" y="72771"/>
                        <a:pt x="34004" y="83629"/>
                        <a:pt x="34004" y="95536"/>
                      </a:cubicBezTo>
                      <a:cubicBezTo>
                        <a:pt x="34480" y="105442"/>
                        <a:pt x="37052" y="114872"/>
                        <a:pt x="41720" y="123825"/>
                      </a:cubicBezTo>
                      <a:cubicBezTo>
                        <a:pt x="46387" y="132874"/>
                        <a:pt x="53054" y="140113"/>
                        <a:pt x="61722" y="145637"/>
                      </a:cubicBezTo>
                      <a:cubicBezTo>
                        <a:pt x="70390" y="151162"/>
                        <a:pt x="80677" y="153924"/>
                        <a:pt x="92583" y="153924"/>
                      </a:cubicBezTo>
                      <a:cubicBezTo>
                        <a:pt x="110585" y="153543"/>
                        <a:pt x="124015" y="148781"/>
                        <a:pt x="132969" y="139541"/>
                      </a:cubicBezTo>
                      <a:cubicBezTo>
                        <a:pt x="141922" y="130302"/>
                        <a:pt x="148114" y="116491"/>
                        <a:pt x="151829" y="98012"/>
                      </a:cubicBezTo>
                      <a:lnTo>
                        <a:pt x="184404" y="102489"/>
                      </a:lnTo>
                      <a:cubicBezTo>
                        <a:pt x="184213" y="111062"/>
                        <a:pt x="182118" y="120110"/>
                        <a:pt x="178118" y="129635"/>
                      </a:cubicBezTo>
                      <a:cubicBezTo>
                        <a:pt x="174117" y="139160"/>
                        <a:pt x="168116" y="148114"/>
                        <a:pt x="160115" y="156686"/>
                      </a:cubicBezTo>
                      <a:cubicBezTo>
                        <a:pt x="152114" y="165259"/>
                        <a:pt x="142208" y="172212"/>
                        <a:pt x="130493" y="177546"/>
                      </a:cubicBezTo>
                      <a:cubicBezTo>
                        <a:pt x="118681" y="182880"/>
                        <a:pt x="105346" y="185547"/>
                        <a:pt x="90297" y="185738"/>
                      </a:cubicBezTo>
                      <a:cubicBezTo>
                        <a:pt x="74676" y="185738"/>
                        <a:pt x="59817" y="181737"/>
                        <a:pt x="45911" y="173641"/>
                      </a:cubicBezTo>
                      <a:cubicBezTo>
                        <a:pt x="32004" y="165545"/>
                        <a:pt x="20860" y="154686"/>
                        <a:pt x="12478" y="140970"/>
                      </a:cubicBezTo>
                      <a:cubicBezTo>
                        <a:pt x="4096" y="127254"/>
                        <a:pt x="0" y="112490"/>
                        <a:pt x="0" y="96583"/>
                      </a:cubicBezTo>
                      <a:cubicBezTo>
                        <a:pt x="0" y="80677"/>
                        <a:pt x="2762" y="66294"/>
                        <a:pt x="8191" y="54007"/>
                      </a:cubicBezTo>
                      <a:cubicBezTo>
                        <a:pt x="13621" y="41720"/>
                        <a:pt x="20860" y="31528"/>
                        <a:pt x="29908" y="23527"/>
                      </a:cubicBezTo>
                      <a:cubicBezTo>
                        <a:pt x="38957" y="15526"/>
                        <a:pt x="48768" y="9620"/>
                        <a:pt x="59531" y="5810"/>
                      </a:cubicBezTo>
                      <a:cubicBezTo>
                        <a:pt x="70295" y="2000"/>
                        <a:pt x="80772" y="0"/>
                        <a:pt x="91154" y="0"/>
                      </a:cubicBezTo>
                      <a:cubicBezTo>
                        <a:pt x="111443" y="0"/>
                        <a:pt x="128492" y="4572"/>
                        <a:pt x="142304" y="13811"/>
                      </a:cubicBezTo>
                      <a:cubicBezTo>
                        <a:pt x="156115" y="23050"/>
                        <a:pt x="168021" y="37148"/>
                        <a:pt x="178022" y="56293"/>
                      </a:cubicBezTo>
                      <a:lnTo>
                        <a:pt x="58103" y="122873"/>
                      </a:lnTo>
                      <a:lnTo>
                        <a:pt x="44005" y="96583"/>
                      </a:ln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C6F6116D-49D9-B3B4-54E9-A6637FC321F2}"/>
                    </a:ext>
                  </a:extLst>
                </p:cNvPr>
                <p:cNvSpPr/>
                <p:nvPr/>
              </p:nvSpPr>
              <p:spPr>
                <a:xfrm>
                  <a:off x="4077366" y="1135987"/>
                  <a:ext cx="169925" cy="263842"/>
                </a:xfrm>
                <a:custGeom>
                  <a:avLst/>
                  <a:gdLst>
                    <a:gd name="connsiteX0" fmla="*/ 0 w 169925"/>
                    <a:gd name="connsiteY0" fmla="*/ 263842 h 263842"/>
                    <a:gd name="connsiteX1" fmla="*/ 0 w 169925"/>
                    <a:gd name="connsiteY1" fmla="*/ 100679 h 263842"/>
                    <a:gd name="connsiteX2" fmla="*/ 21146 w 169925"/>
                    <a:gd name="connsiteY2" fmla="*/ 27146 h 263842"/>
                    <a:gd name="connsiteX3" fmla="*/ 85820 w 169925"/>
                    <a:gd name="connsiteY3" fmla="*/ 0 h 263842"/>
                    <a:gd name="connsiteX4" fmla="*/ 125730 w 169925"/>
                    <a:gd name="connsiteY4" fmla="*/ 9049 h 263842"/>
                    <a:gd name="connsiteX5" fmla="*/ 154400 w 169925"/>
                    <a:gd name="connsiteY5" fmla="*/ 34957 h 263842"/>
                    <a:gd name="connsiteX6" fmla="*/ 165449 w 169925"/>
                    <a:gd name="connsiteY6" fmla="*/ 74390 h 263842"/>
                    <a:gd name="connsiteX7" fmla="*/ 157829 w 169925"/>
                    <a:gd name="connsiteY7" fmla="*/ 107918 h 263842"/>
                    <a:gd name="connsiteX8" fmla="*/ 135826 w 169925"/>
                    <a:gd name="connsiteY8" fmla="*/ 130969 h 263842"/>
                    <a:gd name="connsiteX9" fmla="*/ 161354 w 169925"/>
                    <a:gd name="connsiteY9" fmla="*/ 150400 h 263842"/>
                    <a:gd name="connsiteX10" fmla="*/ 169926 w 169925"/>
                    <a:gd name="connsiteY10" fmla="*/ 182785 h 263842"/>
                    <a:gd name="connsiteX11" fmla="*/ 169926 w 169925"/>
                    <a:gd name="connsiteY11" fmla="*/ 263176 h 263842"/>
                    <a:gd name="connsiteX12" fmla="*/ 135160 w 169925"/>
                    <a:gd name="connsiteY12" fmla="*/ 263176 h 263842"/>
                    <a:gd name="connsiteX13" fmla="*/ 135160 w 169925"/>
                    <a:gd name="connsiteY13" fmla="*/ 189452 h 263842"/>
                    <a:gd name="connsiteX14" fmla="*/ 88201 w 169925"/>
                    <a:gd name="connsiteY14" fmla="*/ 150209 h 263842"/>
                    <a:gd name="connsiteX15" fmla="*/ 50101 w 169925"/>
                    <a:gd name="connsiteY15" fmla="*/ 150209 h 263842"/>
                    <a:gd name="connsiteX16" fmla="*/ 50101 w 169925"/>
                    <a:gd name="connsiteY16" fmla="*/ 117634 h 263842"/>
                    <a:gd name="connsiteX17" fmla="*/ 81153 w 169925"/>
                    <a:gd name="connsiteY17" fmla="*/ 117634 h 263842"/>
                    <a:gd name="connsiteX18" fmla="*/ 115443 w 169925"/>
                    <a:gd name="connsiteY18" fmla="*/ 106871 h 263842"/>
                    <a:gd name="connsiteX19" fmla="*/ 130778 w 169925"/>
                    <a:gd name="connsiteY19" fmla="*/ 74295 h 263842"/>
                    <a:gd name="connsiteX20" fmla="*/ 116776 w 169925"/>
                    <a:gd name="connsiteY20" fmla="*/ 43148 h 263842"/>
                    <a:gd name="connsiteX21" fmla="*/ 85154 w 169925"/>
                    <a:gd name="connsiteY21" fmla="*/ 32480 h 263842"/>
                    <a:gd name="connsiteX22" fmla="*/ 57150 w 169925"/>
                    <a:gd name="connsiteY22" fmla="*/ 39815 h 263842"/>
                    <a:gd name="connsiteX23" fmla="*/ 40291 w 169925"/>
                    <a:gd name="connsiteY23" fmla="*/ 58865 h 263842"/>
                    <a:gd name="connsiteX24" fmla="*/ 34862 w 169925"/>
                    <a:gd name="connsiteY24" fmla="*/ 83153 h 263842"/>
                    <a:gd name="connsiteX25" fmla="*/ 34862 w 169925"/>
                    <a:gd name="connsiteY25" fmla="*/ 263747 h 263842"/>
                    <a:gd name="connsiteX26" fmla="*/ 95 w 169925"/>
                    <a:gd name="connsiteY26" fmla="*/ 263747 h 26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9925" h="263842">
                      <a:moveTo>
                        <a:pt x="0" y="263842"/>
                      </a:moveTo>
                      <a:lnTo>
                        <a:pt x="0" y="100679"/>
                      </a:lnTo>
                      <a:cubicBezTo>
                        <a:pt x="0" y="68294"/>
                        <a:pt x="7048" y="43815"/>
                        <a:pt x="21146" y="27146"/>
                      </a:cubicBezTo>
                      <a:cubicBezTo>
                        <a:pt x="35242" y="10477"/>
                        <a:pt x="56769" y="1429"/>
                        <a:pt x="85820" y="0"/>
                      </a:cubicBezTo>
                      <a:cubicBezTo>
                        <a:pt x="100393" y="0"/>
                        <a:pt x="113729" y="3048"/>
                        <a:pt x="125730" y="9049"/>
                      </a:cubicBezTo>
                      <a:cubicBezTo>
                        <a:pt x="137731" y="15050"/>
                        <a:pt x="147352" y="23717"/>
                        <a:pt x="154400" y="34957"/>
                      </a:cubicBezTo>
                      <a:cubicBezTo>
                        <a:pt x="161544" y="46196"/>
                        <a:pt x="165163" y="59341"/>
                        <a:pt x="165449" y="74390"/>
                      </a:cubicBezTo>
                      <a:cubicBezTo>
                        <a:pt x="165449" y="86487"/>
                        <a:pt x="162878" y="97726"/>
                        <a:pt x="157829" y="107918"/>
                      </a:cubicBezTo>
                      <a:cubicBezTo>
                        <a:pt x="152781" y="118110"/>
                        <a:pt x="145447" y="125921"/>
                        <a:pt x="135826" y="130969"/>
                      </a:cubicBezTo>
                      <a:cubicBezTo>
                        <a:pt x="147447" y="135446"/>
                        <a:pt x="155924" y="141923"/>
                        <a:pt x="161354" y="150400"/>
                      </a:cubicBezTo>
                      <a:cubicBezTo>
                        <a:pt x="166688" y="158877"/>
                        <a:pt x="169545" y="169640"/>
                        <a:pt x="169926" y="182785"/>
                      </a:cubicBezTo>
                      <a:lnTo>
                        <a:pt x="169926" y="263176"/>
                      </a:lnTo>
                      <a:lnTo>
                        <a:pt x="135160" y="263176"/>
                      </a:lnTo>
                      <a:lnTo>
                        <a:pt x="135160" y="189452"/>
                      </a:lnTo>
                      <a:cubicBezTo>
                        <a:pt x="132969" y="163259"/>
                        <a:pt x="117253" y="150209"/>
                        <a:pt x="88201" y="150209"/>
                      </a:cubicBezTo>
                      <a:lnTo>
                        <a:pt x="50101" y="150209"/>
                      </a:lnTo>
                      <a:lnTo>
                        <a:pt x="50101" y="117634"/>
                      </a:lnTo>
                      <a:lnTo>
                        <a:pt x="81153" y="117634"/>
                      </a:lnTo>
                      <a:cubicBezTo>
                        <a:pt x="93821" y="117634"/>
                        <a:pt x="105251" y="114014"/>
                        <a:pt x="115443" y="106871"/>
                      </a:cubicBezTo>
                      <a:cubicBezTo>
                        <a:pt x="125635" y="99727"/>
                        <a:pt x="130778" y="88868"/>
                        <a:pt x="130778" y="74295"/>
                      </a:cubicBezTo>
                      <a:cubicBezTo>
                        <a:pt x="130778" y="60579"/>
                        <a:pt x="126111" y="50197"/>
                        <a:pt x="116776" y="43148"/>
                      </a:cubicBezTo>
                      <a:cubicBezTo>
                        <a:pt x="107442" y="36100"/>
                        <a:pt x="96964" y="32480"/>
                        <a:pt x="85154" y="32480"/>
                      </a:cubicBezTo>
                      <a:cubicBezTo>
                        <a:pt x="74104" y="32480"/>
                        <a:pt x="64770" y="34957"/>
                        <a:pt x="57150" y="39815"/>
                      </a:cubicBezTo>
                      <a:cubicBezTo>
                        <a:pt x="49530" y="44672"/>
                        <a:pt x="43910" y="51054"/>
                        <a:pt x="40291" y="58865"/>
                      </a:cubicBezTo>
                      <a:cubicBezTo>
                        <a:pt x="36671" y="66675"/>
                        <a:pt x="34862" y="74771"/>
                        <a:pt x="34862" y="83153"/>
                      </a:cubicBezTo>
                      <a:lnTo>
                        <a:pt x="34862" y="263747"/>
                      </a:lnTo>
                      <a:lnTo>
                        <a:pt x="95" y="263747"/>
                      </a:ln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F91D797B-D5CF-899D-1D92-5868E15A5E09}"/>
                    </a:ext>
                  </a:extLst>
                </p:cNvPr>
                <p:cNvSpPr/>
                <p:nvPr/>
              </p:nvSpPr>
              <p:spPr>
                <a:xfrm>
                  <a:off x="4276915" y="1217806"/>
                  <a:ext cx="184404" cy="185737"/>
                </a:xfrm>
                <a:custGeom>
                  <a:avLst/>
                  <a:gdLst>
                    <a:gd name="connsiteX0" fmla="*/ 43910 w 184404"/>
                    <a:gd name="connsiteY0" fmla="*/ 96488 h 185737"/>
                    <a:gd name="connsiteX1" fmla="*/ 132398 w 184404"/>
                    <a:gd name="connsiteY1" fmla="*/ 47625 h 185737"/>
                    <a:gd name="connsiteX2" fmla="*/ 116777 w 184404"/>
                    <a:gd name="connsiteY2" fmla="*/ 35528 h 185737"/>
                    <a:gd name="connsiteX3" fmla="*/ 91059 w 184404"/>
                    <a:gd name="connsiteY3" fmla="*/ 31052 h 185737"/>
                    <a:gd name="connsiteX4" fmla="*/ 60865 w 184404"/>
                    <a:gd name="connsiteY4" fmla="*/ 39624 h 185737"/>
                    <a:gd name="connsiteX5" fmla="*/ 40958 w 184404"/>
                    <a:gd name="connsiteY5" fmla="*/ 62960 h 185737"/>
                    <a:gd name="connsiteX6" fmla="*/ 34004 w 184404"/>
                    <a:gd name="connsiteY6" fmla="*/ 95536 h 185737"/>
                    <a:gd name="connsiteX7" fmla="*/ 41720 w 184404"/>
                    <a:gd name="connsiteY7" fmla="*/ 123825 h 185737"/>
                    <a:gd name="connsiteX8" fmla="*/ 61722 w 184404"/>
                    <a:gd name="connsiteY8" fmla="*/ 145637 h 185737"/>
                    <a:gd name="connsiteX9" fmla="*/ 92583 w 184404"/>
                    <a:gd name="connsiteY9" fmla="*/ 153924 h 185737"/>
                    <a:gd name="connsiteX10" fmla="*/ 132969 w 184404"/>
                    <a:gd name="connsiteY10" fmla="*/ 139541 h 185737"/>
                    <a:gd name="connsiteX11" fmla="*/ 151829 w 184404"/>
                    <a:gd name="connsiteY11" fmla="*/ 98012 h 185737"/>
                    <a:gd name="connsiteX12" fmla="*/ 184404 w 184404"/>
                    <a:gd name="connsiteY12" fmla="*/ 102489 h 185737"/>
                    <a:gd name="connsiteX13" fmla="*/ 178118 w 184404"/>
                    <a:gd name="connsiteY13" fmla="*/ 129635 h 185737"/>
                    <a:gd name="connsiteX14" fmla="*/ 160115 w 184404"/>
                    <a:gd name="connsiteY14" fmla="*/ 156686 h 185737"/>
                    <a:gd name="connsiteX15" fmla="*/ 130493 w 184404"/>
                    <a:gd name="connsiteY15" fmla="*/ 177546 h 185737"/>
                    <a:gd name="connsiteX16" fmla="*/ 90297 w 184404"/>
                    <a:gd name="connsiteY16" fmla="*/ 185738 h 185737"/>
                    <a:gd name="connsiteX17" fmla="*/ 45911 w 184404"/>
                    <a:gd name="connsiteY17" fmla="*/ 173641 h 185737"/>
                    <a:gd name="connsiteX18" fmla="*/ 12478 w 184404"/>
                    <a:gd name="connsiteY18" fmla="*/ 140970 h 185737"/>
                    <a:gd name="connsiteX19" fmla="*/ 0 w 184404"/>
                    <a:gd name="connsiteY19" fmla="*/ 96583 h 185737"/>
                    <a:gd name="connsiteX20" fmla="*/ 8192 w 184404"/>
                    <a:gd name="connsiteY20" fmla="*/ 54007 h 185737"/>
                    <a:gd name="connsiteX21" fmla="*/ 29909 w 184404"/>
                    <a:gd name="connsiteY21" fmla="*/ 23527 h 185737"/>
                    <a:gd name="connsiteX22" fmla="*/ 59531 w 184404"/>
                    <a:gd name="connsiteY22" fmla="*/ 5810 h 185737"/>
                    <a:gd name="connsiteX23" fmla="*/ 91154 w 184404"/>
                    <a:gd name="connsiteY23" fmla="*/ 0 h 185737"/>
                    <a:gd name="connsiteX24" fmla="*/ 142304 w 184404"/>
                    <a:gd name="connsiteY24" fmla="*/ 13811 h 185737"/>
                    <a:gd name="connsiteX25" fmla="*/ 178022 w 184404"/>
                    <a:gd name="connsiteY25" fmla="*/ 56293 h 185737"/>
                    <a:gd name="connsiteX26" fmla="*/ 58103 w 184404"/>
                    <a:gd name="connsiteY26" fmla="*/ 122873 h 185737"/>
                    <a:gd name="connsiteX27" fmla="*/ 44006 w 184404"/>
                    <a:gd name="connsiteY27" fmla="*/ 96583 h 185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4404" h="185737">
                      <a:moveTo>
                        <a:pt x="43910" y="96488"/>
                      </a:moveTo>
                      <a:lnTo>
                        <a:pt x="132398" y="47625"/>
                      </a:lnTo>
                      <a:cubicBezTo>
                        <a:pt x="127445" y="42577"/>
                        <a:pt x="122206" y="38481"/>
                        <a:pt x="116777" y="35528"/>
                      </a:cubicBezTo>
                      <a:cubicBezTo>
                        <a:pt x="111252" y="32480"/>
                        <a:pt x="102679" y="31052"/>
                        <a:pt x="91059" y="31052"/>
                      </a:cubicBezTo>
                      <a:cubicBezTo>
                        <a:pt x="79438" y="31052"/>
                        <a:pt x="69437" y="33909"/>
                        <a:pt x="60865" y="39624"/>
                      </a:cubicBezTo>
                      <a:cubicBezTo>
                        <a:pt x="52292" y="45339"/>
                        <a:pt x="45625" y="53150"/>
                        <a:pt x="40958" y="62960"/>
                      </a:cubicBezTo>
                      <a:cubicBezTo>
                        <a:pt x="36290" y="72771"/>
                        <a:pt x="34004" y="83629"/>
                        <a:pt x="34004" y="95536"/>
                      </a:cubicBezTo>
                      <a:cubicBezTo>
                        <a:pt x="34481" y="105442"/>
                        <a:pt x="37052" y="114872"/>
                        <a:pt x="41720" y="123825"/>
                      </a:cubicBezTo>
                      <a:cubicBezTo>
                        <a:pt x="46387" y="132874"/>
                        <a:pt x="53054" y="140113"/>
                        <a:pt x="61722" y="145637"/>
                      </a:cubicBezTo>
                      <a:cubicBezTo>
                        <a:pt x="70390" y="151162"/>
                        <a:pt x="80677" y="153924"/>
                        <a:pt x="92583" y="153924"/>
                      </a:cubicBezTo>
                      <a:cubicBezTo>
                        <a:pt x="110585" y="153543"/>
                        <a:pt x="124016" y="148781"/>
                        <a:pt x="132969" y="139541"/>
                      </a:cubicBezTo>
                      <a:cubicBezTo>
                        <a:pt x="141923" y="130302"/>
                        <a:pt x="148114" y="116491"/>
                        <a:pt x="151829" y="98012"/>
                      </a:cubicBezTo>
                      <a:lnTo>
                        <a:pt x="184404" y="102489"/>
                      </a:lnTo>
                      <a:cubicBezTo>
                        <a:pt x="184213" y="111062"/>
                        <a:pt x="182118" y="120110"/>
                        <a:pt x="178118" y="129635"/>
                      </a:cubicBezTo>
                      <a:cubicBezTo>
                        <a:pt x="174117" y="139160"/>
                        <a:pt x="168116" y="148114"/>
                        <a:pt x="160115" y="156686"/>
                      </a:cubicBezTo>
                      <a:cubicBezTo>
                        <a:pt x="152114" y="165259"/>
                        <a:pt x="142208" y="172212"/>
                        <a:pt x="130493" y="177546"/>
                      </a:cubicBezTo>
                      <a:cubicBezTo>
                        <a:pt x="118682" y="182880"/>
                        <a:pt x="105346" y="185547"/>
                        <a:pt x="90297" y="185738"/>
                      </a:cubicBezTo>
                      <a:cubicBezTo>
                        <a:pt x="74676" y="185738"/>
                        <a:pt x="59817" y="181737"/>
                        <a:pt x="45911" y="173641"/>
                      </a:cubicBezTo>
                      <a:cubicBezTo>
                        <a:pt x="32004" y="165545"/>
                        <a:pt x="20860" y="154686"/>
                        <a:pt x="12478" y="140970"/>
                      </a:cubicBezTo>
                      <a:cubicBezTo>
                        <a:pt x="4096" y="127254"/>
                        <a:pt x="0" y="112490"/>
                        <a:pt x="0" y="96583"/>
                      </a:cubicBezTo>
                      <a:cubicBezTo>
                        <a:pt x="0" y="80677"/>
                        <a:pt x="2762" y="66294"/>
                        <a:pt x="8192" y="54007"/>
                      </a:cubicBezTo>
                      <a:cubicBezTo>
                        <a:pt x="13621" y="41720"/>
                        <a:pt x="20860" y="31528"/>
                        <a:pt x="29909" y="23527"/>
                      </a:cubicBezTo>
                      <a:cubicBezTo>
                        <a:pt x="38957" y="15526"/>
                        <a:pt x="48768" y="9620"/>
                        <a:pt x="59531" y="5810"/>
                      </a:cubicBezTo>
                      <a:cubicBezTo>
                        <a:pt x="70295" y="2000"/>
                        <a:pt x="80772" y="0"/>
                        <a:pt x="91154" y="0"/>
                      </a:cubicBezTo>
                      <a:cubicBezTo>
                        <a:pt x="111443" y="0"/>
                        <a:pt x="128492" y="4572"/>
                        <a:pt x="142304" y="13811"/>
                      </a:cubicBezTo>
                      <a:cubicBezTo>
                        <a:pt x="156115" y="23050"/>
                        <a:pt x="168021" y="37148"/>
                        <a:pt x="178022" y="56293"/>
                      </a:cubicBezTo>
                      <a:lnTo>
                        <a:pt x="58103" y="122873"/>
                      </a:lnTo>
                      <a:lnTo>
                        <a:pt x="44006" y="96583"/>
                      </a:ln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483C1AF0-9D31-407B-7657-5A296EDF9B2B}"/>
                    </a:ext>
                  </a:extLst>
                </p:cNvPr>
                <p:cNvSpPr/>
                <p:nvPr/>
              </p:nvSpPr>
              <p:spPr>
                <a:xfrm>
                  <a:off x="4483703" y="1217711"/>
                  <a:ext cx="179641" cy="265461"/>
                </a:xfrm>
                <a:custGeom>
                  <a:avLst/>
                  <a:gdLst>
                    <a:gd name="connsiteX0" fmla="*/ 35528 w 179641"/>
                    <a:gd name="connsiteY0" fmla="*/ 225361 h 265461"/>
                    <a:gd name="connsiteX1" fmla="*/ 63437 w 179641"/>
                    <a:gd name="connsiteY1" fmla="*/ 232315 h 265461"/>
                    <a:gd name="connsiteX2" fmla="*/ 87058 w 179641"/>
                    <a:gd name="connsiteY2" fmla="*/ 234315 h 265461"/>
                    <a:gd name="connsiteX3" fmla="*/ 117824 w 179641"/>
                    <a:gd name="connsiteY3" fmla="*/ 227743 h 265461"/>
                    <a:gd name="connsiteX4" fmla="*/ 139255 w 179641"/>
                    <a:gd name="connsiteY4" fmla="*/ 209074 h 265461"/>
                    <a:gd name="connsiteX5" fmla="*/ 146971 w 179641"/>
                    <a:gd name="connsiteY5" fmla="*/ 181356 h 265461"/>
                    <a:gd name="connsiteX6" fmla="*/ 146971 w 179641"/>
                    <a:gd name="connsiteY6" fmla="*/ 94774 h 265461"/>
                    <a:gd name="connsiteX7" fmla="*/ 139065 w 179641"/>
                    <a:gd name="connsiteY7" fmla="*/ 60960 h 265461"/>
                    <a:gd name="connsiteX8" fmla="*/ 119158 w 179641"/>
                    <a:gd name="connsiteY8" fmla="*/ 38767 h 265461"/>
                    <a:gd name="connsiteX9" fmla="*/ 92583 w 179641"/>
                    <a:gd name="connsiteY9" fmla="*/ 31051 h 265461"/>
                    <a:gd name="connsiteX10" fmla="*/ 62770 w 179641"/>
                    <a:gd name="connsiteY10" fmla="*/ 37338 h 265461"/>
                    <a:gd name="connsiteX11" fmla="*/ 40672 w 179641"/>
                    <a:gd name="connsiteY11" fmla="*/ 57817 h 265461"/>
                    <a:gd name="connsiteX12" fmla="*/ 31813 w 179641"/>
                    <a:gd name="connsiteY12" fmla="*/ 93916 h 265461"/>
                    <a:gd name="connsiteX13" fmla="*/ 32671 w 179641"/>
                    <a:gd name="connsiteY13" fmla="*/ 99536 h 265461"/>
                    <a:gd name="connsiteX14" fmla="*/ 40481 w 179641"/>
                    <a:gd name="connsiteY14" fmla="*/ 125349 h 265461"/>
                    <a:gd name="connsiteX15" fmla="*/ 60484 w 179641"/>
                    <a:gd name="connsiteY15" fmla="*/ 146018 h 265461"/>
                    <a:gd name="connsiteX16" fmla="*/ 91154 w 179641"/>
                    <a:gd name="connsiteY16" fmla="*/ 153924 h 265461"/>
                    <a:gd name="connsiteX17" fmla="*/ 134112 w 179641"/>
                    <a:gd name="connsiteY17" fmla="*/ 139446 h 265461"/>
                    <a:gd name="connsiteX18" fmla="*/ 134112 w 179641"/>
                    <a:gd name="connsiteY18" fmla="*/ 173545 h 265461"/>
                    <a:gd name="connsiteX19" fmla="*/ 88201 w 179641"/>
                    <a:gd name="connsiteY19" fmla="*/ 184975 h 265461"/>
                    <a:gd name="connsiteX20" fmla="*/ 43053 w 179641"/>
                    <a:gd name="connsiteY20" fmla="*/ 171450 h 265461"/>
                    <a:gd name="connsiteX21" fmla="*/ 11335 w 179641"/>
                    <a:gd name="connsiteY21" fmla="*/ 138493 h 265461"/>
                    <a:gd name="connsiteX22" fmla="*/ 0 w 179641"/>
                    <a:gd name="connsiteY22" fmla="*/ 93916 h 265461"/>
                    <a:gd name="connsiteX23" fmla="*/ 8763 w 179641"/>
                    <a:gd name="connsiteY23" fmla="*/ 50673 h 265461"/>
                    <a:gd name="connsiteX24" fmla="*/ 31432 w 179641"/>
                    <a:gd name="connsiteY24" fmla="*/ 21241 h 265461"/>
                    <a:gd name="connsiteX25" fmla="*/ 61055 w 179641"/>
                    <a:gd name="connsiteY25" fmla="*/ 5048 h 265461"/>
                    <a:gd name="connsiteX26" fmla="*/ 91916 w 179641"/>
                    <a:gd name="connsiteY26" fmla="*/ 0 h 265461"/>
                    <a:gd name="connsiteX27" fmla="*/ 125349 w 179641"/>
                    <a:gd name="connsiteY27" fmla="*/ 6477 h 265461"/>
                    <a:gd name="connsiteX28" fmla="*/ 152781 w 179641"/>
                    <a:gd name="connsiteY28" fmla="*/ 24003 h 265461"/>
                    <a:gd name="connsiteX29" fmla="*/ 171640 w 179641"/>
                    <a:gd name="connsiteY29" fmla="*/ 50387 h 265461"/>
                    <a:gd name="connsiteX30" fmla="*/ 179641 w 179641"/>
                    <a:gd name="connsiteY30" fmla="*/ 82963 h 265461"/>
                    <a:gd name="connsiteX31" fmla="*/ 179641 w 179641"/>
                    <a:gd name="connsiteY31" fmla="*/ 174022 h 265461"/>
                    <a:gd name="connsiteX32" fmla="*/ 176593 w 179641"/>
                    <a:gd name="connsiteY32" fmla="*/ 197263 h 265461"/>
                    <a:gd name="connsiteX33" fmla="*/ 164306 w 179641"/>
                    <a:gd name="connsiteY33" fmla="*/ 227076 h 265461"/>
                    <a:gd name="connsiteX34" fmla="*/ 136207 w 179641"/>
                    <a:gd name="connsiteY34" fmla="*/ 254032 h 265461"/>
                    <a:gd name="connsiteX35" fmla="*/ 88201 w 179641"/>
                    <a:gd name="connsiteY35" fmla="*/ 265462 h 265461"/>
                    <a:gd name="connsiteX36" fmla="*/ 27432 w 179641"/>
                    <a:gd name="connsiteY36" fmla="*/ 255079 h 265461"/>
                    <a:gd name="connsiteX37" fmla="*/ 35528 w 179641"/>
                    <a:gd name="connsiteY37" fmla="*/ 225457 h 265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79641" h="265461">
                      <a:moveTo>
                        <a:pt x="35528" y="225361"/>
                      </a:moveTo>
                      <a:cubicBezTo>
                        <a:pt x="46768" y="228600"/>
                        <a:pt x="56007" y="230886"/>
                        <a:pt x="63437" y="232315"/>
                      </a:cubicBezTo>
                      <a:cubicBezTo>
                        <a:pt x="70866" y="233743"/>
                        <a:pt x="78676" y="234315"/>
                        <a:pt x="87058" y="234315"/>
                      </a:cubicBezTo>
                      <a:cubicBezTo>
                        <a:pt x="98393" y="234315"/>
                        <a:pt x="108680" y="232124"/>
                        <a:pt x="117824" y="227743"/>
                      </a:cubicBezTo>
                      <a:cubicBezTo>
                        <a:pt x="126968" y="223361"/>
                        <a:pt x="134112" y="217170"/>
                        <a:pt x="139255" y="209074"/>
                      </a:cubicBezTo>
                      <a:cubicBezTo>
                        <a:pt x="144399" y="200977"/>
                        <a:pt x="146971" y="191834"/>
                        <a:pt x="146971" y="181356"/>
                      </a:cubicBezTo>
                      <a:lnTo>
                        <a:pt x="146971" y="94774"/>
                      </a:lnTo>
                      <a:cubicBezTo>
                        <a:pt x="146685" y="81915"/>
                        <a:pt x="144113" y="70675"/>
                        <a:pt x="139065" y="60960"/>
                      </a:cubicBezTo>
                      <a:cubicBezTo>
                        <a:pt x="134017" y="51244"/>
                        <a:pt x="127349" y="43815"/>
                        <a:pt x="119158" y="38767"/>
                      </a:cubicBezTo>
                      <a:cubicBezTo>
                        <a:pt x="110966" y="33718"/>
                        <a:pt x="102013" y="31051"/>
                        <a:pt x="92583" y="31051"/>
                      </a:cubicBezTo>
                      <a:cubicBezTo>
                        <a:pt x="81820" y="31051"/>
                        <a:pt x="71818" y="33147"/>
                        <a:pt x="62770" y="37338"/>
                      </a:cubicBezTo>
                      <a:cubicBezTo>
                        <a:pt x="53721" y="41529"/>
                        <a:pt x="46291" y="48387"/>
                        <a:pt x="40672" y="57817"/>
                      </a:cubicBezTo>
                      <a:cubicBezTo>
                        <a:pt x="35052" y="67246"/>
                        <a:pt x="32004" y="79248"/>
                        <a:pt x="31813" y="93916"/>
                      </a:cubicBezTo>
                      <a:cubicBezTo>
                        <a:pt x="32385" y="95440"/>
                        <a:pt x="32671" y="97250"/>
                        <a:pt x="32671" y="99536"/>
                      </a:cubicBezTo>
                      <a:cubicBezTo>
                        <a:pt x="33147" y="108299"/>
                        <a:pt x="35719" y="116872"/>
                        <a:pt x="40481" y="125349"/>
                      </a:cubicBezTo>
                      <a:cubicBezTo>
                        <a:pt x="45148" y="133826"/>
                        <a:pt x="51816" y="140684"/>
                        <a:pt x="60484" y="146018"/>
                      </a:cubicBezTo>
                      <a:cubicBezTo>
                        <a:pt x="69151" y="151352"/>
                        <a:pt x="79343" y="153924"/>
                        <a:pt x="91154" y="153924"/>
                      </a:cubicBezTo>
                      <a:cubicBezTo>
                        <a:pt x="102965" y="153924"/>
                        <a:pt x="117634" y="149066"/>
                        <a:pt x="134112" y="139446"/>
                      </a:cubicBezTo>
                      <a:lnTo>
                        <a:pt x="134112" y="173545"/>
                      </a:lnTo>
                      <a:cubicBezTo>
                        <a:pt x="118015" y="181165"/>
                        <a:pt x="102679" y="184975"/>
                        <a:pt x="88201" y="184975"/>
                      </a:cubicBezTo>
                      <a:cubicBezTo>
                        <a:pt x="71723" y="184213"/>
                        <a:pt x="56674" y="179737"/>
                        <a:pt x="43053" y="171450"/>
                      </a:cubicBezTo>
                      <a:cubicBezTo>
                        <a:pt x="29432" y="163163"/>
                        <a:pt x="18955" y="152209"/>
                        <a:pt x="11335" y="138493"/>
                      </a:cubicBezTo>
                      <a:cubicBezTo>
                        <a:pt x="3715" y="124777"/>
                        <a:pt x="0" y="109918"/>
                        <a:pt x="0" y="93916"/>
                      </a:cubicBezTo>
                      <a:cubicBezTo>
                        <a:pt x="0" y="77914"/>
                        <a:pt x="2857" y="62770"/>
                        <a:pt x="8763" y="50673"/>
                      </a:cubicBezTo>
                      <a:cubicBezTo>
                        <a:pt x="14668" y="38576"/>
                        <a:pt x="22098" y="28670"/>
                        <a:pt x="31432" y="21241"/>
                      </a:cubicBezTo>
                      <a:cubicBezTo>
                        <a:pt x="40672" y="13811"/>
                        <a:pt x="50578" y="8382"/>
                        <a:pt x="61055" y="5048"/>
                      </a:cubicBezTo>
                      <a:cubicBezTo>
                        <a:pt x="71533" y="1714"/>
                        <a:pt x="81820" y="0"/>
                        <a:pt x="91916" y="0"/>
                      </a:cubicBezTo>
                      <a:cubicBezTo>
                        <a:pt x="103822" y="190"/>
                        <a:pt x="114967" y="2381"/>
                        <a:pt x="125349" y="6477"/>
                      </a:cubicBezTo>
                      <a:cubicBezTo>
                        <a:pt x="135731" y="10573"/>
                        <a:pt x="144875" y="16478"/>
                        <a:pt x="152781" y="24003"/>
                      </a:cubicBezTo>
                      <a:cubicBezTo>
                        <a:pt x="160687" y="31528"/>
                        <a:pt x="166973" y="40291"/>
                        <a:pt x="171640" y="50387"/>
                      </a:cubicBezTo>
                      <a:cubicBezTo>
                        <a:pt x="176308" y="60484"/>
                        <a:pt x="178879" y="71247"/>
                        <a:pt x="179641" y="82963"/>
                      </a:cubicBezTo>
                      <a:lnTo>
                        <a:pt x="179641" y="174022"/>
                      </a:lnTo>
                      <a:cubicBezTo>
                        <a:pt x="179641" y="180118"/>
                        <a:pt x="178594" y="187833"/>
                        <a:pt x="176593" y="197263"/>
                      </a:cubicBezTo>
                      <a:cubicBezTo>
                        <a:pt x="174593" y="206692"/>
                        <a:pt x="170497" y="216598"/>
                        <a:pt x="164306" y="227076"/>
                      </a:cubicBezTo>
                      <a:cubicBezTo>
                        <a:pt x="158115" y="237553"/>
                        <a:pt x="148780" y="246507"/>
                        <a:pt x="136207" y="254032"/>
                      </a:cubicBezTo>
                      <a:cubicBezTo>
                        <a:pt x="123634" y="261461"/>
                        <a:pt x="107632" y="265366"/>
                        <a:pt x="88201" y="265462"/>
                      </a:cubicBezTo>
                      <a:cubicBezTo>
                        <a:pt x="67532" y="265462"/>
                        <a:pt x="47244" y="262033"/>
                        <a:pt x="27432" y="255079"/>
                      </a:cubicBezTo>
                      <a:lnTo>
                        <a:pt x="35528" y="225457"/>
                      </a:ln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F503D2DC-31AD-CE64-10FA-83504504BBB5}"/>
                    </a:ext>
                  </a:extLst>
                </p:cNvPr>
                <p:cNvSpPr/>
                <p:nvPr/>
              </p:nvSpPr>
              <p:spPr>
                <a:xfrm>
                  <a:off x="4694300" y="1221426"/>
                  <a:ext cx="151828" cy="181355"/>
                </a:xfrm>
                <a:custGeom>
                  <a:avLst/>
                  <a:gdLst>
                    <a:gd name="connsiteX0" fmla="*/ 0 w 151828"/>
                    <a:gd name="connsiteY0" fmla="*/ 0 h 181355"/>
                    <a:gd name="connsiteX1" fmla="*/ 32576 w 151828"/>
                    <a:gd name="connsiteY1" fmla="*/ 0 h 181355"/>
                    <a:gd name="connsiteX2" fmla="*/ 32576 w 151828"/>
                    <a:gd name="connsiteY2" fmla="*/ 106966 h 181355"/>
                    <a:gd name="connsiteX3" fmla="*/ 39338 w 151828"/>
                    <a:gd name="connsiteY3" fmla="*/ 129540 h 181355"/>
                    <a:gd name="connsiteX4" fmla="*/ 54959 w 151828"/>
                    <a:gd name="connsiteY4" fmla="*/ 144494 h 181355"/>
                    <a:gd name="connsiteX5" fmla="*/ 75247 w 151828"/>
                    <a:gd name="connsiteY5" fmla="*/ 150209 h 181355"/>
                    <a:gd name="connsiteX6" fmla="*/ 105823 w 151828"/>
                    <a:gd name="connsiteY6" fmla="*/ 136969 h 181355"/>
                    <a:gd name="connsiteX7" fmla="*/ 119253 w 151828"/>
                    <a:gd name="connsiteY7" fmla="*/ 106966 h 181355"/>
                    <a:gd name="connsiteX8" fmla="*/ 119253 w 151828"/>
                    <a:gd name="connsiteY8" fmla="*/ 0 h 181355"/>
                    <a:gd name="connsiteX9" fmla="*/ 151829 w 151828"/>
                    <a:gd name="connsiteY9" fmla="*/ 0 h 181355"/>
                    <a:gd name="connsiteX10" fmla="*/ 151829 w 151828"/>
                    <a:gd name="connsiteY10" fmla="*/ 105442 h 181355"/>
                    <a:gd name="connsiteX11" fmla="*/ 142113 w 151828"/>
                    <a:gd name="connsiteY11" fmla="*/ 144018 h 181355"/>
                    <a:gd name="connsiteX12" fmla="*/ 114871 w 151828"/>
                    <a:gd name="connsiteY12" fmla="*/ 171355 h 181355"/>
                    <a:gd name="connsiteX13" fmla="*/ 75247 w 151828"/>
                    <a:gd name="connsiteY13" fmla="*/ 181356 h 181355"/>
                    <a:gd name="connsiteX14" fmla="*/ 21908 w 151828"/>
                    <a:gd name="connsiteY14" fmla="*/ 160592 h 181355"/>
                    <a:gd name="connsiteX15" fmla="*/ 95 w 151828"/>
                    <a:gd name="connsiteY15" fmla="*/ 101060 h 181355"/>
                    <a:gd name="connsiteX16" fmla="*/ 95 w 151828"/>
                    <a:gd name="connsiteY16" fmla="*/ 0 h 181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828" h="181355">
                      <a:moveTo>
                        <a:pt x="0" y="0"/>
                      </a:moveTo>
                      <a:lnTo>
                        <a:pt x="32576" y="0"/>
                      </a:lnTo>
                      <a:lnTo>
                        <a:pt x="32576" y="106966"/>
                      </a:lnTo>
                      <a:cubicBezTo>
                        <a:pt x="32956" y="115538"/>
                        <a:pt x="35243" y="123063"/>
                        <a:pt x="39338" y="129540"/>
                      </a:cubicBezTo>
                      <a:cubicBezTo>
                        <a:pt x="43434" y="136017"/>
                        <a:pt x="48578" y="140970"/>
                        <a:pt x="54959" y="144494"/>
                      </a:cubicBezTo>
                      <a:cubicBezTo>
                        <a:pt x="61341" y="148018"/>
                        <a:pt x="68009" y="149923"/>
                        <a:pt x="75247" y="150209"/>
                      </a:cubicBezTo>
                      <a:cubicBezTo>
                        <a:pt x="87535" y="150209"/>
                        <a:pt x="97727" y="145828"/>
                        <a:pt x="105823" y="136969"/>
                      </a:cubicBezTo>
                      <a:cubicBezTo>
                        <a:pt x="114014" y="128111"/>
                        <a:pt x="118491" y="118110"/>
                        <a:pt x="119253" y="106966"/>
                      </a:cubicBezTo>
                      <a:lnTo>
                        <a:pt x="119253" y="0"/>
                      </a:lnTo>
                      <a:lnTo>
                        <a:pt x="151829" y="0"/>
                      </a:lnTo>
                      <a:lnTo>
                        <a:pt x="151829" y="105442"/>
                      </a:lnTo>
                      <a:cubicBezTo>
                        <a:pt x="151829" y="119539"/>
                        <a:pt x="148590" y="132397"/>
                        <a:pt x="142113" y="144018"/>
                      </a:cubicBezTo>
                      <a:cubicBezTo>
                        <a:pt x="135636" y="155638"/>
                        <a:pt x="126587" y="164782"/>
                        <a:pt x="114871" y="171355"/>
                      </a:cubicBezTo>
                      <a:cubicBezTo>
                        <a:pt x="103156" y="178022"/>
                        <a:pt x="90011" y="181356"/>
                        <a:pt x="75247" y="181356"/>
                      </a:cubicBezTo>
                      <a:cubicBezTo>
                        <a:pt x="54197" y="180499"/>
                        <a:pt x="36481" y="173545"/>
                        <a:pt x="21908" y="160592"/>
                      </a:cubicBezTo>
                      <a:cubicBezTo>
                        <a:pt x="7334" y="147542"/>
                        <a:pt x="95" y="127730"/>
                        <a:pt x="95" y="101060"/>
                      </a:cubicBezTo>
                      <a:lnTo>
                        <a:pt x="95" y="0"/>
                      </a:ln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4DFC56DC-DABD-D463-94A5-B3944489F3FD}"/>
                    </a:ext>
                  </a:extLst>
                </p:cNvPr>
                <p:cNvSpPr/>
                <p:nvPr/>
              </p:nvSpPr>
              <p:spPr>
                <a:xfrm>
                  <a:off x="4887182" y="1139606"/>
                  <a:ext cx="32575" cy="259460"/>
                </a:xfrm>
                <a:custGeom>
                  <a:avLst/>
                  <a:gdLst>
                    <a:gd name="connsiteX0" fmla="*/ 0 w 32575"/>
                    <a:gd name="connsiteY0" fmla="*/ 0 h 259460"/>
                    <a:gd name="connsiteX1" fmla="*/ 32576 w 32575"/>
                    <a:gd name="connsiteY1" fmla="*/ 0 h 259460"/>
                    <a:gd name="connsiteX2" fmla="*/ 32576 w 32575"/>
                    <a:gd name="connsiteY2" fmla="*/ 259461 h 259460"/>
                    <a:gd name="connsiteX3" fmla="*/ 0 w 32575"/>
                    <a:gd name="connsiteY3" fmla="*/ 259461 h 259460"/>
                    <a:gd name="connsiteX4" fmla="*/ 0 w 32575"/>
                    <a:gd name="connsiteY4" fmla="*/ 0 h 259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75" h="259460">
                      <a:moveTo>
                        <a:pt x="0" y="0"/>
                      </a:moveTo>
                      <a:lnTo>
                        <a:pt x="32576" y="0"/>
                      </a:lnTo>
                      <a:lnTo>
                        <a:pt x="32576" y="259461"/>
                      </a:lnTo>
                      <a:lnTo>
                        <a:pt x="0" y="259461"/>
                      </a:lnTo>
                      <a:lnTo>
                        <a:pt x="0" y="0"/>
                      </a:ln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7B8416E5-35F4-0411-07C3-C82D8B48A6FB}"/>
                    </a:ext>
                  </a:extLst>
                </p:cNvPr>
                <p:cNvSpPr/>
                <p:nvPr/>
              </p:nvSpPr>
              <p:spPr>
                <a:xfrm>
                  <a:off x="4954333" y="1217997"/>
                  <a:ext cx="182403" cy="184975"/>
                </a:xfrm>
                <a:custGeom>
                  <a:avLst/>
                  <a:gdLst>
                    <a:gd name="connsiteX0" fmla="*/ 149257 w 182403"/>
                    <a:gd name="connsiteY0" fmla="*/ 181070 h 184975"/>
                    <a:gd name="connsiteX1" fmla="*/ 149257 w 182403"/>
                    <a:gd name="connsiteY1" fmla="*/ 78486 h 184975"/>
                    <a:gd name="connsiteX2" fmla="*/ 141351 w 182403"/>
                    <a:gd name="connsiteY2" fmla="*/ 54102 h 184975"/>
                    <a:gd name="connsiteX3" fmla="*/ 121253 w 182403"/>
                    <a:gd name="connsiteY3" fmla="*/ 36957 h 184975"/>
                    <a:gd name="connsiteX4" fmla="*/ 90773 w 182403"/>
                    <a:gd name="connsiteY4" fmla="*/ 30766 h 184975"/>
                    <a:gd name="connsiteX5" fmla="*/ 65246 w 182403"/>
                    <a:gd name="connsiteY5" fmla="*/ 36481 h 184975"/>
                    <a:gd name="connsiteX6" fmla="*/ 42481 w 182403"/>
                    <a:gd name="connsiteY6" fmla="*/ 55721 h 184975"/>
                    <a:gd name="connsiteX7" fmla="*/ 32671 w 182403"/>
                    <a:gd name="connsiteY7" fmla="*/ 90869 h 184975"/>
                    <a:gd name="connsiteX8" fmla="*/ 40862 w 182403"/>
                    <a:gd name="connsiteY8" fmla="*/ 124492 h 184975"/>
                    <a:gd name="connsiteX9" fmla="*/ 62484 w 182403"/>
                    <a:gd name="connsiteY9" fmla="*/ 146304 h 184975"/>
                    <a:gd name="connsiteX10" fmla="*/ 90773 w 182403"/>
                    <a:gd name="connsiteY10" fmla="*/ 153829 h 184975"/>
                    <a:gd name="connsiteX11" fmla="*/ 136303 w 182403"/>
                    <a:gd name="connsiteY11" fmla="*/ 128969 h 184975"/>
                    <a:gd name="connsiteX12" fmla="*/ 136303 w 182403"/>
                    <a:gd name="connsiteY12" fmla="*/ 168307 h 184975"/>
                    <a:gd name="connsiteX13" fmla="*/ 120967 w 182403"/>
                    <a:gd name="connsiteY13" fmla="*/ 177641 h 184975"/>
                    <a:gd name="connsiteX14" fmla="*/ 108204 w 182403"/>
                    <a:gd name="connsiteY14" fmla="*/ 182404 h 184975"/>
                    <a:gd name="connsiteX15" fmla="*/ 87725 w 182403"/>
                    <a:gd name="connsiteY15" fmla="*/ 184975 h 184975"/>
                    <a:gd name="connsiteX16" fmla="*/ 45529 w 182403"/>
                    <a:gd name="connsiteY16" fmla="*/ 173450 h 184975"/>
                    <a:gd name="connsiteX17" fmla="*/ 12668 w 182403"/>
                    <a:gd name="connsiteY17" fmla="*/ 140398 h 184975"/>
                    <a:gd name="connsiteX18" fmla="*/ 0 w 182403"/>
                    <a:gd name="connsiteY18" fmla="*/ 91059 h 184975"/>
                    <a:gd name="connsiteX19" fmla="*/ 10668 w 182403"/>
                    <a:gd name="connsiteY19" fmla="*/ 45244 h 184975"/>
                    <a:gd name="connsiteX20" fmla="*/ 42481 w 182403"/>
                    <a:gd name="connsiteY20" fmla="*/ 12287 h 184975"/>
                    <a:gd name="connsiteX21" fmla="*/ 93250 w 182403"/>
                    <a:gd name="connsiteY21" fmla="*/ 0 h 184975"/>
                    <a:gd name="connsiteX22" fmla="*/ 131445 w 182403"/>
                    <a:gd name="connsiteY22" fmla="*/ 6572 h 184975"/>
                    <a:gd name="connsiteX23" fmla="*/ 159639 w 182403"/>
                    <a:gd name="connsiteY23" fmla="*/ 24479 h 184975"/>
                    <a:gd name="connsiteX24" fmla="*/ 176689 w 182403"/>
                    <a:gd name="connsiteY24" fmla="*/ 50482 h 184975"/>
                    <a:gd name="connsiteX25" fmla="*/ 182404 w 182403"/>
                    <a:gd name="connsiteY25" fmla="*/ 81439 h 184975"/>
                    <a:gd name="connsiteX26" fmla="*/ 182404 w 182403"/>
                    <a:gd name="connsiteY26" fmla="*/ 181356 h 184975"/>
                    <a:gd name="connsiteX27" fmla="*/ 149066 w 182403"/>
                    <a:gd name="connsiteY27" fmla="*/ 181356 h 1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2403" h="184975">
                      <a:moveTo>
                        <a:pt x="149257" y="181070"/>
                      </a:moveTo>
                      <a:lnTo>
                        <a:pt x="149257" y="78486"/>
                      </a:lnTo>
                      <a:cubicBezTo>
                        <a:pt x="148780" y="69532"/>
                        <a:pt x="146113" y="61436"/>
                        <a:pt x="141351" y="54102"/>
                      </a:cubicBezTo>
                      <a:cubicBezTo>
                        <a:pt x="136588" y="46863"/>
                        <a:pt x="129921" y="41148"/>
                        <a:pt x="121253" y="36957"/>
                      </a:cubicBezTo>
                      <a:cubicBezTo>
                        <a:pt x="112585" y="32766"/>
                        <a:pt x="102489" y="30766"/>
                        <a:pt x="90773" y="30766"/>
                      </a:cubicBezTo>
                      <a:cubicBezTo>
                        <a:pt x="82582" y="30766"/>
                        <a:pt x="74009" y="32671"/>
                        <a:pt x="65246" y="36481"/>
                      </a:cubicBezTo>
                      <a:cubicBezTo>
                        <a:pt x="56483" y="40291"/>
                        <a:pt x="48768" y="46672"/>
                        <a:pt x="42481" y="55721"/>
                      </a:cubicBezTo>
                      <a:cubicBezTo>
                        <a:pt x="36195" y="64770"/>
                        <a:pt x="32956" y="76390"/>
                        <a:pt x="32671" y="90869"/>
                      </a:cubicBezTo>
                      <a:cubicBezTo>
                        <a:pt x="32671" y="103727"/>
                        <a:pt x="35433" y="114967"/>
                        <a:pt x="40862" y="124492"/>
                      </a:cubicBezTo>
                      <a:cubicBezTo>
                        <a:pt x="46291" y="134017"/>
                        <a:pt x="53530" y="141256"/>
                        <a:pt x="62484" y="146304"/>
                      </a:cubicBezTo>
                      <a:cubicBezTo>
                        <a:pt x="71438" y="151352"/>
                        <a:pt x="80867" y="153829"/>
                        <a:pt x="90773" y="153829"/>
                      </a:cubicBezTo>
                      <a:cubicBezTo>
                        <a:pt x="107918" y="153829"/>
                        <a:pt x="123063" y="145542"/>
                        <a:pt x="136303" y="128969"/>
                      </a:cubicBezTo>
                      <a:lnTo>
                        <a:pt x="136303" y="168307"/>
                      </a:lnTo>
                      <a:cubicBezTo>
                        <a:pt x="129254" y="172784"/>
                        <a:pt x="124111" y="175831"/>
                        <a:pt x="120967" y="177641"/>
                      </a:cubicBezTo>
                      <a:cubicBezTo>
                        <a:pt x="117824" y="179451"/>
                        <a:pt x="113538" y="180975"/>
                        <a:pt x="108204" y="182404"/>
                      </a:cubicBezTo>
                      <a:cubicBezTo>
                        <a:pt x="102870" y="183832"/>
                        <a:pt x="96012" y="184690"/>
                        <a:pt x="87725" y="184975"/>
                      </a:cubicBezTo>
                      <a:cubicBezTo>
                        <a:pt x="73057" y="184975"/>
                        <a:pt x="59055" y="181165"/>
                        <a:pt x="45529" y="173450"/>
                      </a:cubicBezTo>
                      <a:cubicBezTo>
                        <a:pt x="32004" y="165735"/>
                        <a:pt x="21050" y="154686"/>
                        <a:pt x="12668" y="140398"/>
                      </a:cubicBezTo>
                      <a:cubicBezTo>
                        <a:pt x="4286" y="126111"/>
                        <a:pt x="0" y="109633"/>
                        <a:pt x="0" y="91059"/>
                      </a:cubicBezTo>
                      <a:cubicBezTo>
                        <a:pt x="0" y="74295"/>
                        <a:pt x="3524" y="59055"/>
                        <a:pt x="10668" y="45244"/>
                      </a:cubicBezTo>
                      <a:cubicBezTo>
                        <a:pt x="17812" y="31432"/>
                        <a:pt x="28384" y="20383"/>
                        <a:pt x="42481" y="12287"/>
                      </a:cubicBezTo>
                      <a:cubicBezTo>
                        <a:pt x="56578" y="4191"/>
                        <a:pt x="73533" y="0"/>
                        <a:pt x="93250" y="0"/>
                      </a:cubicBezTo>
                      <a:cubicBezTo>
                        <a:pt x="107442" y="0"/>
                        <a:pt x="120110" y="2191"/>
                        <a:pt x="131445" y="6572"/>
                      </a:cubicBezTo>
                      <a:cubicBezTo>
                        <a:pt x="142780" y="10954"/>
                        <a:pt x="152114" y="16859"/>
                        <a:pt x="159639" y="24479"/>
                      </a:cubicBezTo>
                      <a:cubicBezTo>
                        <a:pt x="167164" y="32004"/>
                        <a:pt x="172879" y="40672"/>
                        <a:pt x="176689" y="50482"/>
                      </a:cubicBezTo>
                      <a:cubicBezTo>
                        <a:pt x="180499" y="60293"/>
                        <a:pt x="182404" y="70580"/>
                        <a:pt x="182404" y="81439"/>
                      </a:cubicBezTo>
                      <a:lnTo>
                        <a:pt x="182404" y="181356"/>
                      </a:lnTo>
                      <a:lnTo>
                        <a:pt x="149066" y="181356"/>
                      </a:ln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081F8452-FE95-D939-10D8-D042DD24E02F}"/>
                    </a:ext>
                  </a:extLst>
                </p:cNvPr>
                <p:cNvSpPr/>
                <p:nvPr/>
              </p:nvSpPr>
              <p:spPr>
                <a:xfrm>
                  <a:off x="5173217" y="1176277"/>
                  <a:ext cx="95916" cy="222694"/>
                </a:xfrm>
                <a:custGeom>
                  <a:avLst/>
                  <a:gdLst>
                    <a:gd name="connsiteX0" fmla="*/ 0 w 95916"/>
                    <a:gd name="connsiteY0" fmla="*/ 167354 h 222694"/>
                    <a:gd name="connsiteX1" fmla="*/ 0 w 95916"/>
                    <a:gd name="connsiteY1" fmla="*/ 0 h 222694"/>
                    <a:gd name="connsiteX2" fmla="*/ 32195 w 95916"/>
                    <a:gd name="connsiteY2" fmla="*/ 0 h 222694"/>
                    <a:gd name="connsiteX3" fmla="*/ 32195 w 95916"/>
                    <a:gd name="connsiteY3" fmla="*/ 45149 h 222694"/>
                    <a:gd name="connsiteX4" fmla="*/ 95917 w 95916"/>
                    <a:gd name="connsiteY4" fmla="*/ 45149 h 222694"/>
                    <a:gd name="connsiteX5" fmla="*/ 95917 w 95916"/>
                    <a:gd name="connsiteY5" fmla="*/ 76200 h 222694"/>
                    <a:gd name="connsiteX6" fmla="*/ 32195 w 95916"/>
                    <a:gd name="connsiteY6" fmla="*/ 76200 h 222694"/>
                    <a:gd name="connsiteX7" fmla="*/ 32195 w 95916"/>
                    <a:gd name="connsiteY7" fmla="*/ 173546 h 222694"/>
                    <a:gd name="connsiteX8" fmla="*/ 38195 w 95916"/>
                    <a:gd name="connsiteY8" fmla="*/ 186309 h 222694"/>
                    <a:gd name="connsiteX9" fmla="*/ 55531 w 95916"/>
                    <a:gd name="connsiteY9" fmla="*/ 191643 h 222694"/>
                    <a:gd name="connsiteX10" fmla="*/ 95917 w 95916"/>
                    <a:gd name="connsiteY10" fmla="*/ 191643 h 222694"/>
                    <a:gd name="connsiteX11" fmla="*/ 95917 w 95916"/>
                    <a:gd name="connsiteY11" fmla="*/ 222695 h 222694"/>
                    <a:gd name="connsiteX12" fmla="*/ 54769 w 95916"/>
                    <a:gd name="connsiteY12" fmla="*/ 222695 h 222694"/>
                    <a:gd name="connsiteX13" fmla="*/ 23336 w 95916"/>
                    <a:gd name="connsiteY13" fmla="*/ 215075 h 222694"/>
                    <a:gd name="connsiteX14" fmla="*/ 5525 w 95916"/>
                    <a:gd name="connsiteY14" fmla="*/ 194881 h 222694"/>
                    <a:gd name="connsiteX15" fmla="*/ 95 w 95916"/>
                    <a:gd name="connsiteY15" fmla="*/ 167164 h 222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916" h="222694">
                      <a:moveTo>
                        <a:pt x="0" y="167354"/>
                      </a:moveTo>
                      <a:lnTo>
                        <a:pt x="0" y="0"/>
                      </a:lnTo>
                      <a:lnTo>
                        <a:pt x="32195" y="0"/>
                      </a:lnTo>
                      <a:lnTo>
                        <a:pt x="32195" y="45149"/>
                      </a:lnTo>
                      <a:lnTo>
                        <a:pt x="95917" y="45149"/>
                      </a:lnTo>
                      <a:lnTo>
                        <a:pt x="95917" y="76200"/>
                      </a:lnTo>
                      <a:lnTo>
                        <a:pt x="32195" y="76200"/>
                      </a:lnTo>
                      <a:lnTo>
                        <a:pt x="32195" y="173546"/>
                      </a:lnTo>
                      <a:cubicBezTo>
                        <a:pt x="32195" y="178499"/>
                        <a:pt x="34195" y="182785"/>
                        <a:pt x="38195" y="186309"/>
                      </a:cubicBezTo>
                      <a:cubicBezTo>
                        <a:pt x="42196" y="189833"/>
                        <a:pt x="47911" y="191643"/>
                        <a:pt x="55531" y="191643"/>
                      </a:cubicBezTo>
                      <a:lnTo>
                        <a:pt x="95917" y="191643"/>
                      </a:lnTo>
                      <a:lnTo>
                        <a:pt x="95917" y="222695"/>
                      </a:lnTo>
                      <a:lnTo>
                        <a:pt x="54769" y="222695"/>
                      </a:lnTo>
                      <a:cubicBezTo>
                        <a:pt x="42100" y="222695"/>
                        <a:pt x="31528" y="220123"/>
                        <a:pt x="23336" y="215075"/>
                      </a:cubicBezTo>
                      <a:cubicBezTo>
                        <a:pt x="15050" y="210026"/>
                        <a:pt x="9144" y="203264"/>
                        <a:pt x="5525" y="194881"/>
                      </a:cubicBezTo>
                      <a:cubicBezTo>
                        <a:pt x="1905" y="186500"/>
                        <a:pt x="95" y="177260"/>
                        <a:pt x="95" y="167164"/>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5D66EADA-97DC-3D07-8FCD-B72FE070A18A}"/>
                    </a:ext>
                  </a:extLst>
                </p:cNvPr>
                <p:cNvSpPr/>
                <p:nvPr/>
              </p:nvSpPr>
              <p:spPr>
                <a:xfrm>
                  <a:off x="5305996" y="1161800"/>
                  <a:ext cx="38766" cy="237267"/>
                </a:xfrm>
                <a:custGeom>
                  <a:avLst/>
                  <a:gdLst>
                    <a:gd name="connsiteX0" fmla="*/ 0 w 38766"/>
                    <a:gd name="connsiteY0" fmla="*/ 18859 h 237267"/>
                    <a:gd name="connsiteX1" fmla="*/ 6191 w 38766"/>
                    <a:gd name="connsiteY1" fmla="*/ 5429 h 237267"/>
                    <a:gd name="connsiteX2" fmla="*/ 19526 w 38766"/>
                    <a:gd name="connsiteY2" fmla="*/ 0 h 237267"/>
                    <a:gd name="connsiteX3" fmla="*/ 32957 w 38766"/>
                    <a:gd name="connsiteY3" fmla="*/ 5620 h 237267"/>
                    <a:gd name="connsiteX4" fmla="*/ 38767 w 38766"/>
                    <a:gd name="connsiteY4" fmla="*/ 19717 h 237267"/>
                    <a:gd name="connsiteX5" fmla="*/ 33433 w 38766"/>
                    <a:gd name="connsiteY5" fmla="*/ 34004 h 237267"/>
                    <a:gd name="connsiteX6" fmla="*/ 20384 w 38766"/>
                    <a:gd name="connsiteY6" fmla="*/ 39243 h 237267"/>
                    <a:gd name="connsiteX7" fmla="*/ 6096 w 38766"/>
                    <a:gd name="connsiteY7" fmla="*/ 33623 h 237267"/>
                    <a:gd name="connsiteX8" fmla="*/ 0 w 38766"/>
                    <a:gd name="connsiteY8" fmla="*/ 18859 h 237267"/>
                    <a:gd name="connsiteX9" fmla="*/ 3048 w 38766"/>
                    <a:gd name="connsiteY9" fmla="*/ 237268 h 237267"/>
                    <a:gd name="connsiteX10" fmla="*/ 3048 w 38766"/>
                    <a:gd name="connsiteY10" fmla="*/ 59627 h 237267"/>
                    <a:gd name="connsiteX11" fmla="*/ 35623 w 38766"/>
                    <a:gd name="connsiteY11" fmla="*/ 59627 h 237267"/>
                    <a:gd name="connsiteX12" fmla="*/ 35623 w 38766"/>
                    <a:gd name="connsiteY12" fmla="*/ 237268 h 237267"/>
                    <a:gd name="connsiteX13" fmla="*/ 3048 w 38766"/>
                    <a:gd name="connsiteY13" fmla="*/ 237268 h 237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766" h="237267">
                      <a:moveTo>
                        <a:pt x="0" y="18859"/>
                      </a:moveTo>
                      <a:cubicBezTo>
                        <a:pt x="381" y="13525"/>
                        <a:pt x="2477" y="9144"/>
                        <a:pt x="6191" y="5429"/>
                      </a:cubicBezTo>
                      <a:cubicBezTo>
                        <a:pt x="9906" y="1715"/>
                        <a:pt x="14478" y="0"/>
                        <a:pt x="19526" y="0"/>
                      </a:cubicBezTo>
                      <a:cubicBezTo>
                        <a:pt x="24575" y="0"/>
                        <a:pt x="29146" y="1905"/>
                        <a:pt x="32957" y="5620"/>
                      </a:cubicBezTo>
                      <a:cubicBezTo>
                        <a:pt x="36766" y="9334"/>
                        <a:pt x="38767" y="14002"/>
                        <a:pt x="38767" y="19717"/>
                      </a:cubicBezTo>
                      <a:cubicBezTo>
                        <a:pt x="38767" y="25717"/>
                        <a:pt x="36957" y="30480"/>
                        <a:pt x="33433" y="34004"/>
                      </a:cubicBezTo>
                      <a:cubicBezTo>
                        <a:pt x="29909" y="37529"/>
                        <a:pt x="25527" y="39243"/>
                        <a:pt x="20384" y="39243"/>
                      </a:cubicBezTo>
                      <a:cubicBezTo>
                        <a:pt x="14859" y="39243"/>
                        <a:pt x="10096" y="37338"/>
                        <a:pt x="6096" y="33623"/>
                      </a:cubicBezTo>
                      <a:cubicBezTo>
                        <a:pt x="2096" y="29908"/>
                        <a:pt x="0" y="24956"/>
                        <a:pt x="0" y="18859"/>
                      </a:cubicBezTo>
                      <a:close/>
                      <a:moveTo>
                        <a:pt x="3048" y="237268"/>
                      </a:moveTo>
                      <a:lnTo>
                        <a:pt x="3048" y="59627"/>
                      </a:lnTo>
                      <a:lnTo>
                        <a:pt x="35623" y="59627"/>
                      </a:lnTo>
                      <a:lnTo>
                        <a:pt x="35623" y="237268"/>
                      </a:lnTo>
                      <a:lnTo>
                        <a:pt x="3048" y="237268"/>
                      </a:ln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CDF4EE12-EFEA-945C-F198-C17E12AEC1B7}"/>
                    </a:ext>
                  </a:extLst>
                </p:cNvPr>
                <p:cNvSpPr/>
                <p:nvPr/>
              </p:nvSpPr>
              <p:spPr>
                <a:xfrm>
                  <a:off x="5385911" y="1217711"/>
                  <a:ext cx="185927" cy="184975"/>
                </a:xfrm>
                <a:custGeom>
                  <a:avLst/>
                  <a:gdLst>
                    <a:gd name="connsiteX0" fmla="*/ 857 w 185927"/>
                    <a:gd name="connsiteY0" fmla="*/ 90297 h 184975"/>
                    <a:gd name="connsiteX1" fmla="*/ 14478 w 185927"/>
                    <a:gd name="connsiteY1" fmla="*/ 44101 h 184975"/>
                    <a:gd name="connsiteX2" fmla="*/ 48959 w 185927"/>
                    <a:gd name="connsiteY2" fmla="*/ 11716 h 184975"/>
                    <a:gd name="connsiteX3" fmla="*/ 92487 w 185927"/>
                    <a:gd name="connsiteY3" fmla="*/ 0 h 184975"/>
                    <a:gd name="connsiteX4" fmla="*/ 137065 w 185927"/>
                    <a:gd name="connsiteY4" fmla="*/ 11049 h 184975"/>
                    <a:gd name="connsiteX5" fmla="*/ 172212 w 185927"/>
                    <a:gd name="connsiteY5" fmla="*/ 42196 h 184975"/>
                    <a:gd name="connsiteX6" fmla="*/ 185928 w 185927"/>
                    <a:gd name="connsiteY6" fmla="*/ 91059 h 184975"/>
                    <a:gd name="connsiteX7" fmla="*/ 175926 w 185927"/>
                    <a:gd name="connsiteY7" fmla="*/ 133731 h 184975"/>
                    <a:gd name="connsiteX8" fmla="*/ 146018 w 185927"/>
                    <a:gd name="connsiteY8" fmla="*/ 169545 h 184975"/>
                    <a:gd name="connsiteX9" fmla="*/ 99250 w 185927"/>
                    <a:gd name="connsiteY9" fmla="*/ 184975 h 184975"/>
                    <a:gd name="connsiteX10" fmla="*/ 58674 w 185927"/>
                    <a:gd name="connsiteY10" fmla="*/ 177641 h 184975"/>
                    <a:gd name="connsiteX11" fmla="*/ 27337 w 185927"/>
                    <a:gd name="connsiteY11" fmla="*/ 157163 h 184975"/>
                    <a:gd name="connsiteX12" fmla="*/ 7334 w 185927"/>
                    <a:gd name="connsiteY12" fmla="*/ 127349 h 184975"/>
                    <a:gd name="connsiteX13" fmla="*/ 0 w 185927"/>
                    <a:gd name="connsiteY13" fmla="*/ 91821 h 184975"/>
                    <a:gd name="connsiteX14" fmla="*/ 667 w 185927"/>
                    <a:gd name="connsiteY14" fmla="*/ 90964 h 184975"/>
                    <a:gd name="connsiteX15" fmla="*/ 762 w 185927"/>
                    <a:gd name="connsiteY15" fmla="*/ 90297 h 184975"/>
                    <a:gd name="connsiteX16" fmla="*/ 34861 w 185927"/>
                    <a:gd name="connsiteY16" fmla="*/ 89535 h 184975"/>
                    <a:gd name="connsiteX17" fmla="*/ 49053 w 185927"/>
                    <a:gd name="connsiteY17" fmla="*/ 134684 h 184975"/>
                    <a:gd name="connsiteX18" fmla="*/ 94869 w 185927"/>
                    <a:gd name="connsiteY18" fmla="*/ 154019 h 184975"/>
                    <a:gd name="connsiteX19" fmla="*/ 123920 w 185927"/>
                    <a:gd name="connsiteY19" fmla="*/ 147542 h 184975"/>
                    <a:gd name="connsiteX20" fmla="*/ 144113 w 185927"/>
                    <a:gd name="connsiteY20" fmla="*/ 126301 h 184975"/>
                    <a:gd name="connsiteX21" fmla="*/ 151543 w 185927"/>
                    <a:gd name="connsiteY21" fmla="*/ 88201 h 184975"/>
                    <a:gd name="connsiteX22" fmla="*/ 134302 w 185927"/>
                    <a:gd name="connsiteY22" fmla="*/ 46768 h 184975"/>
                    <a:gd name="connsiteX23" fmla="*/ 93440 w 185927"/>
                    <a:gd name="connsiteY23" fmla="*/ 31147 h 184975"/>
                    <a:gd name="connsiteX24" fmla="*/ 61055 w 185927"/>
                    <a:gd name="connsiteY24" fmla="*/ 40291 h 184975"/>
                    <a:gd name="connsiteX25" fmla="*/ 41720 w 185927"/>
                    <a:gd name="connsiteY25" fmla="*/ 62293 h 184975"/>
                    <a:gd name="connsiteX26" fmla="*/ 34957 w 185927"/>
                    <a:gd name="connsiteY26" fmla="*/ 89630 h 18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85927" h="184975">
                      <a:moveTo>
                        <a:pt x="857" y="90297"/>
                      </a:moveTo>
                      <a:cubicBezTo>
                        <a:pt x="1048" y="73342"/>
                        <a:pt x="5619" y="57912"/>
                        <a:pt x="14478" y="44101"/>
                      </a:cubicBezTo>
                      <a:cubicBezTo>
                        <a:pt x="23336" y="30289"/>
                        <a:pt x="34861" y="19526"/>
                        <a:pt x="48959" y="11716"/>
                      </a:cubicBezTo>
                      <a:cubicBezTo>
                        <a:pt x="63151" y="3905"/>
                        <a:pt x="77628" y="0"/>
                        <a:pt x="92487" y="0"/>
                      </a:cubicBezTo>
                      <a:cubicBezTo>
                        <a:pt x="107918" y="286"/>
                        <a:pt x="122777" y="4000"/>
                        <a:pt x="137065" y="11049"/>
                      </a:cubicBezTo>
                      <a:cubicBezTo>
                        <a:pt x="151352" y="18097"/>
                        <a:pt x="163068" y="28480"/>
                        <a:pt x="172212" y="42196"/>
                      </a:cubicBezTo>
                      <a:cubicBezTo>
                        <a:pt x="181356" y="55912"/>
                        <a:pt x="185928" y="72199"/>
                        <a:pt x="185928" y="91059"/>
                      </a:cubicBezTo>
                      <a:cubicBezTo>
                        <a:pt x="185928" y="105251"/>
                        <a:pt x="182594" y="119539"/>
                        <a:pt x="175926" y="133731"/>
                      </a:cubicBezTo>
                      <a:cubicBezTo>
                        <a:pt x="169259" y="147923"/>
                        <a:pt x="159258" y="159925"/>
                        <a:pt x="146018" y="169545"/>
                      </a:cubicBezTo>
                      <a:cubicBezTo>
                        <a:pt x="132779" y="179165"/>
                        <a:pt x="117253" y="184309"/>
                        <a:pt x="99250" y="184975"/>
                      </a:cubicBezTo>
                      <a:cubicBezTo>
                        <a:pt x="84391" y="184975"/>
                        <a:pt x="70866" y="182499"/>
                        <a:pt x="58674" y="177641"/>
                      </a:cubicBezTo>
                      <a:cubicBezTo>
                        <a:pt x="46482" y="172784"/>
                        <a:pt x="36100" y="165925"/>
                        <a:pt x="27337" y="157163"/>
                      </a:cubicBezTo>
                      <a:cubicBezTo>
                        <a:pt x="18574" y="148399"/>
                        <a:pt x="11906" y="138493"/>
                        <a:pt x="7334" y="127349"/>
                      </a:cubicBezTo>
                      <a:cubicBezTo>
                        <a:pt x="2762" y="116205"/>
                        <a:pt x="285" y="104394"/>
                        <a:pt x="0" y="91821"/>
                      </a:cubicBezTo>
                      <a:cubicBezTo>
                        <a:pt x="381" y="91535"/>
                        <a:pt x="571" y="91249"/>
                        <a:pt x="667" y="90964"/>
                      </a:cubicBezTo>
                      <a:cubicBezTo>
                        <a:pt x="762" y="90678"/>
                        <a:pt x="762" y="90488"/>
                        <a:pt x="762" y="90297"/>
                      </a:cubicBezTo>
                      <a:close/>
                      <a:moveTo>
                        <a:pt x="34861" y="89535"/>
                      </a:moveTo>
                      <a:cubicBezTo>
                        <a:pt x="34861" y="106775"/>
                        <a:pt x="39624" y="121825"/>
                        <a:pt x="49053" y="134684"/>
                      </a:cubicBezTo>
                      <a:cubicBezTo>
                        <a:pt x="58484" y="147542"/>
                        <a:pt x="73819" y="154019"/>
                        <a:pt x="94869" y="154019"/>
                      </a:cubicBezTo>
                      <a:cubicBezTo>
                        <a:pt x="105727" y="154019"/>
                        <a:pt x="115443" y="151828"/>
                        <a:pt x="123920" y="147542"/>
                      </a:cubicBezTo>
                      <a:cubicBezTo>
                        <a:pt x="132397" y="143256"/>
                        <a:pt x="139160" y="136112"/>
                        <a:pt x="144113" y="126301"/>
                      </a:cubicBezTo>
                      <a:cubicBezTo>
                        <a:pt x="149066" y="116491"/>
                        <a:pt x="151543" y="103727"/>
                        <a:pt x="151543" y="88201"/>
                      </a:cubicBezTo>
                      <a:cubicBezTo>
                        <a:pt x="150781" y="71056"/>
                        <a:pt x="145066" y="57245"/>
                        <a:pt x="134302" y="46768"/>
                      </a:cubicBezTo>
                      <a:cubicBezTo>
                        <a:pt x="123539" y="36290"/>
                        <a:pt x="109918" y="31147"/>
                        <a:pt x="93440" y="31147"/>
                      </a:cubicBezTo>
                      <a:cubicBezTo>
                        <a:pt x="80581" y="31432"/>
                        <a:pt x="69723" y="34385"/>
                        <a:pt x="61055" y="40291"/>
                      </a:cubicBezTo>
                      <a:cubicBezTo>
                        <a:pt x="52388" y="46196"/>
                        <a:pt x="45911" y="53435"/>
                        <a:pt x="41720" y="62293"/>
                      </a:cubicBezTo>
                      <a:cubicBezTo>
                        <a:pt x="37529" y="71152"/>
                        <a:pt x="35243" y="80200"/>
                        <a:pt x="34957" y="89630"/>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3AE6223E-B05B-B8F6-DD27-AEE0A14CF160}"/>
                    </a:ext>
                  </a:extLst>
                </p:cNvPr>
                <p:cNvSpPr/>
                <p:nvPr/>
              </p:nvSpPr>
              <p:spPr>
                <a:xfrm>
                  <a:off x="5599461" y="1217044"/>
                  <a:ext cx="152590" cy="182118"/>
                </a:xfrm>
                <a:custGeom>
                  <a:avLst/>
                  <a:gdLst>
                    <a:gd name="connsiteX0" fmla="*/ 95 w 152590"/>
                    <a:gd name="connsiteY0" fmla="*/ 182023 h 182118"/>
                    <a:gd name="connsiteX1" fmla="*/ 95 w 152590"/>
                    <a:gd name="connsiteY1" fmla="*/ 73628 h 182118"/>
                    <a:gd name="connsiteX2" fmla="*/ 10192 w 152590"/>
                    <a:gd name="connsiteY2" fmla="*/ 37243 h 182118"/>
                    <a:gd name="connsiteX3" fmla="*/ 38005 w 152590"/>
                    <a:gd name="connsiteY3" fmla="*/ 10573 h 182118"/>
                    <a:gd name="connsiteX4" fmla="*/ 76771 w 152590"/>
                    <a:gd name="connsiteY4" fmla="*/ 0 h 182118"/>
                    <a:gd name="connsiteX5" fmla="*/ 109538 w 152590"/>
                    <a:gd name="connsiteY5" fmla="*/ 7715 h 182118"/>
                    <a:gd name="connsiteX6" fmla="*/ 139922 w 152590"/>
                    <a:gd name="connsiteY6" fmla="*/ 32766 h 182118"/>
                    <a:gd name="connsiteX7" fmla="*/ 152591 w 152590"/>
                    <a:gd name="connsiteY7" fmla="*/ 76676 h 182118"/>
                    <a:gd name="connsiteX8" fmla="*/ 152591 w 152590"/>
                    <a:gd name="connsiteY8" fmla="*/ 182118 h 182118"/>
                    <a:gd name="connsiteX9" fmla="*/ 120015 w 152590"/>
                    <a:gd name="connsiteY9" fmla="*/ 182118 h 182118"/>
                    <a:gd name="connsiteX10" fmla="*/ 120015 w 152590"/>
                    <a:gd name="connsiteY10" fmla="*/ 77343 h 182118"/>
                    <a:gd name="connsiteX11" fmla="*/ 107823 w 152590"/>
                    <a:gd name="connsiteY11" fmla="*/ 45244 h 182118"/>
                    <a:gd name="connsiteX12" fmla="*/ 76676 w 152590"/>
                    <a:gd name="connsiteY12" fmla="*/ 31147 h 182118"/>
                    <a:gd name="connsiteX13" fmla="*/ 45911 w 152590"/>
                    <a:gd name="connsiteY13" fmla="*/ 43910 h 182118"/>
                    <a:gd name="connsiteX14" fmla="*/ 33338 w 152590"/>
                    <a:gd name="connsiteY14" fmla="*/ 74390 h 182118"/>
                    <a:gd name="connsiteX15" fmla="*/ 33338 w 152590"/>
                    <a:gd name="connsiteY15" fmla="*/ 182118 h 182118"/>
                    <a:gd name="connsiteX16" fmla="*/ 0 w 152590"/>
                    <a:gd name="connsiteY16" fmla="*/ 182118 h 18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2590" h="182118">
                      <a:moveTo>
                        <a:pt x="95" y="182023"/>
                      </a:moveTo>
                      <a:lnTo>
                        <a:pt x="95" y="73628"/>
                      </a:lnTo>
                      <a:cubicBezTo>
                        <a:pt x="95" y="60484"/>
                        <a:pt x="3429" y="48387"/>
                        <a:pt x="10192" y="37243"/>
                      </a:cubicBezTo>
                      <a:cubicBezTo>
                        <a:pt x="16955" y="26099"/>
                        <a:pt x="26194" y="17240"/>
                        <a:pt x="38005" y="10573"/>
                      </a:cubicBezTo>
                      <a:cubicBezTo>
                        <a:pt x="49816" y="3905"/>
                        <a:pt x="62770" y="381"/>
                        <a:pt x="76771" y="0"/>
                      </a:cubicBezTo>
                      <a:cubicBezTo>
                        <a:pt x="86868" y="0"/>
                        <a:pt x="97727" y="2572"/>
                        <a:pt x="109538" y="7715"/>
                      </a:cubicBezTo>
                      <a:cubicBezTo>
                        <a:pt x="121348" y="12859"/>
                        <a:pt x="131445" y="21241"/>
                        <a:pt x="139922" y="32766"/>
                      </a:cubicBezTo>
                      <a:cubicBezTo>
                        <a:pt x="148400" y="44291"/>
                        <a:pt x="152591" y="58960"/>
                        <a:pt x="152591" y="76676"/>
                      </a:cubicBezTo>
                      <a:lnTo>
                        <a:pt x="152591" y="182118"/>
                      </a:lnTo>
                      <a:lnTo>
                        <a:pt x="120015" y="182118"/>
                      </a:lnTo>
                      <a:lnTo>
                        <a:pt x="120015" y="77343"/>
                      </a:lnTo>
                      <a:cubicBezTo>
                        <a:pt x="120015" y="64961"/>
                        <a:pt x="115919" y="54293"/>
                        <a:pt x="107823" y="45244"/>
                      </a:cubicBezTo>
                      <a:cubicBezTo>
                        <a:pt x="99727" y="36195"/>
                        <a:pt x="89345" y="31433"/>
                        <a:pt x="76676" y="31147"/>
                      </a:cubicBezTo>
                      <a:cubicBezTo>
                        <a:pt x="64580" y="31147"/>
                        <a:pt x="54293" y="35433"/>
                        <a:pt x="45911" y="43910"/>
                      </a:cubicBezTo>
                      <a:cubicBezTo>
                        <a:pt x="37529" y="52388"/>
                        <a:pt x="33338" y="62579"/>
                        <a:pt x="33338" y="74390"/>
                      </a:cubicBezTo>
                      <a:lnTo>
                        <a:pt x="33338" y="182118"/>
                      </a:lnTo>
                      <a:lnTo>
                        <a:pt x="0" y="182118"/>
                      </a:lnTo>
                      <a:close/>
                    </a:path>
                  </a:pathLst>
                </a:custGeom>
                <a:grpFill/>
                <a:ln w="9525" cap="flat">
                  <a:noFill/>
                  <a:prstDash val="solid"/>
                  <a:miter/>
                </a:ln>
              </p:spPr>
              <p:txBody>
                <a:bodyPr rtlCol="0" anchor="ctr"/>
                <a:lstStyle/>
                <a:p>
                  <a:endParaRPr lang="en-US"/>
                </a:p>
              </p:txBody>
            </p:sp>
          </p:grpSp>
        </p:grpSp>
        <p:grpSp>
          <p:nvGrpSpPr>
            <p:cNvPr id="17" name="Graphic 27">
              <a:extLst>
                <a:ext uri="{FF2B5EF4-FFF2-40B4-BE49-F238E27FC236}">
                  <a16:creationId xmlns:a16="http://schemas.microsoft.com/office/drawing/2014/main" id="{50EE4D88-3C86-EF22-3322-E4CCF6CBA3F8}"/>
                </a:ext>
              </a:extLst>
            </p:cNvPr>
            <p:cNvGrpSpPr/>
            <p:nvPr/>
          </p:nvGrpSpPr>
          <p:grpSpPr>
            <a:xfrm>
              <a:off x="465201" y="461998"/>
              <a:ext cx="1934908" cy="1343501"/>
              <a:chOff x="465201" y="461998"/>
              <a:chExt cx="1934908" cy="1343501"/>
            </a:xfrm>
            <a:grpFill/>
          </p:grpSpPr>
          <p:sp>
            <p:nvSpPr>
              <p:cNvPr id="18" name="Freeform: Shape 17">
                <a:extLst>
                  <a:ext uri="{FF2B5EF4-FFF2-40B4-BE49-F238E27FC236}">
                    <a16:creationId xmlns:a16="http://schemas.microsoft.com/office/drawing/2014/main" id="{90D7C43D-BF8C-1578-39D5-643DE1560463}"/>
                  </a:ext>
                </a:extLst>
              </p:cNvPr>
              <p:cNvSpPr/>
              <p:nvPr/>
            </p:nvSpPr>
            <p:spPr>
              <a:xfrm>
                <a:off x="465201" y="461998"/>
                <a:ext cx="738571" cy="1059751"/>
              </a:xfrm>
              <a:custGeom>
                <a:avLst/>
                <a:gdLst>
                  <a:gd name="connsiteX0" fmla="*/ 126397 w 738571"/>
                  <a:gd name="connsiteY0" fmla="*/ 968216 h 1059751"/>
                  <a:gd name="connsiteX1" fmla="*/ 370332 w 738571"/>
                  <a:gd name="connsiteY1" fmla="*/ 1059752 h 1059751"/>
                  <a:gd name="connsiteX2" fmla="*/ 479965 w 738571"/>
                  <a:gd name="connsiteY2" fmla="*/ 1043273 h 1059751"/>
                  <a:gd name="connsiteX3" fmla="*/ 708089 w 738571"/>
                  <a:gd name="connsiteY3" fmla="*/ 841153 h 1059751"/>
                  <a:gd name="connsiteX4" fmla="*/ 708279 w 738571"/>
                  <a:gd name="connsiteY4" fmla="*/ 840677 h 1059751"/>
                  <a:gd name="connsiteX5" fmla="*/ 715899 w 738571"/>
                  <a:gd name="connsiteY5" fmla="*/ 821722 h 1059751"/>
                  <a:gd name="connsiteX6" fmla="*/ 728758 w 738571"/>
                  <a:gd name="connsiteY6" fmla="*/ 781240 h 1059751"/>
                  <a:gd name="connsiteX7" fmla="*/ 738569 w 738571"/>
                  <a:gd name="connsiteY7" fmla="*/ 698564 h 1059751"/>
                  <a:gd name="connsiteX8" fmla="*/ 738569 w 738571"/>
                  <a:gd name="connsiteY8" fmla="*/ 13335 h 1059751"/>
                  <a:gd name="connsiteX9" fmla="*/ 725234 w 738571"/>
                  <a:gd name="connsiteY9" fmla="*/ 0 h 1059751"/>
                  <a:gd name="connsiteX10" fmla="*/ 620363 w 738571"/>
                  <a:gd name="connsiteY10" fmla="*/ 0 h 1059751"/>
                  <a:gd name="connsiteX11" fmla="*/ 607028 w 738571"/>
                  <a:gd name="connsiteY11" fmla="*/ 13335 h 1059751"/>
                  <a:gd name="connsiteX12" fmla="*/ 607028 w 738571"/>
                  <a:gd name="connsiteY12" fmla="*/ 674465 h 1059751"/>
                  <a:gd name="connsiteX13" fmla="*/ 606933 w 738571"/>
                  <a:gd name="connsiteY13" fmla="*/ 679323 h 1059751"/>
                  <a:gd name="connsiteX14" fmla="*/ 604933 w 738571"/>
                  <a:gd name="connsiteY14" fmla="*/ 727329 h 1059751"/>
                  <a:gd name="connsiteX15" fmla="*/ 596741 w 738571"/>
                  <a:gd name="connsiteY15" fmla="*/ 765524 h 1059751"/>
                  <a:gd name="connsiteX16" fmla="*/ 370427 w 738571"/>
                  <a:gd name="connsiteY16" fmla="*/ 928402 h 1059751"/>
                  <a:gd name="connsiteX17" fmla="*/ 131540 w 738571"/>
                  <a:gd name="connsiteY17" fmla="*/ 689515 h 1059751"/>
                  <a:gd name="connsiteX18" fmla="*/ 370427 w 738571"/>
                  <a:gd name="connsiteY18" fmla="*/ 450628 h 1059751"/>
                  <a:gd name="connsiteX19" fmla="*/ 388334 w 738571"/>
                  <a:gd name="connsiteY19" fmla="*/ 451580 h 1059751"/>
                  <a:gd name="connsiteX20" fmla="*/ 449199 w 738571"/>
                  <a:gd name="connsiteY20" fmla="*/ 463677 h 1059751"/>
                  <a:gd name="connsiteX21" fmla="*/ 550831 w 738571"/>
                  <a:gd name="connsiteY21" fmla="*/ 513017 h 1059751"/>
                  <a:gd name="connsiteX22" fmla="*/ 550831 w 738571"/>
                  <a:gd name="connsiteY22" fmla="*/ 513017 h 1059751"/>
                  <a:gd name="connsiteX23" fmla="*/ 559594 w 738571"/>
                  <a:gd name="connsiteY23" fmla="*/ 512731 h 1059751"/>
                  <a:gd name="connsiteX24" fmla="*/ 561689 w 738571"/>
                  <a:gd name="connsiteY24" fmla="*/ 509397 h 1059751"/>
                  <a:gd name="connsiteX25" fmla="*/ 561689 w 738571"/>
                  <a:gd name="connsiteY25" fmla="*/ 388239 h 1059751"/>
                  <a:gd name="connsiteX26" fmla="*/ 560642 w 738571"/>
                  <a:gd name="connsiteY26" fmla="*/ 385096 h 1059751"/>
                  <a:gd name="connsiteX27" fmla="*/ 560356 w 738571"/>
                  <a:gd name="connsiteY27" fmla="*/ 384905 h 1059751"/>
                  <a:gd name="connsiteX28" fmla="*/ 553879 w 738571"/>
                  <a:gd name="connsiteY28" fmla="*/ 380238 h 1059751"/>
                  <a:gd name="connsiteX29" fmla="*/ 384905 w 738571"/>
                  <a:gd name="connsiteY29" fmla="*/ 319659 h 1059751"/>
                  <a:gd name="connsiteX30" fmla="*/ 370332 w 738571"/>
                  <a:gd name="connsiteY30" fmla="*/ 319183 h 1059751"/>
                  <a:gd name="connsiteX31" fmla="*/ 290989 w 738571"/>
                  <a:gd name="connsiteY31" fmla="*/ 328232 h 1059751"/>
                  <a:gd name="connsiteX32" fmla="*/ 104966 w 738571"/>
                  <a:gd name="connsiteY32" fmla="*/ 430911 h 1059751"/>
                  <a:gd name="connsiteX33" fmla="*/ 0 w 738571"/>
                  <a:gd name="connsiteY33" fmla="*/ 689420 h 1059751"/>
                  <a:gd name="connsiteX34" fmla="*/ 126397 w 738571"/>
                  <a:gd name="connsiteY34" fmla="*/ 968121 h 1059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8571" h="1059751">
                    <a:moveTo>
                      <a:pt x="126397" y="968216"/>
                    </a:moveTo>
                    <a:cubicBezTo>
                      <a:pt x="140494" y="980504"/>
                      <a:pt x="233077" y="1059180"/>
                      <a:pt x="370332" y="1059752"/>
                    </a:cubicBezTo>
                    <a:cubicBezTo>
                      <a:pt x="391954" y="1059752"/>
                      <a:pt x="432340" y="1057942"/>
                      <a:pt x="479965" y="1043273"/>
                    </a:cubicBezTo>
                    <a:cubicBezTo>
                      <a:pt x="581882" y="1011746"/>
                      <a:pt x="664845" y="937260"/>
                      <a:pt x="708089" y="841153"/>
                    </a:cubicBezTo>
                    <a:cubicBezTo>
                      <a:pt x="708089" y="841058"/>
                      <a:pt x="708184" y="840867"/>
                      <a:pt x="708279" y="840677"/>
                    </a:cubicBezTo>
                    <a:cubicBezTo>
                      <a:pt x="709803" y="837057"/>
                      <a:pt x="712565" y="830580"/>
                      <a:pt x="715899" y="821722"/>
                    </a:cubicBezTo>
                    <a:cubicBezTo>
                      <a:pt x="720566" y="809720"/>
                      <a:pt x="725043" y="796195"/>
                      <a:pt x="728758" y="781240"/>
                    </a:cubicBezTo>
                    <a:cubicBezTo>
                      <a:pt x="736568" y="749808"/>
                      <a:pt x="738664" y="721424"/>
                      <a:pt x="738569" y="698564"/>
                    </a:cubicBezTo>
                    <a:lnTo>
                      <a:pt x="738569" y="13335"/>
                    </a:lnTo>
                    <a:cubicBezTo>
                      <a:pt x="738569" y="6001"/>
                      <a:pt x="732568" y="0"/>
                      <a:pt x="725234" y="0"/>
                    </a:cubicBezTo>
                    <a:lnTo>
                      <a:pt x="620363" y="0"/>
                    </a:lnTo>
                    <a:cubicBezTo>
                      <a:pt x="613029" y="0"/>
                      <a:pt x="607028" y="6001"/>
                      <a:pt x="607028" y="13335"/>
                    </a:cubicBezTo>
                    <a:lnTo>
                      <a:pt x="607028" y="674465"/>
                    </a:lnTo>
                    <a:cubicBezTo>
                      <a:pt x="607028" y="676085"/>
                      <a:pt x="607028" y="677609"/>
                      <a:pt x="606933" y="679323"/>
                    </a:cubicBezTo>
                    <a:cubicBezTo>
                      <a:pt x="606362" y="704660"/>
                      <a:pt x="606076" y="717233"/>
                      <a:pt x="604933" y="727329"/>
                    </a:cubicBezTo>
                    <a:cubicBezTo>
                      <a:pt x="603790" y="737330"/>
                      <a:pt x="601504" y="750284"/>
                      <a:pt x="596741" y="765524"/>
                    </a:cubicBezTo>
                    <a:cubicBezTo>
                      <a:pt x="564928" y="860108"/>
                      <a:pt x="475774" y="928402"/>
                      <a:pt x="370427" y="928402"/>
                    </a:cubicBezTo>
                    <a:cubicBezTo>
                      <a:pt x="238506" y="928402"/>
                      <a:pt x="131540" y="821436"/>
                      <a:pt x="131540" y="689515"/>
                    </a:cubicBezTo>
                    <a:cubicBezTo>
                      <a:pt x="131540" y="557594"/>
                      <a:pt x="238506" y="450628"/>
                      <a:pt x="370427" y="450628"/>
                    </a:cubicBezTo>
                    <a:cubicBezTo>
                      <a:pt x="379190" y="450628"/>
                      <a:pt x="388334" y="451580"/>
                      <a:pt x="388334" y="451580"/>
                    </a:cubicBezTo>
                    <a:cubicBezTo>
                      <a:pt x="395478" y="452152"/>
                      <a:pt x="418814" y="454438"/>
                      <a:pt x="449199" y="463677"/>
                    </a:cubicBezTo>
                    <a:cubicBezTo>
                      <a:pt x="507397" y="481489"/>
                      <a:pt x="550164" y="512540"/>
                      <a:pt x="550831" y="513017"/>
                    </a:cubicBezTo>
                    <a:cubicBezTo>
                      <a:pt x="550831" y="513017"/>
                      <a:pt x="550831" y="513017"/>
                      <a:pt x="550831" y="513017"/>
                    </a:cubicBezTo>
                    <a:cubicBezTo>
                      <a:pt x="553022" y="514731"/>
                      <a:pt x="557022" y="514826"/>
                      <a:pt x="559594" y="512731"/>
                    </a:cubicBezTo>
                    <a:cubicBezTo>
                      <a:pt x="560832" y="511683"/>
                      <a:pt x="561404" y="510350"/>
                      <a:pt x="561689" y="509397"/>
                    </a:cubicBezTo>
                    <a:lnTo>
                      <a:pt x="561689" y="388239"/>
                    </a:lnTo>
                    <a:cubicBezTo>
                      <a:pt x="561689" y="387096"/>
                      <a:pt x="561213" y="386048"/>
                      <a:pt x="560642" y="385096"/>
                    </a:cubicBezTo>
                    <a:lnTo>
                      <a:pt x="560356" y="384905"/>
                    </a:lnTo>
                    <a:lnTo>
                      <a:pt x="553879" y="380238"/>
                    </a:lnTo>
                    <a:cubicBezTo>
                      <a:pt x="522161" y="358235"/>
                      <a:pt x="463201" y="324707"/>
                      <a:pt x="384905" y="319659"/>
                    </a:cubicBezTo>
                    <a:cubicBezTo>
                      <a:pt x="382048" y="319469"/>
                      <a:pt x="376809" y="319278"/>
                      <a:pt x="370332" y="319183"/>
                    </a:cubicBezTo>
                    <a:cubicBezTo>
                      <a:pt x="360807" y="319183"/>
                      <a:pt x="330803" y="319183"/>
                      <a:pt x="290989" y="328232"/>
                    </a:cubicBezTo>
                    <a:cubicBezTo>
                      <a:pt x="266510" y="333851"/>
                      <a:pt x="179356" y="354902"/>
                      <a:pt x="104966" y="430911"/>
                    </a:cubicBezTo>
                    <a:cubicBezTo>
                      <a:pt x="2000" y="536067"/>
                      <a:pt x="0" y="668274"/>
                      <a:pt x="0" y="689420"/>
                    </a:cubicBezTo>
                    <a:cubicBezTo>
                      <a:pt x="0" y="709708"/>
                      <a:pt x="2572" y="859727"/>
                      <a:pt x="126397" y="968121"/>
                    </a:cubicBezTo>
                    <a:close/>
                  </a:path>
                </a:pathLst>
              </a:custGeom>
              <a:grpFill/>
              <a:ln w="9525" cap="flat">
                <a:noFill/>
                <a:prstDash val="solid"/>
                <a:miter/>
              </a:ln>
            </p:spPr>
            <p:txBody>
              <a:bodyPr rtlCol="0" anchor="ctr"/>
              <a:lstStyle/>
              <a:p>
                <a:endParaRPr lang="en-US"/>
              </a:p>
            </p:txBody>
          </p:sp>
          <p:grpSp>
            <p:nvGrpSpPr>
              <p:cNvPr id="19" name="Graphic 27">
                <a:extLst>
                  <a:ext uri="{FF2B5EF4-FFF2-40B4-BE49-F238E27FC236}">
                    <a16:creationId xmlns:a16="http://schemas.microsoft.com/office/drawing/2014/main" id="{51BE4297-788F-0A31-06A1-CE6A74F69581}"/>
                  </a:ext>
                </a:extLst>
              </p:cNvPr>
              <p:cNvGrpSpPr/>
              <p:nvPr/>
            </p:nvGrpSpPr>
            <p:grpSpPr>
              <a:xfrm>
                <a:off x="628650" y="955582"/>
                <a:ext cx="397606" cy="398727"/>
                <a:chOff x="628650" y="955582"/>
                <a:chExt cx="397606" cy="398727"/>
              </a:xfrm>
              <a:grpFill/>
            </p:grpSpPr>
            <p:grpSp>
              <p:nvGrpSpPr>
                <p:cNvPr id="22" name="Graphic 27">
                  <a:extLst>
                    <a:ext uri="{FF2B5EF4-FFF2-40B4-BE49-F238E27FC236}">
                      <a16:creationId xmlns:a16="http://schemas.microsoft.com/office/drawing/2014/main" id="{543FCC02-9E2D-8CB4-E4AB-1361DC73E993}"/>
                    </a:ext>
                  </a:extLst>
                </p:cNvPr>
                <p:cNvGrpSpPr/>
                <p:nvPr/>
              </p:nvGrpSpPr>
              <p:grpSpPr>
                <a:xfrm>
                  <a:off x="663104" y="955582"/>
                  <a:ext cx="363152" cy="398727"/>
                  <a:chOff x="663104" y="955582"/>
                  <a:chExt cx="363152" cy="398727"/>
                </a:xfrm>
                <a:grpFill/>
              </p:grpSpPr>
              <p:sp>
                <p:nvSpPr>
                  <p:cNvPr id="24" name="Freeform: Shape 23">
                    <a:extLst>
                      <a:ext uri="{FF2B5EF4-FFF2-40B4-BE49-F238E27FC236}">
                        <a16:creationId xmlns:a16="http://schemas.microsoft.com/office/drawing/2014/main" id="{C64879F8-2210-D0F0-94A2-4C33806558BC}"/>
                      </a:ext>
                    </a:extLst>
                  </p:cNvPr>
                  <p:cNvSpPr/>
                  <p:nvPr/>
                </p:nvSpPr>
                <p:spPr>
                  <a:xfrm>
                    <a:off x="682847" y="955582"/>
                    <a:ext cx="339677" cy="224297"/>
                  </a:xfrm>
                  <a:custGeom>
                    <a:avLst/>
                    <a:gdLst>
                      <a:gd name="connsiteX0" fmla="*/ 93155 w 339677"/>
                      <a:gd name="connsiteY0" fmla="*/ 61723 h 224297"/>
                      <a:gd name="connsiteX1" fmla="*/ 137255 w 339677"/>
                      <a:gd name="connsiteY1" fmla="*/ 73629 h 224297"/>
                      <a:gd name="connsiteX2" fmla="*/ 185833 w 339677"/>
                      <a:gd name="connsiteY2" fmla="*/ 109634 h 224297"/>
                      <a:gd name="connsiteX3" fmla="*/ 204311 w 339677"/>
                      <a:gd name="connsiteY3" fmla="*/ 140590 h 224297"/>
                      <a:gd name="connsiteX4" fmla="*/ 234696 w 339677"/>
                      <a:gd name="connsiteY4" fmla="*/ 206979 h 224297"/>
                      <a:gd name="connsiteX5" fmla="*/ 301085 w 339677"/>
                      <a:gd name="connsiteY5" fmla="*/ 220695 h 224297"/>
                      <a:gd name="connsiteX6" fmla="*/ 328136 w 339677"/>
                      <a:gd name="connsiteY6" fmla="*/ 200312 h 224297"/>
                      <a:gd name="connsiteX7" fmla="*/ 339662 w 339677"/>
                      <a:gd name="connsiteY7" fmla="*/ 160974 h 224297"/>
                      <a:gd name="connsiteX8" fmla="*/ 290322 w 339677"/>
                      <a:gd name="connsiteY8" fmla="*/ 59342 h 224297"/>
                      <a:gd name="connsiteX9" fmla="*/ 160496 w 339677"/>
                      <a:gd name="connsiteY9" fmla="*/ 1 h 224297"/>
                      <a:gd name="connsiteX10" fmla="*/ 107918 w 339677"/>
                      <a:gd name="connsiteY10" fmla="*/ 8288 h 224297"/>
                      <a:gd name="connsiteX11" fmla="*/ 28194 w 339677"/>
                      <a:gd name="connsiteY11" fmla="*/ 57627 h 224297"/>
                      <a:gd name="connsiteX12" fmla="*/ 10001 w 339677"/>
                      <a:gd name="connsiteY12" fmla="*/ 79916 h 224297"/>
                      <a:gd name="connsiteX13" fmla="*/ 0 w 339677"/>
                      <a:gd name="connsiteY13" fmla="*/ 96204 h 224297"/>
                      <a:gd name="connsiteX14" fmla="*/ 93059 w 339677"/>
                      <a:gd name="connsiteY14" fmla="*/ 61723 h 224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9677" h="224297">
                        <a:moveTo>
                          <a:pt x="93155" y="61723"/>
                        </a:moveTo>
                        <a:cubicBezTo>
                          <a:pt x="114014" y="63247"/>
                          <a:pt x="130874" y="70677"/>
                          <a:pt x="137255" y="73629"/>
                        </a:cubicBezTo>
                        <a:cubicBezTo>
                          <a:pt x="146209" y="77630"/>
                          <a:pt x="167735" y="87631"/>
                          <a:pt x="185833" y="109634"/>
                        </a:cubicBezTo>
                        <a:cubicBezTo>
                          <a:pt x="193072" y="118397"/>
                          <a:pt x="196787" y="125826"/>
                          <a:pt x="204311" y="140590"/>
                        </a:cubicBezTo>
                        <a:cubicBezTo>
                          <a:pt x="226505" y="184405"/>
                          <a:pt x="220504" y="193454"/>
                          <a:pt x="234696" y="206979"/>
                        </a:cubicBezTo>
                        <a:cubicBezTo>
                          <a:pt x="251174" y="222600"/>
                          <a:pt x="278701" y="228887"/>
                          <a:pt x="301085" y="220695"/>
                        </a:cubicBezTo>
                        <a:cubicBezTo>
                          <a:pt x="317183" y="214790"/>
                          <a:pt x="326136" y="203074"/>
                          <a:pt x="328136" y="200312"/>
                        </a:cubicBezTo>
                        <a:cubicBezTo>
                          <a:pt x="338899" y="185548"/>
                          <a:pt x="339471" y="169737"/>
                          <a:pt x="339662" y="160974"/>
                        </a:cubicBezTo>
                        <a:cubicBezTo>
                          <a:pt x="340614" y="112396"/>
                          <a:pt x="299085" y="68295"/>
                          <a:pt x="290322" y="59342"/>
                        </a:cubicBezTo>
                        <a:cubicBezTo>
                          <a:pt x="273177" y="41816"/>
                          <a:pt x="226219" y="382"/>
                          <a:pt x="160496" y="1"/>
                        </a:cubicBezTo>
                        <a:cubicBezTo>
                          <a:pt x="135636" y="-94"/>
                          <a:pt x="116491" y="5621"/>
                          <a:pt x="107918" y="8288"/>
                        </a:cubicBezTo>
                        <a:cubicBezTo>
                          <a:pt x="107918" y="8288"/>
                          <a:pt x="61722" y="22575"/>
                          <a:pt x="28194" y="57627"/>
                        </a:cubicBezTo>
                        <a:cubicBezTo>
                          <a:pt x="18098" y="68200"/>
                          <a:pt x="10001" y="79916"/>
                          <a:pt x="10001" y="79916"/>
                        </a:cubicBezTo>
                        <a:cubicBezTo>
                          <a:pt x="5715" y="86107"/>
                          <a:pt x="2381" y="91727"/>
                          <a:pt x="0" y="96204"/>
                        </a:cubicBezTo>
                        <a:cubicBezTo>
                          <a:pt x="10001" y="87536"/>
                          <a:pt x="45910" y="58294"/>
                          <a:pt x="93059" y="61723"/>
                        </a:cubicBezTo>
                        <a:close/>
                      </a:path>
                    </a:pathLst>
                  </a:custGeom>
                  <a:solidFill>
                    <a:schemeClr val="accent2"/>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E12BF4B9-6389-1789-1590-4C68A1934824}"/>
                      </a:ext>
                    </a:extLst>
                  </p:cNvPr>
                  <p:cNvSpPr/>
                  <p:nvPr/>
                </p:nvSpPr>
                <p:spPr>
                  <a:xfrm>
                    <a:off x="663104" y="1103824"/>
                    <a:ext cx="363152" cy="250485"/>
                  </a:xfrm>
                  <a:custGeom>
                    <a:avLst/>
                    <a:gdLst>
                      <a:gd name="connsiteX0" fmla="*/ 362738 w 363152"/>
                      <a:gd name="connsiteY0" fmla="*/ 49022 h 250485"/>
                      <a:gd name="connsiteX1" fmla="*/ 358261 w 363152"/>
                      <a:gd name="connsiteY1" fmla="*/ 60167 h 250485"/>
                      <a:gd name="connsiteX2" fmla="*/ 308255 w 363152"/>
                      <a:gd name="connsiteY2" fmla="*/ 122460 h 250485"/>
                      <a:gd name="connsiteX3" fmla="*/ 189859 w 363152"/>
                      <a:gd name="connsiteY3" fmla="*/ 158846 h 250485"/>
                      <a:gd name="connsiteX4" fmla="*/ 67749 w 363152"/>
                      <a:gd name="connsiteY4" fmla="*/ 119317 h 250485"/>
                      <a:gd name="connsiteX5" fmla="*/ 29649 w 363152"/>
                      <a:gd name="connsiteY5" fmla="*/ 57785 h 250485"/>
                      <a:gd name="connsiteX6" fmla="*/ 26887 w 363152"/>
                      <a:gd name="connsiteY6" fmla="*/ 25686 h 250485"/>
                      <a:gd name="connsiteX7" fmla="*/ 32030 w 363152"/>
                      <a:gd name="connsiteY7" fmla="*/ 64 h 250485"/>
                      <a:gd name="connsiteX8" fmla="*/ 10980 w 363152"/>
                      <a:gd name="connsiteY8" fmla="*/ 27591 h 250485"/>
                      <a:gd name="connsiteX9" fmla="*/ 4598 w 363152"/>
                      <a:gd name="connsiteY9" fmla="*/ 114078 h 250485"/>
                      <a:gd name="connsiteX10" fmla="*/ 166523 w 363152"/>
                      <a:gd name="connsiteY10" fmla="*/ 250095 h 250485"/>
                      <a:gd name="connsiteX11" fmla="*/ 283300 w 363152"/>
                      <a:gd name="connsiteY11" fmla="*/ 215234 h 250485"/>
                      <a:gd name="connsiteX12" fmla="*/ 339307 w 363152"/>
                      <a:gd name="connsiteY12" fmla="*/ 151321 h 250485"/>
                      <a:gd name="connsiteX13" fmla="*/ 359690 w 363152"/>
                      <a:gd name="connsiteY13" fmla="*/ 94361 h 250485"/>
                      <a:gd name="connsiteX14" fmla="*/ 362548 w 363152"/>
                      <a:gd name="connsiteY14" fmla="*/ 75311 h 250485"/>
                      <a:gd name="connsiteX15" fmla="*/ 363119 w 363152"/>
                      <a:gd name="connsiteY15" fmla="*/ 57500 h 250485"/>
                      <a:gd name="connsiteX16" fmla="*/ 362643 w 363152"/>
                      <a:gd name="connsiteY16" fmla="*/ 49118 h 25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3152" h="250485">
                        <a:moveTo>
                          <a:pt x="362738" y="49022"/>
                        </a:moveTo>
                        <a:cubicBezTo>
                          <a:pt x="361500" y="48832"/>
                          <a:pt x="358642" y="58928"/>
                          <a:pt x="358261" y="60167"/>
                        </a:cubicBezTo>
                        <a:cubicBezTo>
                          <a:pt x="353213" y="77216"/>
                          <a:pt x="330544" y="105125"/>
                          <a:pt x="308255" y="122460"/>
                        </a:cubicBezTo>
                        <a:cubicBezTo>
                          <a:pt x="262726" y="157988"/>
                          <a:pt x="207671" y="158750"/>
                          <a:pt x="189859" y="158846"/>
                        </a:cubicBezTo>
                        <a:cubicBezTo>
                          <a:pt x="167952" y="158846"/>
                          <a:pt x="110516" y="158941"/>
                          <a:pt x="67749" y="119317"/>
                        </a:cubicBezTo>
                        <a:cubicBezTo>
                          <a:pt x="62415" y="114364"/>
                          <a:pt x="37364" y="90361"/>
                          <a:pt x="29649" y="57785"/>
                        </a:cubicBezTo>
                        <a:cubicBezTo>
                          <a:pt x="28030" y="50832"/>
                          <a:pt x="25458" y="39783"/>
                          <a:pt x="26887" y="25686"/>
                        </a:cubicBezTo>
                        <a:cubicBezTo>
                          <a:pt x="28506" y="10637"/>
                          <a:pt x="33745" y="921"/>
                          <a:pt x="32030" y="64"/>
                        </a:cubicBezTo>
                        <a:cubicBezTo>
                          <a:pt x="29839" y="-1079"/>
                          <a:pt x="18124" y="13304"/>
                          <a:pt x="10980" y="27591"/>
                        </a:cubicBezTo>
                        <a:cubicBezTo>
                          <a:pt x="-7213" y="64072"/>
                          <a:pt x="2122" y="103791"/>
                          <a:pt x="4598" y="114078"/>
                        </a:cubicBezTo>
                        <a:cubicBezTo>
                          <a:pt x="19743" y="178372"/>
                          <a:pt x="85180" y="244475"/>
                          <a:pt x="166523" y="250095"/>
                        </a:cubicBezTo>
                        <a:cubicBezTo>
                          <a:pt x="224054" y="254096"/>
                          <a:pt x="267964" y="226283"/>
                          <a:pt x="283300" y="215234"/>
                        </a:cubicBezTo>
                        <a:cubicBezTo>
                          <a:pt x="289967" y="210376"/>
                          <a:pt x="318828" y="189040"/>
                          <a:pt x="339307" y="151321"/>
                        </a:cubicBezTo>
                        <a:cubicBezTo>
                          <a:pt x="339307" y="151321"/>
                          <a:pt x="353023" y="125984"/>
                          <a:pt x="359690" y="94361"/>
                        </a:cubicBezTo>
                        <a:cubicBezTo>
                          <a:pt x="361786" y="84455"/>
                          <a:pt x="362548" y="75311"/>
                          <a:pt x="362548" y="75311"/>
                        </a:cubicBezTo>
                        <a:cubicBezTo>
                          <a:pt x="362833" y="71978"/>
                          <a:pt x="362929" y="67120"/>
                          <a:pt x="363119" y="57500"/>
                        </a:cubicBezTo>
                        <a:cubicBezTo>
                          <a:pt x="363214" y="51308"/>
                          <a:pt x="363119" y="49213"/>
                          <a:pt x="362643" y="49118"/>
                        </a:cubicBezTo>
                        <a:close/>
                      </a:path>
                    </a:pathLst>
                  </a:custGeom>
                  <a:solidFill>
                    <a:schemeClr val="accent2"/>
                  </a:solidFill>
                  <a:ln w="9525" cap="flat">
                    <a:noFill/>
                    <a:prstDash val="solid"/>
                    <a:miter/>
                  </a:ln>
                </p:spPr>
                <p:txBody>
                  <a:bodyPr rtlCol="0" anchor="ctr"/>
                  <a:lstStyle/>
                  <a:p>
                    <a:endParaRPr lang="en-US"/>
                  </a:p>
                </p:txBody>
              </p:sp>
            </p:grpSp>
            <p:sp>
              <p:nvSpPr>
                <p:cNvPr id="23" name="Freeform: Shape 22">
                  <a:extLst>
                    <a:ext uri="{FF2B5EF4-FFF2-40B4-BE49-F238E27FC236}">
                      <a16:creationId xmlns:a16="http://schemas.microsoft.com/office/drawing/2014/main" id="{A33EE5D2-0904-B0EC-4D3E-1AB6F4F69D56}"/>
                    </a:ext>
                  </a:extLst>
                </p:cNvPr>
                <p:cNvSpPr/>
                <p:nvPr/>
              </p:nvSpPr>
              <p:spPr>
                <a:xfrm>
                  <a:off x="628650" y="1035403"/>
                  <a:ext cx="323666" cy="178649"/>
                </a:xfrm>
                <a:custGeom>
                  <a:avLst/>
                  <a:gdLst>
                    <a:gd name="connsiteX0" fmla="*/ 323660 w 323666"/>
                    <a:gd name="connsiteY0" fmla="*/ 178594 h 178649"/>
                    <a:gd name="connsiteX1" fmla="*/ 303371 w 323666"/>
                    <a:gd name="connsiteY1" fmla="*/ 169831 h 178649"/>
                    <a:gd name="connsiteX2" fmla="*/ 94583 w 323666"/>
                    <a:gd name="connsiteY2" fmla="*/ 75629 h 178649"/>
                    <a:gd name="connsiteX3" fmla="*/ 0 w 323666"/>
                    <a:gd name="connsiteY3" fmla="*/ 29432 h 178649"/>
                    <a:gd name="connsiteX4" fmla="*/ 12192 w 323666"/>
                    <a:gd name="connsiteY4" fmla="*/ 0 h 178649"/>
                    <a:gd name="connsiteX5" fmla="*/ 298418 w 323666"/>
                    <a:gd name="connsiteY5" fmla="*/ 162687 h 178649"/>
                    <a:gd name="connsiteX6" fmla="*/ 323660 w 323666"/>
                    <a:gd name="connsiteY6" fmla="*/ 178499 h 178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3666" h="178649">
                      <a:moveTo>
                        <a:pt x="323660" y="178594"/>
                      </a:moveTo>
                      <a:cubicBezTo>
                        <a:pt x="323279" y="179356"/>
                        <a:pt x="308038" y="172022"/>
                        <a:pt x="303371" y="169831"/>
                      </a:cubicBezTo>
                      <a:cubicBezTo>
                        <a:pt x="245459" y="142018"/>
                        <a:pt x="209550" y="130207"/>
                        <a:pt x="94583" y="75629"/>
                      </a:cubicBezTo>
                      <a:cubicBezTo>
                        <a:pt x="71438" y="64675"/>
                        <a:pt x="38957" y="48959"/>
                        <a:pt x="0" y="29432"/>
                      </a:cubicBezTo>
                      <a:cubicBezTo>
                        <a:pt x="4096" y="19622"/>
                        <a:pt x="8192" y="9811"/>
                        <a:pt x="12192" y="0"/>
                      </a:cubicBezTo>
                      <a:cubicBezTo>
                        <a:pt x="126206" y="64865"/>
                        <a:pt x="297466" y="162211"/>
                        <a:pt x="298418" y="162687"/>
                      </a:cubicBezTo>
                      <a:cubicBezTo>
                        <a:pt x="308515" y="168402"/>
                        <a:pt x="324040" y="177641"/>
                        <a:pt x="323660" y="178499"/>
                      </a:cubicBezTo>
                      <a:close/>
                    </a:path>
                  </a:pathLst>
                </a:custGeom>
                <a:solidFill>
                  <a:schemeClr val="accent2"/>
                </a:solidFill>
                <a:ln w="9525" cap="flat">
                  <a:noFill/>
                  <a:prstDash val="solid"/>
                  <a:miter/>
                </a:ln>
              </p:spPr>
              <p:txBody>
                <a:bodyPr rtlCol="0" anchor="ctr"/>
                <a:lstStyle/>
                <a:p>
                  <a:endParaRPr lang="en-US"/>
                </a:p>
              </p:txBody>
            </p:sp>
          </p:grpSp>
          <p:sp>
            <p:nvSpPr>
              <p:cNvPr id="20" name="Freeform: Shape 19">
                <a:extLst>
                  <a:ext uri="{FF2B5EF4-FFF2-40B4-BE49-F238E27FC236}">
                    <a16:creationId xmlns:a16="http://schemas.microsoft.com/office/drawing/2014/main" id="{CCAA0F0C-9E30-443C-B7D0-99B2582E991F}"/>
                  </a:ext>
                </a:extLst>
              </p:cNvPr>
              <p:cNvSpPr/>
              <p:nvPr/>
            </p:nvSpPr>
            <p:spPr>
              <a:xfrm>
                <a:off x="2038350" y="780704"/>
                <a:ext cx="361759" cy="740759"/>
              </a:xfrm>
              <a:custGeom>
                <a:avLst/>
                <a:gdLst>
                  <a:gd name="connsiteX0" fmla="*/ 356521 w 361759"/>
                  <a:gd name="connsiteY0" fmla="*/ 2667 h 740759"/>
                  <a:gd name="connsiteX1" fmla="*/ 347948 w 361759"/>
                  <a:gd name="connsiteY1" fmla="*/ 0 h 740759"/>
                  <a:gd name="connsiteX2" fmla="*/ 347472 w 361759"/>
                  <a:gd name="connsiteY2" fmla="*/ 0 h 740759"/>
                  <a:gd name="connsiteX3" fmla="*/ 343376 w 361759"/>
                  <a:gd name="connsiteY3" fmla="*/ 0 h 740759"/>
                  <a:gd name="connsiteX4" fmla="*/ 343376 w 361759"/>
                  <a:gd name="connsiteY4" fmla="*/ 0 h 740759"/>
                  <a:gd name="connsiteX5" fmla="*/ 258318 w 361759"/>
                  <a:gd name="connsiteY5" fmla="*/ 16383 h 740759"/>
                  <a:gd name="connsiteX6" fmla="*/ 168783 w 361759"/>
                  <a:gd name="connsiteY6" fmla="*/ 58007 h 740759"/>
                  <a:gd name="connsiteX7" fmla="*/ 84392 w 361759"/>
                  <a:gd name="connsiteY7" fmla="*/ 132779 h 740759"/>
                  <a:gd name="connsiteX8" fmla="*/ 30385 w 361759"/>
                  <a:gd name="connsiteY8" fmla="*/ 218313 h 740759"/>
                  <a:gd name="connsiteX9" fmla="*/ 30194 w 361759"/>
                  <a:gd name="connsiteY9" fmla="*/ 218789 h 740759"/>
                  <a:gd name="connsiteX10" fmla="*/ 22574 w 361759"/>
                  <a:gd name="connsiteY10" fmla="*/ 237649 h 740759"/>
                  <a:gd name="connsiteX11" fmla="*/ 22574 w 361759"/>
                  <a:gd name="connsiteY11" fmla="*/ 237649 h 740759"/>
                  <a:gd name="connsiteX12" fmla="*/ 9811 w 361759"/>
                  <a:gd name="connsiteY12" fmla="*/ 278130 h 740759"/>
                  <a:gd name="connsiteX13" fmla="*/ 0 w 361759"/>
                  <a:gd name="connsiteY13" fmla="*/ 360807 h 740759"/>
                  <a:gd name="connsiteX14" fmla="*/ 0 w 361759"/>
                  <a:gd name="connsiteY14" fmla="*/ 727424 h 740759"/>
                  <a:gd name="connsiteX15" fmla="*/ 13335 w 361759"/>
                  <a:gd name="connsiteY15" fmla="*/ 740759 h 740759"/>
                  <a:gd name="connsiteX16" fmla="*/ 118110 w 361759"/>
                  <a:gd name="connsiteY16" fmla="*/ 740759 h 740759"/>
                  <a:gd name="connsiteX17" fmla="*/ 131445 w 361759"/>
                  <a:gd name="connsiteY17" fmla="*/ 727424 h 740759"/>
                  <a:gd name="connsiteX18" fmla="*/ 131445 w 361759"/>
                  <a:gd name="connsiteY18" fmla="*/ 712756 h 740759"/>
                  <a:gd name="connsiteX19" fmla="*/ 131445 w 361759"/>
                  <a:gd name="connsiteY19" fmla="*/ 712756 h 740759"/>
                  <a:gd name="connsiteX20" fmla="*/ 131445 w 361759"/>
                  <a:gd name="connsiteY20" fmla="*/ 683324 h 740759"/>
                  <a:gd name="connsiteX21" fmla="*/ 131445 w 361759"/>
                  <a:gd name="connsiteY21" fmla="*/ 683324 h 740759"/>
                  <a:gd name="connsiteX22" fmla="*/ 131445 w 361759"/>
                  <a:gd name="connsiteY22" fmla="*/ 384810 h 740759"/>
                  <a:gd name="connsiteX23" fmla="*/ 131540 w 361759"/>
                  <a:gd name="connsiteY23" fmla="*/ 379952 h 740759"/>
                  <a:gd name="connsiteX24" fmla="*/ 133541 w 361759"/>
                  <a:gd name="connsiteY24" fmla="*/ 332042 h 740759"/>
                  <a:gd name="connsiteX25" fmla="*/ 141732 w 361759"/>
                  <a:gd name="connsiteY25" fmla="*/ 293846 h 740759"/>
                  <a:gd name="connsiteX26" fmla="*/ 185642 w 361759"/>
                  <a:gd name="connsiteY26" fmla="*/ 216218 h 740759"/>
                  <a:gd name="connsiteX27" fmla="*/ 239744 w 361759"/>
                  <a:gd name="connsiteY27" fmla="*/ 168688 h 740759"/>
                  <a:gd name="connsiteX28" fmla="*/ 281178 w 361759"/>
                  <a:gd name="connsiteY28" fmla="*/ 147733 h 740759"/>
                  <a:gd name="connsiteX29" fmla="*/ 343471 w 361759"/>
                  <a:gd name="connsiteY29" fmla="*/ 131445 h 740759"/>
                  <a:gd name="connsiteX30" fmla="*/ 347186 w 361759"/>
                  <a:gd name="connsiteY30" fmla="*/ 131254 h 740759"/>
                  <a:gd name="connsiteX31" fmla="*/ 348425 w 361759"/>
                  <a:gd name="connsiteY31" fmla="*/ 131254 h 740759"/>
                  <a:gd name="connsiteX32" fmla="*/ 361759 w 361759"/>
                  <a:gd name="connsiteY32" fmla="*/ 117920 h 740759"/>
                  <a:gd name="connsiteX33" fmla="*/ 361759 w 361759"/>
                  <a:gd name="connsiteY33" fmla="*/ 13145 h 740759"/>
                  <a:gd name="connsiteX34" fmla="*/ 356521 w 361759"/>
                  <a:gd name="connsiteY34" fmla="*/ 2477 h 7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61759" h="740759">
                    <a:moveTo>
                      <a:pt x="356521" y="2667"/>
                    </a:moveTo>
                    <a:cubicBezTo>
                      <a:pt x="353092" y="191"/>
                      <a:pt x="348425" y="0"/>
                      <a:pt x="347948" y="0"/>
                    </a:cubicBezTo>
                    <a:cubicBezTo>
                      <a:pt x="347948" y="0"/>
                      <a:pt x="347758" y="0"/>
                      <a:pt x="347472" y="0"/>
                    </a:cubicBezTo>
                    <a:cubicBezTo>
                      <a:pt x="346234" y="0"/>
                      <a:pt x="344710" y="0"/>
                      <a:pt x="343376" y="0"/>
                    </a:cubicBezTo>
                    <a:lnTo>
                      <a:pt x="343376" y="0"/>
                    </a:lnTo>
                    <a:cubicBezTo>
                      <a:pt x="308515" y="2667"/>
                      <a:pt x="279559" y="9716"/>
                      <a:pt x="258318" y="16383"/>
                    </a:cubicBezTo>
                    <a:cubicBezTo>
                      <a:pt x="214217" y="30290"/>
                      <a:pt x="182880" y="48958"/>
                      <a:pt x="168783" y="58007"/>
                    </a:cubicBezTo>
                    <a:cubicBezTo>
                      <a:pt x="124111" y="86678"/>
                      <a:pt x="97346" y="117539"/>
                      <a:pt x="84392" y="132779"/>
                    </a:cubicBezTo>
                    <a:cubicBezTo>
                      <a:pt x="84392" y="132779"/>
                      <a:pt x="47339" y="176213"/>
                      <a:pt x="30385" y="218313"/>
                    </a:cubicBezTo>
                    <a:cubicBezTo>
                      <a:pt x="30385" y="218313"/>
                      <a:pt x="30194" y="218694"/>
                      <a:pt x="30194" y="218789"/>
                    </a:cubicBezTo>
                    <a:cubicBezTo>
                      <a:pt x="28670" y="222409"/>
                      <a:pt x="25908" y="228886"/>
                      <a:pt x="22574" y="237649"/>
                    </a:cubicBezTo>
                    <a:cubicBezTo>
                      <a:pt x="22574" y="237649"/>
                      <a:pt x="22574" y="237649"/>
                      <a:pt x="22574" y="237649"/>
                    </a:cubicBezTo>
                    <a:cubicBezTo>
                      <a:pt x="22574" y="237649"/>
                      <a:pt x="14668" y="258794"/>
                      <a:pt x="9811" y="278130"/>
                    </a:cubicBezTo>
                    <a:cubicBezTo>
                      <a:pt x="6287" y="292227"/>
                      <a:pt x="1143" y="321755"/>
                      <a:pt x="0" y="360807"/>
                    </a:cubicBezTo>
                    <a:lnTo>
                      <a:pt x="0" y="727424"/>
                    </a:lnTo>
                    <a:cubicBezTo>
                      <a:pt x="0" y="734759"/>
                      <a:pt x="6001" y="740759"/>
                      <a:pt x="13335" y="740759"/>
                    </a:cubicBezTo>
                    <a:lnTo>
                      <a:pt x="118110" y="740759"/>
                    </a:lnTo>
                    <a:cubicBezTo>
                      <a:pt x="125444" y="740759"/>
                      <a:pt x="131445" y="734759"/>
                      <a:pt x="131445" y="727424"/>
                    </a:cubicBezTo>
                    <a:lnTo>
                      <a:pt x="131445" y="712756"/>
                    </a:lnTo>
                    <a:lnTo>
                      <a:pt x="131445" y="712756"/>
                    </a:lnTo>
                    <a:lnTo>
                      <a:pt x="131445" y="683324"/>
                    </a:lnTo>
                    <a:lnTo>
                      <a:pt x="131445" y="683324"/>
                    </a:lnTo>
                    <a:lnTo>
                      <a:pt x="131445" y="384810"/>
                    </a:lnTo>
                    <a:cubicBezTo>
                      <a:pt x="131445" y="383191"/>
                      <a:pt x="131445" y="381667"/>
                      <a:pt x="131540" y="379952"/>
                    </a:cubicBezTo>
                    <a:cubicBezTo>
                      <a:pt x="132112" y="354711"/>
                      <a:pt x="132397" y="342043"/>
                      <a:pt x="133541" y="332042"/>
                    </a:cubicBezTo>
                    <a:cubicBezTo>
                      <a:pt x="134684" y="322040"/>
                      <a:pt x="136970" y="309086"/>
                      <a:pt x="141732" y="293846"/>
                    </a:cubicBezTo>
                    <a:cubicBezTo>
                      <a:pt x="154210" y="254222"/>
                      <a:pt x="175832" y="227838"/>
                      <a:pt x="185642" y="216218"/>
                    </a:cubicBezTo>
                    <a:cubicBezTo>
                      <a:pt x="207169" y="190691"/>
                      <a:pt x="228981" y="175546"/>
                      <a:pt x="239744" y="168688"/>
                    </a:cubicBezTo>
                    <a:cubicBezTo>
                      <a:pt x="244126" y="165925"/>
                      <a:pt x="259271" y="156496"/>
                      <a:pt x="281178" y="147733"/>
                    </a:cubicBezTo>
                    <a:cubicBezTo>
                      <a:pt x="305657" y="137922"/>
                      <a:pt x="327470" y="133541"/>
                      <a:pt x="343471" y="131445"/>
                    </a:cubicBezTo>
                    <a:cubicBezTo>
                      <a:pt x="344710" y="131445"/>
                      <a:pt x="345948" y="131254"/>
                      <a:pt x="347186" y="131254"/>
                    </a:cubicBezTo>
                    <a:lnTo>
                      <a:pt x="348425" y="131254"/>
                    </a:lnTo>
                    <a:cubicBezTo>
                      <a:pt x="355759" y="131254"/>
                      <a:pt x="361759" y="125254"/>
                      <a:pt x="361759" y="117920"/>
                    </a:cubicBezTo>
                    <a:lnTo>
                      <a:pt x="361759" y="13145"/>
                    </a:lnTo>
                    <a:cubicBezTo>
                      <a:pt x="361759" y="12383"/>
                      <a:pt x="361283" y="6001"/>
                      <a:pt x="356521" y="2477"/>
                    </a:cubicBezTo>
                    <a:close/>
                  </a:path>
                </a:pathLst>
              </a:custGeom>
              <a:grp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F0DD1A48-15CC-156A-B6A9-F825B29F2CEF}"/>
                  </a:ext>
                </a:extLst>
              </p:cNvPr>
              <p:cNvSpPr/>
              <p:nvPr/>
            </p:nvSpPr>
            <p:spPr>
              <a:xfrm>
                <a:off x="1254248" y="780895"/>
                <a:ext cx="738571" cy="1024604"/>
              </a:xfrm>
              <a:custGeom>
                <a:avLst/>
                <a:gdLst>
                  <a:gd name="connsiteX0" fmla="*/ 612175 w 738571"/>
                  <a:gd name="connsiteY0" fmla="*/ 91535 h 1024604"/>
                  <a:gd name="connsiteX1" fmla="*/ 368240 w 738571"/>
                  <a:gd name="connsiteY1" fmla="*/ 0 h 1024604"/>
                  <a:gd name="connsiteX2" fmla="*/ 258607 w 738571"/>
                  <a:gd name="connsiteY2" fmla="*/ 16478 h 1024604"/>
                  <a:gd name="connsiteX3" fmla="*/ 30483 w 738571"/>
                  <a:gd name="connsiteY3" fmla="*/ 218599 h 1024604"/>
                  <a:gd name="connsiteX4" fmla="*/ 30293 w 738571"/>
                  <a:gd name="connsiteY4" fmla="*/ 219075 h 1024604"/>
                  <a:gd name="connsiteX5" fmla="*/ 22673 w 738571"/>
                  <a:gd name="connsiteY5" fmla="*/ 238030 h 1024604"/>
                  <a:gd name="connsiteX6" fmla="*/ 9814 w 738571"/>
                  <a:gd name="connsiteY6" fmla="*/ 278511 h 1024604"/>
                  <a:gd name="connsiteX7" fmla="*/ 3 w 738571"/>
                  <a:gd name="connsiteY7" fmla="*/ 361188 h 1024604"/>
                  <a:gd name="connsiteX8" fmla="*/ 3 w 738571"/>
                  <a:gd name="connsiteY8" fmla="*/ 1001554 h 1024604"/>
                  <a:gd name="connsiteX9" fmla="*/ 3 w 738571"/>
                  <a:gd name="connsiteY9" fmla="*/ 1001554 h 1024604"/>
                  <a:gd name="connsiteX10" fmla="*/ 194 w 738571"/>
                  <a:gd name="connsiteY10" fmla="*/ 1001554 h 1024604"/>
                  <a:gd name="connsiteX11" fmla="*/ 194 w 738571"/>
                  <a:gd name="connsiteY11" fmla="*/ 1011269 h 1024604"/>
                  <a:gd name="connsiteX12" fmla="*/ 13529 w 738571"/>
                  <a:gd name="connsiteY12" fmla="*/ 1024604 h 1024604"/>
                  <a:gd name="connsiteX13" fmla="*/ 118399 w 738571"/>
                  <a:gd name="connsiteY13" fmla="*/ 1024604 h 1024604"/>
                  <a:gd name="connsiteX14" fmla="*/ 131734 w 738571"/>
                  <a:gd name="connsiteY14" fmla="*/ 1011269 h 1024604"/>
                  <a:gd name="connsiteX15" fmla="*/ 131734 w 738571"/>
                  <a:gd name="connsiteY15" fmla="*/ 978598 h 1024604"/>
                  <a:gd name="connsiteX16" fmla="*/ 131543 w 738571"/>
                  <a:gd name="connsiteY16" fmla="*/ 978598 h 1024604"/>
                  <a:gd name="connsiteX17" fmla="*/ 131543 w 738571"/>
                  <a:gd name="connsiteY17" fmla="*/ 385382 h 1024604"/>
                  <a:gd name="connsiteX18" fmla="*/ 131639 w 738571"/>
                  <a:gd name="connsiteY18" fmla="*/ 380524 h 1024604"/>
                  <a:gd name="connsiteX19" fmla="*/ 133639 w 738571"/>
                  <a:gd name="connsiteY19" fmla="*/ 332518 h 1024604"/>
                  <a:gd name="connsiteX20" fmla="*/ 141830 w 738571"/>
                  <a:gd name="connsiteY20" fmla="*/ 294322 h 1024604"/>
                  <a:gd name="connsiteX21" fmla="*/ 368144 w 738571"/>
                  <a:gd name="connsiteY21" fmla="*/ 131445 h 1024604"/>
                  <a:gd name="connsiteX22" fmla="*/ 607031 w 738571"/>
                  <a:gd name="connsiteY22" fmla="*/ 370332 h 1024604"/>
                  <a:gd name="connsiteX23" fmla="*/ 368144 w 738571"/>
                  <a:gd name="connsiteY23" fmla="*/ 609219 h 1024604"/>
                  <a:gd name="connsiteX24" fmla="*/ 350237 w 738571"/>
                  <a:gd name="connsiteY24" fmla="*/ 608267 h 1024604"/>
                  <a:gd name="connsiteX25" fmla="*/ 289373 w 738571"/>
                  <a:gd name="connsiteY25" fmla="*/ 596170 h 1024604"/>
                  <a:gd name="connsiteX26" fmla="*/ 187741 w 738571"/>
                  <a:gd name="connsiteY26" fmla="*/ 546830 h 1024604"/>
                  <a:gd name="connsiteX27" fmla="*/ 187741 w 738571"/>
                  <a:gd name="connsiteY27" fmla="*/ 546830 h 1024604"/>
                  <a:gd name="connsiteX28" fmla="*/ 178978 w 738571"/>
                  <a:gd name="connsiteY28" fmla="*/ 547116 h 1024604"/>
                  <a:gd name="connsiteX29" fmla="*/ 176882 w 738571"/>
                  <a:gd name="connsiteY29" fmla="*/ 550450 h 1024604"/>
                  <a:gd name="connsiteX30" fmla="*/ 176882 w 738571"/>
                  <a:gd name="connsiteY30" fmla="*/ 671608 h 1024604"/>
                  <a:gd name="connsiteX31" fmla="*/ 177930 w 738571"/>
                  <a:gd name="connsiteY31" fmla="*/ 674751 h 1024604"/>
                  <a:gd name="connsiteX32" fmla="*/ 178216 w 738571"/>
                  <a:gd name="connsiteY32" fmla="*/ 674942 h 1024604"/>
                  <a:gd name="connsiteX33" fmla="*/ 184693 w 738571"/>
                  <a:gd name="connsiteY33" fmla="*/ 679609 h 1024604"/>
                  <a:gd name="connsiteX34" fmla="*/ 353666 w 738571"/>
                  <a:gd name="connsiteY34" fmla="*/ 740188 h 1024604"/>
                  <a:gd name="connsiteX35" fmla="*/ 368240 w 738571"/>
                  <a:gd name="connsiteY35" fmla="*/ 740664 h 1024604"/>
                  <a:gd name="connsiteX36" fmla="*/ 447583 w 738571"/>
                  <a:gd name="connsiteY36" fmla="*/ 731615 h 1024604"/>
                  <a:gd name="connsiteX37" fmla="*/ 633606 w 738571"/>
                  <a:gd name="connsiteY37" fmla="*/ 628936 h 1024604"/>
                  <a:gd name="connsiteX38" fmla="*/ 738572 w 738571"/>
                  <a:gd name="connsiteY38" fmla="*/ 370427 h 1024604"/>
                  <a:gd name="connsiteX39" fmla="*/ 612175 w 738571"/>
                  <a:gd name="connsiteY39" fmla="*/ 91726 h 1024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38571" h="1024604">
                    <a:moveTo>
                      <a:pt x="612175" y="91535"/>
                    </a:moveTo>
                    <a:cubicBezTo>
                      <a:pt x="598078" y="79248"/>
                      <a:pt x="505495" y="572"/>
                      <a:pt x="368240" y="0"/>
                    </a:cubicBezTo>
                    <a:cubicBezTo>
                      <a:pt x="346618" y="0"/>
                      <a:pt x="306232" y="1810"/>
                      <a:pt x="258607" y="16478"/>
                    </a:cubicBezTo>
                    <a:cubicBezTo>
                      <a:pt x="156689" y="48006"/>
                      <a:pt x="73727" y="122492"/>
                      <a:pt x="30483" y="218599"/>
                    </a:cubicBezTo>
                    <a:cubicBezTo>
                      <a:pt x="30483" y="218694"/>
                      <a:pt x="30388" y="218885"/>
                      <a:pt x="30293" y="219075"/>
                    </a:cubicBezTo>
                    <a:cubicBezTo>
                      <a:pt x="28769" y="222695"/>
                      <a:pt x="26006" y="229172"/>
                      <a:pt x="22673" y="238030"/>
                    </a:cubicBezTo>
                    <a:cubicBezTo>
                      <a:pt x="18005" y="250031"/>
                      <a:pt x="13529" y="263557"/>
                      <a:pt x="9814" y="278511"/>
                    </a:cubicBezTo>
                    <a:cubicBezTo>
                      <a:pt x="2003" y="309943"/>
                      <a:pt x="-92" y="338328"/>
                      <a:pt x="3" y="361188"/>
                    </a:cubicBezTo>
                    <a:lnTo>
                      <a:pt x="3" y="1001554"/>
                    </a:lnTo>
                    <a:lnTo>
                      <a:pt x="3" y="1001554"/>
                    </a:lnTo>
                    <a:cubicBezTo>
                      <a:pt x="3" y="1001554"/>
                      <a:pt x="194" y="1001554"/>
                      <a:pt x="194" y="1001554"/>
                    </a:cubicBezTo>
                    <a:lnTo>
                      <a:pt x="194" y="1011269"/>
                    </a:lnTo>
                    <a:cubicBezTo>
                      <a:pt x="194" y="1018604"/>
                      <a:pt x="6194" y="1024604"/>
                      <a:pt x="13529" y="1024604"/>
                    </a:cubicBezTo>
                    <a:lnTo>
                      <a:pt x="118399" y="1024604"/>
                    </a:lnTo>
                    <a:cubicBezTo>
                      <a:pt x="125733" y="1024604"/>
                      <a:pt x="131734" y="1018604"/>
                      <a:pt x="131734" y="1011269"/>
                    </a:cubicBezTo>
                    <a:lnTo>
                      <a:pt x="131734" y="978598"/>
                    </a:lnTo>
                    <a:lnTo>
                      <a:pt x="131543" y="978598"/>
                    </a:lnTo>
                    <a:lnTo>
                      <a:pt x="131543" y="385382"/>
                    </a:lnTo>
                    <a:cubicBezTo>
                      <a:pt x="131543" y="383762"/>
                      <a:pt x="131543" y="382238"/>
                      <a:pt x="131639" y="380524"/>
                    </a:cubicBezTo>
                    <a:cubicBezTo>
                      <a:pt x="132210" y="355187"/>
                      <a:pt x="132496" y="342614"/>
                      <a:pt x="133639" y="332518"/>
                    </a:cubicBezTo>
                    <a:cubicBezTo>
                      <a:pt x="134782" y="322517"/>
                      <a:pt x="137068" y="309563"/>
                      <a:pt x="141830" y="294322"/>
                    </a:cubicBezTo>
                    <a:cubicBezTo>
                      <a:pt x="173644" y="199739"/>
                      <a:pt x="262798" y="131445"/>
                      <a:pt x="368144" y="131445"/>
                    </a:cubicBezTo>
                    <a:cubicBezTo>
                      <a:pt x="500066" y="131445"/>
                      <a:pt x="607031" y="238411"/>
                      <a:pt x="607031" y="370332"/>
                    </a:cubicBezTo>
                    <a:cubicBezTo>
                      <a:pt x="607031" y="502253"/>
                      <a:pt x="500066" y="609219"/>
                      <a:pt x="368144" y="609219"/>
                    </a:cubicBezTo>
                    <a:cubicBezTo>
                      <a:pt x="359381" y="609219"/>
                      <a:pt x="350237" y="608267"/>
                      <a:pt x="350237" y="608267"/>
                    </a:cubicBezTo>
                    <a:cubicBezTo>
                      <a:pt x="343094" y="607695"/>
                      <a:pt x="319757" y="605409"/>
                      <a:pt x="289373" y="596170"/>
                    </a:cubicBezTo>
                    <a:cubicBezTo>
                      <a:pt x="231175" y="578358"/>
                      <a:pt x="188408" y="547307"/>
                      <a:pt x="187741" y="546830"/>
                    </a:cubicBezTo>
                    <a:cubicBezTo>
                      <a:pt x="187741" y="546830"/>
                      <a:pt x="187741" y="546830"/>
                      <a:pt x="187741" y="546830"/>
                    </a:cubicBezTo>
                    <a:cubicBezTo>
                      <a:pt x="185550" y="545116"/>
                      <a:pt x="181550" y="545021"/>
                      <a:pt x="178978" y="547116"/>
                    </a:cubicBezTo>
                    <a:cubicBezTo>
                      <a:pt x="177740" y="548164"/>
                      <a:pt x="177168" y="549497"/>
                      <a:pt x="176882" y="550450"/>
                    </a:cubicBezTo>
                    <a:lnTo>
                      <a:pt x="176882" y="671608"/>
                    </a:lnTo>
                    <a:cubicBezTo>
                      <a:pt x="176882" y="672751"/>
                      <a:pt x="177359" y="673799"/>
                      <a:pt x="177930" y="674751"/>
                    </a:cubicBezTo>
                    <a:lnTo>
                      <a:pt x="178216" y="674942"/>
                    </a:lnTo>
                    <a:lnTo>
                      <a:pt x="184693" y="679609"/>
                    </a:lnTo>
                    <a:cubicBezTo>
                      <a:pt x="216411" y="701612"/>
                      <a:pt x="275371" y="735139"/>
                      <a:pt x="353666" y="740188"/>
                    </a:cubicBezTo>
                    <a:cubicBezTo>
                      <a:pt x="356524" y="740378"/>
                      <a:pt x="361763" y="740569"/>
                      <a:pt x="368240" y="740664"/>
                    </a:cubicBezTo>
                    <a:cubicBezTo>
                      <a:pt x="377765" y="740664"/>
                      <a:pt x="407768" y="740664"/>
                      <a:pt x="447583" y="731615"/>
                    </a:cubicBezTo>
                    <a:cubicBezTo>
                      <a:pt x="472062" y="725996"/>
                      <a:pt x="559216" y="704945"/>
                      <a:pt x="633606" y="628936"/>
                    </a:cubicBezTo>
                    <a:cubicBezTo>
                      <a:pt x="736571" y="523780"/>
                      <a:pt x="738572" y="391573"/>
                      <a:pt x="738572" y="370427"/>
                    </a:cubicBezTo>
                    <a:cubicBezTo>
                      <a:pt x="738572" y="350139"/>
                      <a:pt x="736000" y="200120"/>
                      <a:pt x="612175" y="91726"/>
                    </a:cubicBezTo>
                    <a:close/>
                  </a:path>
                </a:pathLst>
              </a:custGeom>
              <a:grpFill/>
              <a:ln w="9525" cap="flat">
                <a:noFill/>
                <a:prstDash val="solid"/>
                <a:miter/>
              </a:ln>
            </p:spPr>
            <p:txBody>
              <a:bodyPr rtlCol="0" anchor="ctr"/>
              <a:lstStyle/>
              <a:p>
                <a:endParaRPr lang="en-US"/>
              </a:p>
            </p:txBody>
          </p:sp>
        </p:grpSp>
      </p:grpSp>
      <p:sp>
        <p:nvSpPr>
          <p:cNvPr id="73" name="Title Placeholder 1">
            <a:extLst>
              <a:ext uri="{FF2B5EF4-FFF2-40B4-BE49-F238E27FC236}">
                <a16:creationId xmlns:a16="http://schemas.microsoft.com/office/drawing/2014/main" id="{3563886E-55C7-5AD1-BC83-8F593349A6C4}"/>
              </a:ext>
            </a:extLst>
          </p:cNvPr>
          <p:cNvSpPr>
            <a:spLocks noGrp="1"/>
          </p:cNvSpPr>
          <p:nvPr>
            <p:ph type="title"/>
          </p:nvPr>
        </p:nvSpPr>
        <p:spPr>
          <a:xfrm>
            <a:off x="576117" y="2351316"/>
            <a:ext cx="7049221" cy="1266370"/>
          </a:xfrm>
          <a:prstGeom prst="rect">
            <a:avLst/>
          </a:prstGeom>
        </p:spPr>
        <p:txBody>
          <a:bodyPr vert="horz" lIns="91440" tIns="45720" rIns="91440" bIns="45720" rtlCol="0" anchor="b">
            <a:normAutofit/>
          </a:bodyPr>
          <a:lstStyle>
            <a:lvl1pPr algn="l">
              <a:lnSpc>
                <a:spcPct val="114000"/>
              </a:lnSpc>
              <a:defRPr sz="4400">
                <a:solidFill>
                  <a:schemeClr val="tx1"/>
                </a:solidFill>
              </a:defRPr>
            </a:lvl1pPr>
          </a:lstStyle>
          <a:p>
            <a:endParaRPr lang="en-US"/>
          </a:p>
        </p:txBody>
      </p:sp>
      <p:sp>
        <p:nvSpPr>
          <p:cNvPr id="74" name="Content Placeholder 85">
            <a:extLst>
              <a:ext uri="{FF2B5EF4-FFF2-40B4-BE49-F238E27FC236}">
                <a16:creationId xmlns:a16="http://schemas.microsoft.com/office/drawing/2014/main" id="{3E162109-59A5-A1CB-316E-7A0A599B7C04}"/>
              </a:ext>
            </a:extLst>
          </p:cNvPr>
          <p:cNvSpPr>
            <a:spLocks noGrp="1"/>
          </p:cNvSpPr>
          <p:nvPr>
            <p:ph sz="quarter" idx="10"/>
          </p:nvPr>
        </p:nvSpPr>
        <p:spPr>
          <a:xfrm>
            <a:off x="601452" y="3950694"/>
            <a:ext cx="7047460" cy="384617"/>
          </a:xfrm>
        </p:spPr>
        <p:txBody>
          <a:bodyPr/>
          <a:lstStyle>
            <a:lvl1pPr>
              <a:defRPr sz="2400">
                <a:solidFill>
                  <a:schemeClr val="tx1"/>
                </a:solidFill>
              </a:defRPr>
            </a:lvl1pPr>
            <a:lvl2pPr>
              <a:defRPr sz="2400"/>
            </a:lvl2pPr>
            <a:lvl3pPr>
              <a:defRPr sz="2400"/>
            </a:lvl3pPr>
            <a:lvl4pPr>
              <a:defRPr sz="2400"/>
            </a:lvl4pPr>
            <a:lvl5pPr>
              <a:defRPr sz="2400"/>
            </a:lvl5pPr>
          </a:lstStyle>
          <a:p>
            <a:pPr lvl="0"/>
            <a:r>
              <a:rPr lang="en-US"/>
              <a:t>Click to edit Master text styles</a:t>
            </a:r>
          </a:p>
        </p:txBody>
      </p:sp>
      <p:cxnSp>
        <p:nvCxnSpPr>
          <p:cNvPr id="76" name="Straight Connector 75">
            <a:extLst>
              <a:ext uri="{FF2B5EF4-FFF2-40B4-BE49-F238E27FC236}">
                <a16:creationId xmlns:a16="http://schemas.microsoft.com/office/drawing/2014/main" id="{38206A2E-02EC-6122-B5E8-CFC486C9C4B0}"/>
              </a:ext>
            </a:extLst>
          </p:cNvPr>
          <p:cNvCxnSpPr>
            <a:cxnSpLocks/>
          </p:cNvCxnSpPr>
          <p:nvPr userDrawn="1"/>
        </p:nvCxnSpPr>
        <p:spPr>
          <a:xfrm>
            <a:off x="601451" y="3723233"/>
            <a:ext cx="7008784"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7" name="Graphic 3">
            <a:extLst>
              <a:ext uri="{FF2B5EF4-FFF2-40B4-BE49-F238E27FC236}">
                <a16:creationId xmlns:a16="http://schemas.microsoft.com/office/drawing/2014/main" id="{2CD85DDC-F11F-EF8A-44F3-3B3D84C2702F}"/>
              </a:ext>
            </a:extLst>
          </p:cNvPr>
          <p:cNvGrpSpPr/>
          <p:nvPr userDrawn="1"/>
        </p:nvGrpSpPr>
        <p:grpSpPr>
          <a:xfrm rot="16200000">
            <a:off x="7881657" y="1036311"/>
            <a:ext cx="6846284" cy="4755184"/>
            <a:chOff x="527936" y="1435445"/>
            <a:chExt cx="2200310" cy="1528257"/>
          </a:xfrm>
          <a:noFill/>
        </p:grpSpPr>
        <p:sp>
          <p:nvSpPr>
            <p:cNvPr id="28" name="Freeform: Shape 27">
              <a:extLst>
                <a:ext uri="{FF2B5EF4-FFF2-40B4-BE49-F238E27FC236}">
                  <a16:creationId xmlns:a16="http://schemas.microsoft.com/office/drawing/2014/main" id="{90E92A2C-4296-D0C1-AB9B-FC3174B0776C}"/>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31750" cap="flat">
              <a:solidFill>
                <a:schemeClr val="accent2"/>
              </a:solidFill>
              <a:prstDash val="solid"/>
              <a:miter/>
            </a:ln>
          </p:spPr>
          <p:txBody>
            <a:bodyPr rtlCol="0" anchor="ctr"/>
            <a:lstStyle/>
            <a:p>
              <a:endParaRPr lang="en-US">
                <a:solidFill>
                  <a:schemeClr val="tx1"/>
                </a:solidFill>
              </a:endParaRPr>
            </a:p>
          </p:txBody>
        </p:sp>
        <p:grpSp>
          <p:nvGrpSpPr>
            <p:cNvPr id="75" name="Graphic 3">
              <a:extLst>
                <a:ext uri="{FF2B5EF4-FFF2-40B4-BE49-F238E27FC236}">
                  <a16:creationId xmlns:a16="http://schemas.microsoft.com/office/drawing/2014/main" id="{F9DA5BED-607D-C2BF-09CB-15D543B9727B}"/>
                </a:ext>
              </a:extLst>
            </p:cNvPr>
            <p:cNvGrpSpPr/>
            <p:nvPr/>
          </p:nvGrpSpPr>
          <p:grpSpPr>
            <a:xfrm>
              <a:off x="713839" y="1996907"/>
              <a:ext cx="452372" cy="453059"/>
              <a:chOff x="713839" y="1996907"/>
              <a:chExt cx="452372" cy="453059"/>
            </a:xfrm>
            <a:grpFill/>
          </p:grpSpPr>
          <p:grpSp>
            <p:nvGrpSpPr>
              <p:cNvPr id="79" name="Graphic 3">
                <a:extLst>
                  <a:ext uri="{FF2B5EF4-FFF2-40B4-BE49-F238E27FC236}">
                    <a16:creationId xmlns:a16="http://schemas.microsoft.com/office/drawing/2014/main" id="{97DACA7E-FAE0-3158-76CF-9706E594BDAF}"/>
                  </a:ext>
                </a:extLst>
              </p:cNvPr>
              <p:cNvGrpSpPr/>
              <p:nvPr/>
            </p:nvGrpSpPr>
            <p:grpSpPr>
              <a:xfrm>
                <a:off x="752887" y="1996907"/>
                <a:ext cx="413324" cy="453059"/>
                <a:chOff x="752887" y="1996907"/>
                <a:chExt cx="413324" cy="453059"/>
              </a:xfrm>
              <a:grpFill/>
            </p:grpSpPr>
            <p:sp>
              <p:nvSpPr>
                <p:cNvPr id="81" name="Freeform: Shape 80">
                  <a:extLst>
                    <a:ext uri="{FF2B5EF4-FFF2-40B4-BE49-F238E27FC236}">
                      <a16:creationId xmlns:a16="http://schemas.microsoft.com/office/drawing/2014/main" id="{F997218B-21D8-CAC7-BC9B-BD029CCC239A}"/>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solidFill>
                  <a:schemeClr val="accent2"/>
                </a:solidFill>
                <a:ln w="31750" cap="flat">
                  <a:noFill/>
                  <a:prstDash val="solid"/>
                  <a:miter/>
                </a:ln>
              </p:spPr>
              <p:txBody>
                <a:bodyPr rtlCol="0" anchor="ctr"/>
                <a:lstStyle/>
                <a:p>
                  <a:endParaRPr lang="en-US">
                    <a:solidFill>
                      <a:schemeClr val="tx1"/>
                    </a:solidFill>
                  </a:endParaRPr>
                </a:p>
              </p:txBody>
            </p:sp>
            <p:sp>
              <p:nvSpPr>
                <p:cNvPr id="82" name="Freeform: Shape 81">
                  <a:extLst>
                    <a:ext uri="{FF2B5EF4-FFF2-40B4-BE49-F238E27FC236}">
                      <a16:creationId xmlns:a16="http://schemas.microsoft.com/office/drawing/2014/main" id="{A122A0DA-C00A-3240-7F39-393C5B3CF962}"/>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solidFill>
                  <a:schemeClr val="accent2"/>
                </a:solidFill>
                <a:ln w="31750" cap="flat">
                  <a:noFill/>
                  <a:prstDash val="solid"/>
                  <a:miter/>
                </a:ln>
              </p:spPr>
              <p:txBody>
                <a:bodyPr rtlCol="0" anchor="ctr"/>
                <a:lstStyle/>
                <a:p>
                  <a:endParaRPr lang="en-US">
                    <a:solidFill>
                      <a:schemeClr val="tx1"/>
                    </a:solidFill>
                  </a:endParaRPr>
                </a:p>
              </p:txBody>
            </p:sp>
          </p:grpSp>
          <p:sp>
            <p:nvSpPr>
              <p:cNvPr id="80" name="Freeform: Shape 79">
                <a:extLst>
                  <a:ext uri="{FF2B5EF4-FFF2-40B4-BE49-F238E27FC236}">
                    <a16:creationId xmlns:a16="http://schemas.microsoft.com/office/drawing/2014/main" id="{70DFCC86-1B7B-8546-7F67-F5AB53DD4EA1}"/>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solidFill>
                <a:schemeClr val="accent2"/>
              </a:solidFill>
              <a:ln w="31750" cap="flat">
                <a:noFill/>
                <a:prstDash val="solid"/>
                <a:miter/>
              </a:ln>
            </p:spPr>
            <p:txBody>
              <a:bodyPr rtlCol="0" anchor="ctr"/>
              <a:lstStyle/>
              <a:p>
                <a:endParaRPr lang="en-US">
                  <a:solidFill>
                    <a:schemeClr val="tx1"/>
                  </a:solidFill>
                </a:endParaRPr>
              </a:p>
            </p:txBody>
          </p:sp>
        </p:grpSp>
        <p:sp>
          <p:nvSpPr>
            <p:cNvPr id="77" name="Freeform: Shape 76">
              <a:extLst>
                <a:ext uri="{FF2B5EF4-FFF2-40B4-BE49-F238E27FC236}">
                  <a16:creationId xmlns:a16="http://schemas.microsoft.com/office/drawing/2014/main" id="{F53BA238-90D1-BABA-E843-09BA7EC0C898}"/>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31750" cap="flat">
              <a:solidFill>
                <a:schemeClr val="accent2"/>
              </a:solidFill>
              <a:prstDash val="solid"/>
              <a:miter/>
            </a:ln>
          </p:spPr>
          <p:txBody>
            <a:bodyPr rtlCol="0" anchor="ctr"/>
            <a:lstStyle/>
            <a:p>
              <a:endParaRPr lang="en-US">
                <a:solidFill>
                  <a:schemeClr val="tx1"/>
                </a:solidFill>
              </a:endParaRPr>
            </a:p>
          </p:txBody>
        </p:sp>
        <p:sp>
          <p:nvSpPr>
            <p:cNvPr id="78" name="Freeform: Shape 77">
              <a:extLst>
                <a:ext uri="{FF2B5EF4-FFF2-40B4-BE49-F238E27FC236}">
                  <a16:creationId xmlns:a16="http://schemas.microsoft.com/office/drawing/2014/main" id="{BD571D0D-7591-7A30-84EB-B731FAB66C70}"/>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31750" cap="flat">
              <a:solidFill>
                <a:schemeClr val="accent2"/>
              </a:solidFill>
              <a:prstDash val="solid"/>
              <a:miter/>
            </a:ln>
          </p:spPr>
          <p:txBody>
            <a:bodyPr rtlCol="0" anchor="ctr"/>
            <a:lstStyle/>
            <a:p>
              <a:endParaRPr lang="en-US">
                <a:solidFill>
                  <a:schemeClr val="tx1"/>
                </a:solidFill>
              </a:endParaRPr>
            </a:p>
          </p:txBody>
        </p:sp>
      </p:grpSp>
      <p:sp>
        <p:nvSpPr>
          <p:cNvPr id="87" name="Rectangle 86">
            <a:extLst>
              <a:ext uri="{FF2B5EF4-FFF2-40B4-BE49-F238E27FC236}">
                <a16:creationId xmlns:a16="http://schemas.microsoft.com/office/drawing/2014/main" id="{90467949-E5BA-15A8-2892-B3D5E7C68DD8}"/>
              </a:ext>
            </a:extLst>
          </p:cNvPr>
          <p:cNvSpPr/>
          <p:nvPr userDrawn="1"/>
        </p:nvSpPr>
        <p:spPr>
          <a:xfrm>
            <a:off x="12192000" y="-729343"/>
            <a:ext cx="1562943" cy="8316686"/>
          </a:xfrm>
          <a:prstGeom prst="rect">
            <a:avLst/>
          </a:prstGeom>
          <a:solidFill>
            <a:srgbClr val="E7EA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0413836"/>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Alt">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D6084E66-68D1-D37C-B073-1D3728A04F4F}"/>
              </a:ext>
            </a:extLst>
          </p:cNvPr>
          <p:cNvSpPr/>
          <p:nvPr userDrawn="1"/>
        </p:nvSpPr>
        <p:spPr>
          <a:xfrm>
            <a:off x="0" y="4435616"/>
            <a:ext cx="12188751" cy="166446"/>
          </a:xfrm>
          <a:prstGeom prst="rect">
            <a:avLst/>
          </a:prstGeom>
          <a:solidFill>
            <a:schemeClr val="accent5">
              <a:alpha val="7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itle Placeholder 1">
            <a:extLst>
              <a:ext uri="{FF2B5EF4-FFF2-40B4-BE49-F238E27FC236}">
                <a16:creationId xmlns:a16="http://schemas.microsoft.com/office/drawing/2014/main" id="{3563886E-55C7-5AD1-BC83-8F593349A6C4}"/>
              </a:ext>
            </a:extLst>
          </p:cNvPr>
          <p:cNvSpPr>
            <a:spLocks noGrp="1"/>
          </p:cNvSpPr>
          <p:nvPr>
            <p:ph type="title" hasCustomPrompt="1"/>
          </p:nvPr>
        </p:nvSpPr>
        <p:spPr>
          <a:xfrm>
            <a:off x="303660" y="4862190"/>
            <a:ext cx="7278093" cy="986560"/>
          </a:xfrm>
          <a:prstGeom prst="rect">
            <a:avLst/>
          </a:prstGeom>
        </p:spPr>
        <p:txBody>
          <a:bodyPr vert="horz" lIns="91440" tIns="45720" rIns="91440" bIns="45720" rtlCol="0" anchor="b">
            <a:normAutofit/>
          </a:bodyPr>
          <a:lstStyle>
            <a:lvl1pPr algn="l">
              <a:defRPr sz="2800">
                <a:solidFill>
                  <a:schemeClr val="accent6"/>
                </a:solidFill>
              </a:defRPr>
            </a:lvl1pPr>
          </a:lstStyle>
          <a:p>
            <a:r>
              <a:rPr lang="en-US"/>
              <a:t>Click to add title</a:t>
            </a:r>
          </a:p>
        </p:txBody>
      </p:sp>
      <p:sp>
        <p:nvSpPr>
          <p:cNvPr id="74" name="Content Placeholder 85">
            <a:extLst>
              <a:ext uri="{FF2B5EF4-FFF2-40B4-BE49-F238E27FC236}">
                <a16:creationId xmlns:a16="http://schemas.microsoft.com/office/drawing/2014/main" id="{3E162109-59A5-A1CB-316E-7A0A599B7C04}"/>
              </a:ext>
            </a:extLst>
          </p:cNvPr>
          <p:cNvSpPr>
            <a:spLocks noGrp="1"/>
          </p:cNvSpPr>
          <p:nvPr>
            <p:ph sz="quarter" idx="10" hasCustomPrompt="1"/>
          </p:nvPr>
        </p:nvSpPr>
        <p:spPr>
          <a:xfrm>
            <a:off x="328994" y="5994412"/>
            <a:ext cx="7276275" cy="384617"/>
          </a:xfrm>
        </p:spPr>
        <p:txBody>
          <a:bodyPr/>
          <a:lstStyle>
            <a:lvl1pPr marL="0" marR="0" indent="0" algn="l" defTabSz="914400" rtl="0" eaLnBrk="1" fontAlgn="auto" latinLnBrk="0" hangingPunct="1">
              <a:lnSpc>
                <a:spcPct val="112000"/>
              </a:lnSpc>
              <a:spcBef>
                <a:spcPts val="1200"/>
              </a:spcBef>
              <a:spcAft>
                <a:spcPts val="600"/>
              </a:spcAft>
              <a:buClr>
                <a:schemeClr val="accent1"/>
              </a:buClr>
              <a:buSzPct val="100000"/>
              <a:buFont typeface="Calibri" panose="020F0502020204030204" pitchFamily="34" charset="0"/>
              <a:buNone/>
              <a:tabLst/>
              <a:defRPr sz="1800">
                <a:solidFill>
                  <a:schemeClr val="accent6"/>
                </a:solidFill>
              </a:defRPr>
            </a:lvl1pPr>
            <a:lvl2pPr>
              <a:defRPr sz="2400"/>
            </a:lvl2pPr>
            <a:lvl3pPr>
              <a:defRPr sz="2400"/>
            </a:lvl3pPr>
            <a:lvl4pPr>
              <a:defRPr sz="2400"/>
            </a:lvl4pPr>
            <a:lvl5pPr>
              <a:defRPr sz="2400"/>
            </a:lvl5pPr>
          </a:lstStyle>
          <a:p>
            <a:pPr lvl="0"/>
            <a:r>
              <a:rPr lang="en-US"/>
              <a:t>Name or subtitle</a:t>
            </a:r>
          </a:p>
        </p:txBody>
      </p:sp>
      <p:cxnSp>
        <p:nvCxnSpPr>
          <p:cNvPr id="76" name="Straight Connector 75">
            <a:extLst>
              <a:ext uri="{FF2B5EF4-FFF2-40B4-BE49-F238E27FC236}">
                <a16:creationId xmlns:a16="http://schemas.microsoft.com/office/drawing/2014/main" id="{38206A2E-02EC-6122-B5E8-CFC486C9C4B0}"/>
              </a:ext>
            </a:extLst>
          </p:cNvPr>
          <p:cNvCxnSpPr>
            <a:cxnSpLocks/>
          </p:cNvCxnSpPr>
          <p:nvPr userDrawn="1"/>
        </p:nvCxnSpPr>
        <p:spPr>
          <a:xfrm>
            <a:off x="328994" y="5926161"/>
            <a:ext cx="7262431"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Picture Placeholder 3">
            <a:extLst>
              <a:ext uri="{FF2B5EF4-FFF2-40B4-BE49-F238E27FC236}">
                <a16:creationId xmlns:a16="http://schemas.microsoft.com/office/drawing/2014/main" id="{59E678D7-7D56-9E54-511C-2D87C9E1294A}"/>
              </a:ext>
            </a:extLst>
          </p:cNvPr>
          <p:cNvSpPr>
            <a:spLocks noGrp="1"/>
          </p:cNvSpPr>
          <p:nvPr>
            <p:ph type="pic" sz="quarter" idx="11" hasCustomPrompt="1"/>
          </p:nvPr>
        </p:nvSpPr>
        <p:spPr>
          <a:xfrm>
            <a:off x="0" y="0"/>
            <a:ext cx="12192000" cy="4514850"/>
          </a:xfrm>
        </p:spPr>
        <p:txBody>
          <a:bodyPr/>
          <a:lstStyle>
            <a:lvl1pPr marL="0" marR="0" indent="0" algn="l" defTabSz="914400" rtl="0" eaLnBrk="1" fontAlgn="auto" latinLnBrk="0" hangingPunct="1">
              <a:lnSpc>
                <a:spcPct val="112000"/>
              </a:lnSpc>
              <a:spcBef>
                <a:spcPts val="1200"/>
              </a:spcBef>
              <a:spcAft>
                <a:spcPts val="600"/>
              </a:spcAft>
              <a:buClr>
                <a:schemeClr val="accent1"/>
              </a:buClr>
              <a:buSzPct val="100000"/>
              <a:buFont typeface="Calibri" panose="020F0502020204030204" pitchFamily="34" charset="0"/>
              <a:buNone/>
              <a:tabLst/>
              <a:defRPr/>
            </a:lvl1pPr>
          </a:lstStyle>
          <a:p>
            <a:r>
              <a:rPr lang="en-US"/>
              <a:t>Drag an image to this placeholder</a:t>
            </a:r>
          </a:p>
        </p:txBody>
      </p:sp>
      <p:grpSp>
        <p:nvGrpSpPr>
          <p:cNvPr id="115" name="Group 114">
            <a:extLst>
              <a:ext uri="{FF2B5EF4-FFF2-40B4-BE49-F238E27FC236}">
                <a16:creationId xmlns:a16="http://schemas.microsoft.com/office/drawing/2014/main" id="{4C87A772-5A3E-72F5-6752-96D1C313B6B5}"/>
              </a:ext>
            </a:extLst>
          </p:cNvPr>
          <p:cNvGrpSpPr/>
          <p:nvPr userDrawn="1"/>
        </p:nvGrpSpPr>
        <p:grpSpPr>
          <a:xfrm>
            <a:off x="8233443" y="5334518"/>
            <a:ext cx="3344404" cy="850396"/>
            <a:chOff x="8233443" y="5334518"/>
            <a:chExt cx="3344404" cy="850396"/>
          </a:xfrm>
          <a:solidFill>
            <a:schemeClr val="accent1"/>
          </a:solidFill>
        </p:grpSpPr>
        <p:grpSp>
          <p:nvGrpSpPr>
            <p:cNvPr id="116" name="Graphic 4">
              <a:extLst>
                <a:ext uri="{FF2B5EF4-FFF2-40B4-BE49-F238E27FC236}">
                  <a16:creationId xmlns:a16="http://schemas.microsoft.com/office/drawing/2014/main" id="{E4357BD0-79BD-2702-57DE-FEC64D1C1627}"/>
                </a:ext>
              </a:extLst>
            </p:cNvPr>
            <p:cNvGrpSpPr/>
            <p:nvPr userDrawn="1"/>
          </p:nvGrpSpPr>
          <p:grpSpPr>
            <a:xfrm>
              <a:off x="9540704" y="5538365"/>
              <a:ext cx="2037143" cy="442100"/>
              <a:chOff x="9540704" y="6114274"/>
              <a:chExt cx="2037143" cy="442100"/>
            </a:xfrm>
            <a:grpFill/>
          </p:grpSpPr>
          <p:grpSp>
            <p:nvGrpSpPr>
              <p:cNvPr id="126" name="Graphic 4">
                <a:extLst>
                  <a:ext uri="{FF2B5EF4-FFF2-40B4-BE49-F238E27FC236}">
                    <a16:creationId xmlns:a16="http://schemas.microsoft.com/office/drawing/2014/main" id="{4C8C7078-038E-69E3-DAA0-CCDC1F382FE9}"/>
                  </a:ext>
                </a:extLst>
              </p:cNvPr>
              <p:cNvGrpSpPr/>
              <p:nvPr/>
            </p:nvGrpSpPr>
            <p:grpSpPr>
              <a:xfrm>
                <a:off x="9540704" y="6114274"/>
                <a:ext cx="2037143" cy="179864"/>
                <a:chOff x="9540704" y="6114274"/>
                <a:chExt cx="2037143" cy="179864"/>
              </a:xfrm>
              <a:grpFill/>
            </p:grpSpPr>
            <p:sp>
              <p:nvSpPr>
                <p:cNvPr id="147" name="Freeform: Shape 146">
                  <a:extLst>
                    <a:ext uri="{FF2B5EF4-FFF2-40B4-BE49-F238E27FC236}">
                      <a16:creationId xmlns:a16="http://schemas.microsoft.com/office/drawing/2014/main" id="{9A3839FF-DC64-2D40-2383-93F86BAED40D}"/>
                    </a:ext>
                  </a:extLst>
                </p:cNvPr>
                <p:cNvSpPr/>
                <p:nvPr/>
              </p:nvSpPr>
              <p:spPr>
                <a:xfrm>
                  <a:off x="9540704" y="6114274"/>
                  <a:ext cx="86889" cy="137504"/>
                </a:xfrm>
                <a:custGeom>
                  <a:avLst/>
                  <a:gdLst>
                    <a:gd name="connsiteX0" fmla="*/ 121 w 86889"/>
                    <a:gd name="connsiteY0" fmla="*/ 68090 h 137504"/>
                    <a:gd name="connsiteX1" fmla="*/ 6688 w 86889"/>
                    <a:gd name="connsiteY1" fmla="*/ 40131 h 137504"/>
                    <a:gd name="connsiteX2" fmla="*/ 23319 w 86889"/>
                    <a:gd name="connsiteY2" fmla="*/ 18499 h 137504"/>
                    <a:gd name="connsiteX3" fmla="*/ 45735 w 86889"/>
                    <a:gd name="connsiteY3" fmla="*/ 4760 h 137504"/>
                    <a:gd name="connsiteX4" fmla="*/ 69234 w 86889"/>
                    <a:gd name="connsiteY4" fmla="*/ 0 h 137504"/>
                    <a:gd name="connsiteX5" fmla="*/ 86890 w 86889"/>
                    <a:gd name="connsiteY5" fmla="*/ 0 h 137504"/>
                    <a:gd name="connsiteX6" fmla="*/ 86890 w 86889"/>
                    <a:gd name="connsiteY6" fmla="*/ 17233 h 137504"/>
                    <a:gd name="connsiteX7" fmla="*/ 72187 w 86889"/>
                    <a:gd name="connsiteY7" fmla="*/ 17233 h 137504"/>
                    <a:gd name="connsiteX8" fmla="*/ 43144 w 86889"/>
                    <a:gd name="connsiteY8" fmla="*/ 25609 h 137504"/>
                    <a:gd name="connsiteX9" fmla="*/ 25488 w 86889"/>
                    <a:gd name="connsiteY9" fmla="*/ 44831 h 137504"/>
                    <a:gd name="connsiteX10" fmla="*/ 19764 w 86889"/>
                    <a:gd name="connsiteY10" fmla="*/ 69295 h 137504"/>
                    <a:gd name="connsiteX11" fmla="*/ 23922 w 86889"/>
                    <a:gd name="connsiteY11" fmla="*/ 91168 h 137504"/>
                    <a:gd name="connsiteX12" fmla="*/ 39709 w 86889"/>
                    <a:gd name="connsiteY12" fmla="*/ 111534 h 137504"/>
                    <a:gd name="connsiteX13" fmla="*/ 71705 w 86889"/>
                    <a:gd name="connsiteY13" fmla="*/ 120271 h 137504"/>
                    <a:gd name="connsiteX14" fmla="*/ 86829 w 86889"/>
                    <a:gd name="connsiteY14" fmla="*/ 120271 h 137504"/>
                    <a:gd name="connsiteX15" fmla="*/ 86829 w 86889"/>
                    <a:gd name="connsiteY15" fmla="*/ 137505 h 137504"/>
                    <a:gd name="connsiteX16" fmla="*/ 68391 w 86889"/>
                    <a:gd name="connsiteY16" fmla="*/ 137505 h 137504"/>
                    <a:gd name="connsiteX17" fmla="*/ 33081 w 86889"/>
                    <a:gd name="connsiteY17" fmla="*/ 128346 h 137504"/>
                    <a:gd name="connsiteX18" fmla="*/ 8737 w 86889"/>
                    <a:gd name="connsiteY18" fmla="*/ 103219 h 137504"/>
                    <a:gd name="connsiteX19" fmla="*/ 0 w 86889"/>
                    <a:gd name="connsiteY19" fmla="*/ 68029 h 13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889" h="137504">
                      <a:moveTo>
                        <a:pt x="121" y="68090"/>
                      </a:moveTo>
                      <a:cubicBezTo>
                        <a:pt x="241" y="57846"/>
                        <a:pt x="2410" y="48567"/>
                        <a:pt x="6688" y="40131"/>
                      </a:cubicBezTo>
                      <a:cubicBezTo>
                        <a:pt x="10906" y="31695"/>
                        <a:pt x="16450" y="24464"/>
                        <a:pt x="23319" y="18499"/>
                      </a:cubicBezTo>
                      <a:cubicBezTo>
                        <a:pt x="30188" y="12533"/>
                        <a:pt x="37660" y="7954"/>
                        <a:pt x="45735" y="4760"/>
                      </a:cubicBezTo>
                      <a:cubicBezTo>
                        <a:pt x="53809" y="1567"/>
                        <a:pt x="61642" y="0"/>
                        <a:pt x="69234" y="0"/>
                      </a:cubicBezTo>
                      <a:lnTo>
                        <a:pt x="86890" y="0"/>
                      </a:lnTo>
                      <a:lnTo>
                        <a:pt x="86890" y="17233"/>
                      </a:lnTo>
                      <a:lnTo>
                        <a:pt x="72187" y="17233"/>
                      </a:lnTo>
                      <a:cubicBezTo>
                        <a:pt x="60738" y="17776"/>
                        <a:pt x="51097" y="20547"/>
                        <a:pt x="43144" y="25609"/>
                      </a:cubicBezTo>
                      <a:cubicBezTo>
                        <a:pt x="35190" y="30670"/>
                        <a:pt x="29345" y="37058"/>
                        <a:pt x="25488" y="44831"/>
                      </a:cubicBezTo>
                      <a:cubicBezTo>
                        <a:pt x="21632" y="52604"/>
                        <a:pt x="19764" y="60738"/>
                        <a:pt x="19764" y="69295"/>
                      </a:cubicBezTo>
                      <a:cubicBezTo>
                        <a:pt x="19764" y="76104"/>
                        <a:pt x="21150" y="83455"/>
                        <a:pt x="23922" y="91168"/>
                      </a:cubicBezTo>
                      <a:cubicBezTo>
                        <a:pt x="26694" y="98880"/>
                        <a:pt x="31996" y="105750"/>
                        <a:pt x="39709" y="111534"/>
                      </a:cubicBezTo>
                      <a:cubicBezTo>
                        <a:pt x="47422" y="117319"/>
                        <a:pt x="58147" y="120271"/>
                        <a:pt x="71705" y="120271"/>
                      </a:cubicBezTo>
                      <a:lnTo>
                        <a:pt x="86829" y="120271"/>
                      </a:lnTo>
                      <a:lnTo>
                        <a:pt x="86829" y="137505"/>
                      </a:lnTo>
                      <a:lnTo>
                        <a:pt x="68391" y="137505"/>
                      </a:lnTo>
                      <a:cubicBezTo>
                        <a:pt x="55255" y="137505"/>
                        <a:pt x="43505" y="134432"/>
                        <a:pt x="33081" y="128346"/>
                      </a:cubicBezTo>
                      <a:cubicBezTo>
                        <a:pt x="22656" y="122260"/>
                        <a:pt x="14582" y="113824"/>
                        <a:pt x="8737" y="103219"/>
                      </a:cubicBezTo>
                      <a:cubicBezTo>
                        <a:pt x="2892" y="92554"/>
                        <a:pt x="0" y="80864"/>
                        <a:pt x="0" y="68029"/>
                      </a:cubicBezTo>
                      <a:close/>
                    </a:path>
                  </a:pathLst>
                </a:custGeom>
                <a:grpFill/>
                <a:ln w="6024"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F3B862C3-E4FC-4DF4-AD0F-F26AD8DA2A8C}"/>
                    </a:ext>
                  </a:extLst>
                </p:cNvPr>
                <p:cNvSpPr/>
                <p:nvPr/>
              </p:nvSpPr>
              <p:spPr>
                <a:xfrm>
                  <a:off x="9637114" y="6155549"/>
                  <a:ext cx="96711" cy="98217"/>
                </a:xfrm>
                <a:custGeom>
                  <a:avLst/>
                  <a:gdLst>
                    <a:gd name="connsiteX0" fmla="*/ 78996 w 96711"/>
                    <a:gd name="connsiteY0" fmla="*/ 96289 h 98217"/>
                    <a:gd name="connsiteX1" fmla="*/ 78996 w 96711"/>
                    <a:gd name="connsiteY1" fmla="*/ 41878 h 98217"/>
                    <a:gd name="connsiteX2" fmla="*/ 74838 w 96711"/>
                    <a:gd name="connsiteY2" fmla="*/ 28983 h 98217"/>
                    <a:gd name="connsiteX3" fmla="*/ 64173 w 96711"/>
                    <a:gd name="connsiteY3" fmla="*/ 19885 h 98217"/>
                    <a:gd name="connsiteX4" fmla="*/ 48024 w 96711"/>
                    <a:gd name="connsiteY4" fmla="*/ 16570 h 98217"/>
                    <a:gd name="connsiteX5" fmla="*/ 34467 w 96711"/>
                    <a:gd name="connsiteY5" fmla="*/ 19583 h 98217"/>
                    <a:gd name="connsiteX6" fmla="*/ 22415 w 96711"/>
                    <a:gd name="connsiteY6" fmla="*/ 29767 h 98217"/>
                    <a:gd name="connsiteX7" fmla="*/ 17233 w 96711"/>
                    <a:gd name="connsiteY7" fmla="*/ 48386 h 98217"/>
                    <a:gd name="connsiteX8" fmla="*/ 21572 w 96711"/>
                    <a:gd name="connsiteY8" fmla="*/ 66222 h 98217"/>
                    <a:gd name="connsiteX9" fmla="*/ 33020 w 96711"/>
                    <a:gd name="connsiteY9" fmla="*/ 77791 h 98217"/>
                    <a:gd name="connsiteX10" fmla="*/ 48024 w 96711"/>
                    <a:gd name="connsiteY10" fmla="*/ 81768 h 98217"/>
                    <a:gd name="connsiteX11" fmla="*/ 72187 w 96711"/>
                    <a:gd name="connsiteY11" fmla="*/ 68572 h 98217"/>
                    <a:gd name="connsiteX12" fmla="*/ 72187 w 96711"/>
                    <a:gd name="connsiteY12" fmla="*/ 89420 h 98217"/>
                    <a:gd name="connsiteX13" fmla="*/ 64052 w 96711"/>
                    <a:gd name="connsiteY13" fmla="*/ 94361 h 98217"/>
                    <a:gd name="connsiteX14" fmla="*/ 57304 w 96711"/>
                    <a:gd name="connsiteY14" fmla="*/ 96892 h 98217"/>
                    <a:gd name="connsiteX15" fmla="*/ 46458 w 96711"/>
                    <a:gd name="connsiteY15" fmla="*/ 98218 h 98217"/>
                    <a:gd name="connsiteX16" fmla="*/ 24103 w 96711"/>
                    <a:gd name="connsiteY16" fmla="*/ 92072 h 98217"/>
                    <a:gd name="connsiteX17" fmla="*/ 6688 w 96711"/>
                    <a:gd name="connsiteY17" fmla="*/ 74537 h 98217"/>
                    <a:gd name="connsiteX18" fmla="*/ 0 w 96711"/>
                    <a:gd name="connsiteY18" fmla="*/ 48326 h 98217"/>
                    <a:gd name="connsiteX19" fmla="*/ 5664 w 96711"/>
                    <a:gd name="connsiteY19" fmla="*/ 23982 h 98217"/>
                    <a:gd name="connsiteX20" fmla="*/ 22536 w 96711"/>
                    <a:gd name="connsiteY20" fmla="*/ 6508 h 98217"/>
                    <a:gd name="connsiteX21" fmla="*/ 49470 w 96711"/>
                    <a:gd name="connsiteY21" fmla="*/ 0 h 98217"/>
                    <a:gd name="connsiteX22" fmla="*/ 69717 w 96711"/>
                    <a:gd name="connsiteY22" fmla="*/ 3495 h 98217"/>
                    <a:gd name="connsiteX23" fmla="*/ 84660 w 96711"/>
                    <a:gd name="connsiteY23" fmla="*/ 12955 h 98217"/>
                    <a:gd name="connsiteX24" fmla="*/ 93698 w 96711"/>
                    <a:gd name="connsiteY24" fmla="*/ 26754 h 98217"/>
                    <a:gd name="connsiteX25" fmla="*/ 96711 w 96711"/>
                    <a:gd name="connsiteY25" fmla="*/ 43143 h 98217"/>
                    <a:gd name="connsiteX26" fmla="*/ 96711 w 96711"/>
                    <a:gd name="connsiteY26" fmla="*/ 96169 h 98217"/>
                    <a:gd name="connsiteX27" fmla="*/ 79056 w 96711"/>
                    <a:gd name="connsiteY27" fmla="*/ 96169 h 98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6711" h="98217">
                      <a:moveTo>
                        <a:pt x="78996" y="96289"/>
                      </a:moveTo>
                      <a:lnTo>
                        <a:pt x="78996" y="41878"/>
                      </a:lnTo>
                      <a:cubicBezTo>
                        <a:pt x="78755" y="37118"/>
                        <a:pt x="77369" y="32840"/>
                        <a:pt x="74838" y="28983"/>
                      </a:cubicBezTo>
                      <a:cubicBezTo>
                        <a:pt x="72308" y="25127"/>
                        <a:pt x="68752" y="22114"/>
                        <a:pt x="64173" y="19885"/>
                      </a:cubicBezTo>
                      <a:cubicBezTo>
                        <a:pt x="59593" y="17655"/>
                        <a:pt x="54170" y="16570"/>
                        <a:pt x="48024" y="16570"/>
                      </a:cubicBezTo>
                      <a:cubicBezTo>
                        <a:pt x="43686" y="16570"/>
                        <a:pt x="39167" y="17595"/>
                        <a:pt x="34467" y="19583"/>
                      </a:cubicBezTo>
                      <a:cubicBezTo>
                        <a:pt x="29767" y="21572"/>
                        <a:pt x="25729" y="25006"/>
                        <a:pt x="22415" y="29767"/>
                      </a:cubicBezTo>
                      <a:cubicBezTo>
                        <a:pt x="19101" y="34527"/>
                        <a:pt x="17354" y="40733"/>
                        <a:pt x="17233" y="48386"/>
                      </a:cubicBezTo>
                      <a:cubicBezTo>
                        <a:pt x="17233" y="55195"/>
                        <a:pt x="18679" y="61160"/>
                        <a:pt x="21572" y="66222"/>
                      </a:cubicBezTo>
                      <a:cubicBezTo>
                        <a:pt x="24464" y="71283"/>
                        <a:pt x="28260" y="75140"/>
                        <a:pt x="33020" y="77791"/>
                      </a:cubicBezTo>
                      <a:cubicBezTo>
                        <a:pt x="37781" y="80442"/>
                        <a:pt x="42782" y="81768"/>
                        <a:pt x="48024" y="81768"/>
                      </a:cubicBezTo>
                      <a:cubicBezTo>
                        <a:pt x="57123" y="81768"/>
                        <a:pt x="65137" y="77369"/>
                        <a:pt x="72187" y="68572"/>
                      </a:cubicBezTo>
                      <a:lnTo>
                        <a:pt x="72187" y="89420"/>
                      </a:lnTo>
                      <a:cubicBezTo>
                        <a:pt x="68451" y="91770"/>
                        <a:pt x="65740" y="93457"/>
                        <a:pt x="64052" y="94361"/>
                      </a:cubicBezTo>
                      <a:cubicBezTo>
                        <a:pt x="62365" y="95265"/>
                        <a:pt x="60136" y="96109"/>
                        <a:pt x="57304" y="96892"/>
                      </a:cubicBezTo>
                      <a:cubicBezTo>
                        <a:pt x="54472" y="97675"/>
                        <a:pt x="50856" y="98097"/>
                        <a:pt x="46458" y="98218"/>
                      </a:cubicBezTo>
                      <a:cubicBezTo>
                        <a:pt x="38685" y="98218"/>
                        <a:pt x="31273" y="96169"/>
                        <a:pt x="24103" y="92072"/>
                      </a:cubicBezTo>
                      <a:cubicBezTo>
                        <a:pt x="16932" y="87974"/>
                        <a:pt x="11147" y="82129"/>
                        <a:pt x="6688" y="74537"/>
                      </a:cubicBezTo>
                      <a:cubicBezTo>
                        <a:pt x="2230" y="66945"/>
                        <a:pt x="0" y="58208"/>
                        <a:pt x="0" y="48326"/>
                      </a:cubicBezTo>
                      <a:cubicBezTo>
                        <a:pt x="0" y="39468"/>
                        <a:pt x="1868" y="31333"/>
                        <a:pt x="5664" y="23982"/>
                      </a:cubicBezTo>
                      <a:cubicBezTo>
                        <a:pt x="9460" y="16631"/>
                        <a:pt x="15064" y="10846"/>
                        <a:pt x="22536" y="6508"/>
                      </a:cubicBezTo>
                      <a:cubicBezTo>
                        <a:pt x="30008" y="2169"/>
                        <a:pt x="38986" y="0"/>
                        <a:pt x="49470" y="0"/>
                      </a:cubicBezTo>
                      <a:cubicBezTo>
                        <a:pt x="57002" y="0"/>
                        <a:pt x="63691" y="1145"/>
                        <a:pt x="69717" y="3495"/>
                      </a:cubicBezTo>
                      <a:cubicBezTo>
                        <a:pt x="75742" y="5845"/>
                        <a:pt x="80683" y="8978"/>
                        <a:pt x="84660" y="12955"/>
                      </a:cubicBezTo>
                      <a:cubicBezTo>
                        <a:pt x="88637" y="16992"/>
                        <a:pt x="91650" y="21572"/>
                        <a:pt x="93698" y="26754"/>
                      </a:cubicBezTo>
                      <a:cubicBezTo>
                        <a:pt x="95747" y="31936"/>
                        <a:pt x="96711" y="37419"/>
                        <a:pt x="96711" y="43143"/>
                      </a:cubicBezTo>
                      <a:lnTo>
                        <a:pt x="96711" y="96169"/>
                      </a:lnTo>
                      <a:lnTo>
                        <a:pt x="79056" y="96169"/>
                      </a:lnTo>
                      <a:close/>
                    </a:path>
                  </a:pathLst>
                </a:custGeom>
                <a:grpFill/>
                <a:ln w="6024"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658107FB-7EC5-52EB-1E9C-54FF53D24227}"/>
                    </a:ext>
                  </a:extLst>
                </p:cNvPr>
                <p:cNvSpPr/>
                <p:nvPr/>
              </p:nvSpPr>
              <p:spPr>
                <a:xfrm>
                  <a:off x="9754373" y="6114274"/>
                  <a:ext cx="17233" cy="137565"/>
                </a:xfrm>
                <a:custGeom>
                  <a:avLst/>
                  <a:gdLst>
                    <a:gd name="connsiteX0" fmla="*/ 0 w 17233"/>
                    <a:gd name="connsiteY0" fmla="*/ 0 h 137565"/>
                    <a:gd name="connsiteX1" fmla="*/ 17233 w 17233"/>
                    <a:gd name="connsiteY1" fmla="*/ 0 h 137565"/>
                    <a:gd name="connsiteX2" fmla="*/ 17233 w 17233"/>
                    <a:gd name="connsiteY2" fmla="*/ 137565 h 137565"/>
                    <a:gd name="connsiteX3" fmla="*/ 0 w 17233"/>
                    <a:gd name="connsiteY3" fmla="*/ 137565 h 137565"/>
                    <a:gd name="connsiteX4" fmla="*/ 0 w 17233"/>
                    <a:gd name="connsiteY4" fmla="*/ 0 h 137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33" h="137565">
                      <a:moveTo>
                        <a:pt x="0" y="0"/>
                      </a:moveTo>
                      <a:lnTo>
                        <a:pt x="17233" y="0"/>
                      </a:lnTo>
                      <a:lnTo>
                        <a:pt x="17233" y="137565"/>
                      </a:lnTo>
                      <a:lnTo>
                        <a:pt x="0" y="137565"/>
                      </a:lnTo>
                      <a:lnTo>
                        <a:pt x="0" y="0"/>
                      </a:lnTo>
                      <a:close/>
                    </a:path>
                  </a:pathLst>
                </a:custGeom>
                <a:grpFill/>
                <a:ln w="6024"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39747D5E-67A6-8D34-EF78-A5169BE2F566}"/>
                    </a:ext>
                  </a:extLst>
                </p:cNvPr>
                <p:cNvSpPr/>
                <p:nvPr/>
              </p:nvSpPr>
              <p:spPr>
                <a:xfrm>
                  <a:off x="9802036" y="6125964"/>
                  <a:ext cx="20607" cy="125875"/>
                </a:xfrm>
                <a:custGeom>
                  <a:avLst/>
                  <a:gdLst>
                    <a:gd name="connsiteX0" fmla="*/ 0 w 20607"/>
                    <a:gd name="connsiteY0" fmla="*/ 10003 h 125875"/>
                    <a:gd name="connsiteX1" fmla="*/ 3314 w 20607"/>
                    <a:gd name="connsiteY1" fmla="*/ 2892 h 125875"/>
                    <a:gd name="connsiteX2" fmla="*/ 10424 w 20607"/>
                    <a:gd name="connsiteY2" fmla="*/ 0 h 125875"/>
                    <a:gd name="connsiteX3" fmla="*/ 17535 w 20607"/>
                    <a:gd name="connsiteY3" fmla="*/ 2953 h 125875"/>
                    <a:gd name="connsiteX4" fmla="*/ 20608 w 20607"/>
                    <a:gd name="connsiteY4" fmla="*/ 10424 h 125875"/>
                    <a:gd name="connsiteX5" fmla="*/ 17775 w 20607"/>
                    <a:gd name="connsiteY5" fmla="*/ 18017 h 125875"/>
                    <a:gd name="connsiteX6" fmla="*/ 10846 w 20607"/>
                    <a:gd name="connsiteY6" fmla="*/ 20788 h 125875"/>
                    <a:gd name="connsiteX7" fmla="*/ 3254 w 20607"/>
                    <a:gd name="connsiteY7" fmla="*/ 17836 h 125875"/>
                    <a:gd name="connsiteX8" fmla="*/ 0 w 20607"/>
                    <a:gd name="connsiteY8" fmla="*/ 10003 h 125875"/>
                    <a:gd name="connsiteX9" fmla="*/ 1567 w 20607"/>
                    <a:gd name="connsiteY9" fmla="*/ 125875 h 125875"/>
                    <a:gd name="connsiteX10" fmla="*/ 1567 w 20607"/>
                    <a:gd name="connsiteY10" fmla="*/ 31635 h 125875"/>
                    <a:gd name="connsiteX11" fmla="*/ 18800 w 20607"/>
                    <a:gd name="connsiteY11" fmla="*/ 31635 h 125875"/>
                    <a:gd name="connsiteX12" fmla="*/ 18800 w 20607"/>
                    <a:gd name="connsiteY12" fmla="*/ 125875 h 125875"/>
                    <a:gd name="connsiteX13" fmla="*/ 1567 w 20607"/>
                    <a:gd name="connsiteY13" fmla="*/ 125875 h 12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07" h="125875">
                      <a:moveTo>
                        <a:pt x="0" y="10003"/>
                      </a:moveTo>
                      <a:cubicBezTo>
                        <a:pt x="181" y="7170"/>
                        <a:pt x="1265" y="4820"/>
                        <a:pt x="3314" y="2892"/>
                      </a:cubicBezTo>
                      <a:cubicBezTo>
                        <a:pt x="5363" y="964"/>
                        <a:pt x="7713" y="0"/>
                        <a:pt x="10424" y="0"/>
                      </a:cubicBezTo>
                      <a:cubicBezTo>
                        <a:pt x="13136" y="0"/>
                        <a:pt x="15546" y="964"/>
                        <a:pt x="17535" y="2953"/>
                      </a:cubicBezTo>
                      <a:cubicBezTo>
                        <a:pt x="19583" y="4941"/>
                        <a:pt x="20608" y="7412"/>
                        <a:pt x="20608" y="10424"/>
                      </a:cubicBezTo>
                      <a:cubicBezTo>
                        <a:pt x="20608" y="13618"/>
                        <a:pt x="19644" y="16149"/>
                        <a:pt x="17775" y="18017"/>
                      </a:cubicBezTo>
                      <a:cubicBezTo>
                        <a:pt x="15847" y="19885"/>
                        <a:pt x="13558" y="20788"/>
                        <a:pt x="10846" y="20788"/>
                      </a:cubicBezTo>
                      <a:cubicBezTo>
                        <a:pt x="7954" y="20788"/>
                        <a:pt x="5423" y="19824"/>
                        <a:pt x="3254" y="17836"/>
                      </a:cubicBezTo>
                      <a:cubicBezTo>
                        <a:pt x="1085" y="15847"/>
                        <a:pt x="0" y="13256"/>
                        <a:pt x="0" y="10003"/>
                      </a:cubicBezTo>
                      <a:close/>
                      <a:moveTo>
                        <a:pt x="1567" y="125875"/>
                      </a:moveTo>
                      <a:lnTo>
                        <a:pt x="1567" y="31635"/>
                      </a:lnTo>
                      <a:lnTo>
                        <a:pt x="18800" y="31635"/>
                      </a:lnTo>
                      <a:lnTo>
                        <a:pt x="18800" y="125875"/>
                      </a:lnTo>
                      <a:lnTo>
                        <a:pt x="1567" y="125875"/>
                      </a:lnTo>
                      <a:close/>
                    </a:path>
                  </a:pathLst>
                </a:custGeom>
                <a:grpFill/>
                <a:ln w="6024"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36931AAA-3EFA-C252-D97B-9918478B66C0}"/>
                    </a:ext>
                  </a:extLst>
                </p:cNvPr>
                <p:cNvSpPr/>
                <p:nvPr/>
              </p:nvSpPr>
              <p:spPr>
                <a:xfrm>
                  <a:off x="9850000" y="6114274"/>
                  <a:ext cx="47843" cy="137625"/>
                </a:xfrm>
                <a:custGeom>
                  <a:avLst/>
                  <a:gdLst>
                    <a:gd name="connsiteX0" fmla="*/ 0 w 47843"/>
                    <a:gd name="connsiteY0" fmla="*/ 137565 h 137625"/>
                    <a:gd name="connsiteX1" fmla="*/ 0 w 47843"/>
                    <a:gd name="connsiteY1" fmla="*/ 34527 h 137625"/>
                    <a:gd name="connsiteX2" fmla="*/ 5062 w 47843"/>
                    <a:gd name="connsiteY2" fmla="*/ 14341 h 137625"/>
                    <a:gd name="connsiteX3" fmla="*/ 17113 w 47843"/>
                    <a:gd name="connsiteY3" fmla="*/ 3435 h 137625"/>
                    <a:gd name="connsiteX4" fmla="*/ 30972 w 47843"/>
                    <a:gd name="connsiteY4" fmla="*/ 0 h 137625"/>
                    <a:gd name="connsiteX5" fmla="*/ 47843 w 47843"/>
                    <a:gd name="connsiteY5" fmla="*/ 0 h 137625"/>
                    <a:gd name="connsiteX6" fmla="*/ 47843 w 47843"/>
                    <a:gd name="connsiteY6" fmla="*/ 16510 h 137625"/>
                    <a:gd name="connsiteX7" fmla="*/ 35431 w 47843"/>
                    <a:gd name="connsiteY7" fmla="*/ 16510 h 137625"/>
                    <a:gd name="connsiteX8" fmla="*/ 17233 w 47843"/>
                    <a:gd name="connsiteY8" fmla="*/ 31815 h 137625"/>
                    <a:gd name="connsiteX9" fmla="*/ 17233 w 47843"/>
                    <a:gd name="connsiteY9" fmla="*/ 43385 h 137625"/>
                    <a:gd name="connsiteX10" fmla="*/ 45433 w 47843"/>
                    <a:gd name="connsiteY10" fmla="*/ 43385 h 137625"/>
                    <a:gd name="connsiteX11" fmla="*/ 45433 w 47843"/>
                    <a:gd name="connsiteY11" fmla="*/ 59895 h 137625"/>
                    <a:gd name="connsiteX12" fmla="*/ 17233 w 47843"/>
                    <a:gd name="connsiteY12" fmla="*/ 59895 h 137625"/>
                    <a:gd name="connsiteX13" fmla="*/ 17233 w 47843"/>
                    <a:gd name="connsiteY13" fmla="*/ 137625 h 137625"/>
                    <a:gd name="connsiteX14" fmla="*/ 0 w 47843"/>
                    <a:gd name="connsiteY14" fmla="*/ 137625 h 13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843" h="137625">
                      <a:moveTo>
                        <a:pt x="0" y="137565"/>
                      </a:moveTo>
                      <a:lnTo>
                        <a:pt x="0" y="34527"/>
                      </a:lnTo>
                      <a:cubicBezTo>
                        <a:pt x="0" y="26211"/>
                        <a:pt x="1687" y="19463"/>
                        <a:pt x="5062" y="14341"/>
                      </a:cubicBezTo>
                      <a:cubicBezTo>
                        <a:pt x="8436" y="9219"/>
                        <a:pt x="12473" y="5544"/>
                        <a:pt x="17113" y="3435"/>
                      </a:cubicBezTo>
                      <a:cubicBezTo>
                        <a:pt x="21753" y="1326"/>
                        <a:pt x="26392" y="181"/>
                        <a:pt x="30972" y="0"/>
                      </a:cubicBezTo>
                      <a:lnTo>
                        <a:pt x="47843" y="0"/>
                      </a:lnTo>
                      <a:lnTo>
                        <a:pt x="47843" y="16510"/>
                      </a:lnTo>
                      <a:lnTo>
                        <a:pt x="35431" y="16510"/>
                      </a:lnTo>
                      <a:cubicBezTo>
                        <a:pt x="24283" y="16510"/>
                        <a:pt x="18258" y="21632"/>
                        <a:pt x="17233" y="31815"/>
                      </a:cubicBezTo>
                      <a:lnTo>
                        <a:pt x="17233" y="43385"/>
                      </a:lnTo>
                      <a:lnTo>
                        <a:pt x="45433" y="43385"/>
                      </a:lnTo>
                      <a:lnTo>
                        <a:pt x="45433" y="59895"/>
                      </a:lnTo>
                      <a:lnTo>
                        <a:pt x="17233" y="59895"/>
                      </a:lnTo>
                      <a:lnTo>
                        <a:pt x="17233" y="137625"/>
                      </a:lnTo>
                      <a:lnTo>
                        <a:pt x="0" y="137625"/>
                      </a:lnTo>
                      <a:close/>
                    </a:path>
                  </a:pathLst>
                </a:custGeom>
                <a:grpFill/>
                <a:ln w="6024"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F9C11DF0-A3EF-D1A2-AEAE-A782F53541B8}"/>
                    </a:ext>
                  </a:extLst>
                </p:cNvPr>
                <p:cNvSpPr/>
                <p:nvPr/>
              </p:nvSpPr>
              <p:spPr>
                <a:xfrm>
                  <a:off x="9898747" y="6155670"/>
                  <a:ext cx="98579" cy="98097"/>
                </a:xfrm>
                <a:custGeom>
                  <a:avLst/>
                  <a:gdLst>
                    <a:gd name="connsiteX0" fmla="*/ 482 w 98579"/>
                    <a:gd name="connsiteY0" fmla="*/ 47843 h 98097"/>
                    <a:gd name="connsiteX1" fmla="*/ 7713 w 98579"/>
                    <a:gd name="connsiteY1" fmla="*/ 23379 h 98097"/>
                    <a:gd name="connsiteX2" fmla="*/ 26031 w 98579"/>
                    <a:gd name="connsiteY2" fmla="*/ 6206 h 98097"/>
                    <a:gd name="connsiteX3" fmla="*/ 49109 w 98579"/>
                    <a:gd name="connsiteY3" fmla="*/ 0 h 98097"/>
                    <a:gd name="connsiteX4" fmla="*/ 72729 w 98579"/>
                    <a:gd name="connsiteY4" fmla="*/ 5845 h 98097"/>
                    <a:gd name="connsiteX5" fmla="*/ 91349 w 98579"/>
                    <a:gd name="connsiteY5" fmla="*/ 22355 h 98097"/>
                    <a:gd name="connsiteX6" fmla="*/ 98579 w 98579"/>
                    <a:gd name="connsiteY6" fmla="*/ 48265 h 98097"/>
                    <a:gd name="connsiteX7" fmla="*/ 93277 w 98579"/>
                    <a:gd name="connsiteY7" fmla="*/ 70922 h 98097"/>
                    <a:gd name="connsiteX8" fmla="*/ 77429 w 98579"/>
                    <a:gd name="connsiteY8" fmla="*/ 89902 h 98097"/>
                    <a:gd name="connsiteX9" fmla="*/ 52604 w 98579"/>
                    <a:gd name="connsiteY9" fmla="*/ 98097 h 98097"/>
                    <a:gd name="connsiteX10" fmla="*/ 31092 w 98579"/>
                    <a:gd name="connsiteY10" fmla="*/ 94180 h 98097"/>
                    <a:gd name="connsiteX11" fmla="*/ 14461 w 98579"/>
                    <a:gd name="connsiteY11" fmla="*/ 83274 h 98097"/>
                    <a:gd name="connsiteX12" fmla="*/ 3856 w 98579"/>
                    <a:gd name="connsiteY12" fmla="*/ 67487 h 98097"/>
                    <a:gd name="connsiteX13" fmla="*/ 0 w 98579"/>
                    <a:gd name="connsiteY13" fmla="*/ 48627 h 98097"/>
                    <a:gd name="connsiteX14" fmla="*/ 362 w 98579"/>
                    <a:gd name="connsiteY14" fmla="*/ 48145 h 98097"/>
                    <a:gd name="connsiteX15" fmla="*/ 422 w 98579"/>
                    <a:gd name="connsiteY15" fmla="*/ 47783 h 98097"/>
                    <a:gd name="connsiteX16" fmla="*/ 18499 w 98579"/>
                    <a:gd name="connsiteY16" fmla="*/ 47482 h 98097"/>
                    <a:gd name="connsiteX17" fmla="*/ 26031 w 98579"/>
                    <a:gd name="connsiteY17" fmla="*/ 71404 h 98097"/>
                    <a:gd name="connsiteX18" fmla="*/ 50314 w 98579"/>
                    <a:gd name="connsiteY18" fmla="*/ 81647 h 98097"/>
                    <a:gd name="connsiteX19" fmla="*/ 65740 w 98579"/>
                    <a:gd name="connsiteY19" fmla="*/ 78213 h 98097"/>
                    <a:gd name="connsiteX20" fmla="*/ 76405 w 98579"/>
                    <a:gd name="connsiteY20" fmla="*/ 66945 h 98097"/>
                    <a:gd name="connsiteX21" fmla="*/ 80322 w 98579"/>
                    <a:gd name="connsiteY21" fmla="*/ 46759 h 98097"/>
                    <a:gd name="connsiteX22" fmla="*/ 71163 w 98579"/>
                    <a:gd name="connsiteY22" fmla="*/ 24826 h 98097"/>
                    <a:gd name="connsiteX23" fmla="*/ 49471 w 98579"/>
                    <a:gd name="connsiteY23" fmla="*/ 16510 h 98097"/>
                    <a:gd name="connsiteX24" fmla="*/ 32297 w 98579"/>
                    <a:gd name="connsiteY24" fmla="*/ 21331 h 98097"/>
                    <a:gd name="connsiteX25" fmla="*/ 21993 w 98579"/>
                    <a:gd name="connsiteY25" fmla="*/ 33020 h 98097"/>
                    <a:gd name="connsiteX26" fmla="*/ 18378 w 98579"/>
                    <a:gd name="connsiteY26" fmla="*/ 47542 h 9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8579" h="98097">
                      <a:moveTo>
                        <a:pt x="482" y="47843"/>
                      </a:moveTo>
                      <a:cubicBezTo>
                        <a:pt x="603" y="38805"/>
                        <a:pt x="3013" y="30670"/>
                        <a:pt x="7713" y="23379"/>
                      </a:cubicBezTo>
                      <a:cubicBezTo>
                        <a:pt x="12413" y="16088"/>
                        <a:pt x="18499" y="10364"/>
                        <a:pt x="26031" y="6206"/>
                      </a:cubicBezTo>
                      <a:cubicBezTo>
                        <a:pt x="33563" y="2049"/>
                        <a:pt x="41215" y="0"/>
                        <a:pt x="49109" y="0"/>
                      </a:cubicBezTo>
                      <a:cubicBezTo>
                        <a:pt x="57304" y="181"/>
                        <a:pt x="65137" y="2109"/>
                        <a:pt x="72729" y="5845"/>
                      </a:cubicBezTo>
                      <a:cubicBezTo>
                        <a:pt x="80322" y="9581"/>
                        <a:pt x="86528" y="15064"/>
                        <a:pt x="91349" y="22355"/>
                      </a:cubicBezTo>
                      <a:cubicBezTo>
                        <a:pt x="96169" y="29646"/>
                        <a:pt x="98579" y="38263"/>
                        <a:pt x="98579" y="48265"/>
                      </a:cubicBezTo>
                      <a:cubicBezTo>
                        <a:pt x="98579" y="55797"/>
                        <a:pt x="96832" y="63329"/>
                        <a:pt x="93277" y="70922"/>
                      </a:cubicBezTo>
                      <a:cubicBezTo>
                        <a:pt x="89722" y="78514"/>
                        <a:pt x="84479" y="84841"/>
                        <a:pt x="77429" y="89902"/>
                      </a:cubicBezTo>
                      <a:cubicBezTo>
                        <a:pt x="70440" y="95024"/>
                        <a:pt x="62124" y="97736"/>
                        <a:pt x="52604" y="98097"/>
                      </a:cubicBezTo>
                      <a:cubicBezTo>
                        <a:pt x="44710" y="98097"/>
                        <a:pt x="37540" y="96772"/>
                        <a:pt x="31092" y="94180"/>
                      </a:cubicBezTo>
                      <a:cubicBezTo>
                        <a:pt x="24645" y="91589"/>
                        <a:pt x="19101" y="87974"/>
                        <a:pt x="14461" y="83274"/>
                      </a:cubicBezTo>
                      <a:cubicBezTo>
                        <a:pt x="9822" y="78574"/>
                        <a:pt x="6267" y="73332"/>
                        <a:pt x="3856" y="67487"/>
                      </a:cubicBezTo>
                      <a:cubicBezTo>
                        <a:pt x="1446" y="61582"/>
                        <a:pt x="121" y="55315"/>
                        <a:pt x="0" y="48627"/>
                      </a:cubicBezTo>
                      <a:cubicBezTo>
                        <a:pt x="181" y="48446"/>
                        <a:pt x="301" y="48326"/>
                        <a:pt x="362" y="48145"/>
                      </a:cubicBezTo>
                      <a:cubicBezTo>
                        <a:pt x="422" y="47964"/>
                        <a:pt x="422" y="47843"/>
                        <a:pt x="422" y="47783"/>
                      </a:cubicBezTo>
                      <a:close/>
                      <a:moveTo>
                        <a:pt x="18499" y="47482"/>
                      </a:moveTo>
                      <a:cubicBezTo>
                        <a:pt x="18499" y="56641"/>
                        <a:pt x="21030" y="64595"/>
                        <a:pt x="26031" y="71404"/>
                      </a:cubicBezTo>
                      <a:cubicBezTo>
                        <a:pt x="31032" y="78213"/>
                        <a:pt x="39167" y="81647"/>
                        <a:pt x="50314" y="81647"/>
                      </a:cubicBezTo>
                      <a:cubicBezTo>
                        <a:pt x="56099" y="81647"/>
                        <a:pt x="61220" y="80502"/>
                        <a:pt x="65740" y="78213"/>
                      </a:cubicBezTo>
                      <a:cubicBezTo>
                        <a:pt x="70259" y="75923"/>
                        <a:pt x="73814" y="72127"/>
                        <a:pt x="76405" y="66945"/>
                      </a:cubicBezTo>
                      <a:cubicBezTo>
                        <a:pt x="78996" y="61702"/>
                        <a:pt x="80322" y="55014"/>
                        <a:pt x="80322" y="46759"/>
                      </a:cubicBezTo>
                      <a:cubicBezTo>
                        <a:pt x="79960" y="37660"/>
                        <a:pt x="76887" y="30309"/>
                        <a:pt x="71163" y="24826"/>
                      </a:cubicBezTo>
                      <a:cubicBezTo>
                        <a:pt x="65438" y="19342"/>
                        <a:pt x="58208" y="16510"/>
                        <a:pt x="49471" y="16510"/>
                      </a:cubicBezTo>
                      <a:cubicBezTo>
                        <a:pt x="42662" y="16631"/>
                        <a:pt x="36877" y="18258"/>
                        <a:pt x="32297" y="21331"/>
                      </a:cubicBezTo>
                      <a:cubicBezTo>
                        <a:pt x="27658" y="24404"/>
                        <a:pt x="24283" y="28320"/>
                        <a:pt x="21993" y="33020"/>
                      </a:cubicBezTo>
                      <a:cubicBezTo>
                        <a:pt x="19764" y="37720"/>
                        <a:pt x="18559" y="42541"/>
                        <a:pt x="18378" y="47542"/>
                      </a:cubicBezTo>
                      <a:close/>
                    </a:path>
                  </a:pathLst>
                </a:custGeom>
                <a:grpFill/>
                <a:ln w="6024"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32B176EE-44B1-F762-EAE1-F3B7CD5104E2}"/>
                    </a:ext>
                  </a:extLst>
                </p:cNvPr>
                <p:cNvSpPr/>
                <p:nvPr/>
              </p:nvSpPr>
              <p:spPr>
                <a:xfrm>
                  <a:off x="10012089" y="6155670"/>
                  <a:ext cx="46276" cy="96229"/>
                </a:xfrm>
                <a:custGeom>
                  <a:avLst/>
                  <a:gdLst>
                    <a:gd name="connsiteX0" fmla="*/ 0 w 46276"/>
                    <a:gd name="connsiteY0" fmla="*/ 1988 h 96229"/>
                    <a:gd name="connsiteX1" fmla="*/ 16450 w 46276"/>
                    <a:gd name="connsiteY1" fmla="*/ 1988 h 96229"/>
                    <a:gd name="connsiteX2" fmla="*/ 16450 w 46276"/>
                    <a:gd name="connsiteY2" fmla="*/ 12955 h 96229"/>
                    <a:gd name="connsiteX3" fmla="*/ 26091 w 46276"/>
                    <a:gd name="connsiteY3" fmla="*/ 3676 h 96229"/>
                    <a:gd name="connsiteX4" fmla="*/ 40974 w 46276"/>
                    <a:gd name="connsiteY4" fmla="*/ 0 h 96229"/>
                    <a:gd name="connsiteX5" fmla="*/ 46277 w 46276"/>
                    <a:gd name="connsiteY5" fmla="*/ 0 h 96229"/>
                    <a:gd name="connsiteX6" fmla="*/ 46277 w 46276"/>
                    <a:gd name="connsiteY6" fmla="*/ 16510 h 96229"/>
                    <a:gd name="connsiteX7" fmla="*/ 42179 w 46276"/>
                    <a:gd name="connsiteY7" fmla="*/ 16510 h 96229"/>
                    <a:gd name="connsiteX8" fmla="*/ 23319 w 46276"/>
                    <a:gd name="connsiteY8" fmla="*/ 26151 h 96229"/>
                    <a:gd name="connsiteX9" fmla="*/ 17294 w 46276"/>
                    <a:gd name="connsiteY9" fmla="*/ 46759 h 96229"/>
                    <a:gd name="connsiteX10" fmla="*/ 17294 w 46276"/>
                    <a:gd name="connsiteY10" fmla="*/ 96229 h 96229"/>
                    <a:gd name="connsiteX11" fmla="*/ 60 w 46276"/>
                    <a:gd name="connsiteY11" fmla="*/ 96229 h 96229"/>
                    <a:gd name="connsiteX12" fmla="*/ 60 w 46276"/>
                    <a:gd name="connsiteY12" fmla="*/ 1988 h 9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276" h="96229">
                      <a:moveTo>
                        <a:pt x="0" y="1988"/>
                      </a:moveTo>
                      <a:lnTo>
                        <a:pt x="16450" y="1988"/>
                      </a:lnTo>
                      <a:lnTo>
                        <a:pt x="16450" y="12955"/>
                      </a:lnTo>
                      <a:cubicBezTo>
                        <a:pt x="18679" y="9219"/>
                        <a:pt x="21933" y="6146"/>
                        <a:pt x="26091" y="3676"/>
                      </a:cubicBezTo>
                      <a:cubicBezTo>
                        <a:pt x="30309" y="1205"/>
                        <a:pt x="35250" y="0"/>
                        <a:pt x="40974" y="0"/>
                      </a:cubicBezTo>
                      <a:lnTo>
                        <a:pt x="46277" y="0"/>
                      </a:lnTo>
                      <a:lnTo>
                        <a:pt x="46277" y="16510"/>
                      </a:lnTo>
                      <a:lnTo>
                        <a:pt x="42179" y="16510"/>
                      </a:lnTo>
                      <a:cubicBezTo>
                        <a:pt x="33382" y="16510"/>
                        <a:pt x="27055" y="19704"/>
                        <a:pt x="23319" y="26151"/>
                      </a:cubicBezTo>
                      <a:cubicBezTo>
                        <a:pt x="19523" y="32599"/>
                        <a:pt x="17535" y="39468"/>
                        <a:pt x="17294" y="46759"/>
                      </a:cubicBezTo>
                      <a:lnTo>
                        <a:pt x="17294" y="96229"/>
                      </a:lnTo>
                      <a:lnTo>
                        <a:pt x="60" y="96229"/>
                      </a:lnTo>
                      <a:lnTo>
                        <a:pt x="60" y="1988"/>
                      </a:lnTo>
                      <a:close/>
                    </a:path>
                  </a:pathLst>
                </a:custGeom>
                <a:grpFill/>
                <a:ln w="6024"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2B04CD3D-49B4-29B3-172B-495947D6D9A4}"/>
                    </a:ext>
                  </a:extLst>
                </p:cNvPr>
                <p:cNvSpPr/>
                <p:nvPr/>
              </p:nvSpPr>
              <p:spPr>
                <a:xfrm>
                  <a:off x="10066440" y="6155248"/>
                  <a:ext cx="80924" cy="96590"/>
                </a:xfrm>
                <a:custGeom>
                  <a:avLst/>
                  <a:gdLst>
                    <a:gd name="connsiteX0" fmla="*/ 0 w 80924"/>
                    <a:gd name="connsiteY0" fmla="*/ 96591 h 96590"/>
                    <a:gd name="connsiteX1" fmla="*/ 0 w 80924"/>
                    <a:gd name="connsiteY1" fmla="*/ 39106 h 96590"/>
                    <a:gd name="connsiteX2" fmla="*/ 5363 w 80924"/>
                    <a:gd name="connsiteY2" fmla="*/ 19764 h 96590"/>
                    <a:gd name="connsiteX3" fmla="*/ 20126 w 80924"/>
                    <a:gd name="connsiteY3" fmla="*/ 5604 h 96590"/>
                    <a:gd name="connsiteX4" fmla="*/ 40673 w 80924"/>
                    <a:gd name="connsiteY4" fmla="*/ 0 h 96590"/>
                    <a:gd name="connsiteX5" fmla="*/ 58087 w 80924"/>
                    <a:gd name="connsiteY5" fmla="*/ 4097 h 96590"/>
                    <a:gd name="connsiteX6" fmla="*/ 74175 w 80924"/>
                    <a:gd name="connsiteY6" fmla="*/ 17354 h 96590"/>
                    <a:gd name="connsiteX7" fmla="*/ 80924 w 80924"/>
                    <a:gd name="connsiteY7" fmla="*/ 40613 h 96590"/>
                    <a:gd name="connsiteX8" fmla="*/ 80924 w 80924"/>
                    <a:gd name="connsiteY8" fmla="*/ 96530 h 96590"/>
                    <a:gd name="connsiteX9" fmla="*/ 63691 w 80924"/>
                    <a:gd name="connsiteY9" fmla="*/ 96530 h 96590"/>
                    <a:gd name="connsiteX10" fmla="*/ 63691 w 80924"/>
                    <a:gd name="connsiteY10" fmla="*/ 40974 h 96590"/>
                    <a:gd name="connsiteX11" fmla="*/ 57243 w 80924"/>
                    <a:gd name="connsiteY11" fmla="*/ 23922 h 96590"/>
                    <a:gd name="connsiteX12" fmla="*/ 40733 w 80924"/>
                    <a:gd name="connsiteY12" fmla="*/ 16450 h 96590"/>
                    <a:gd name="connsiteX13" fmla="*/ 24404 w 80924"/>
                    <a:gd name="connsiteY13" fmla="*/ 23259 h 96590"/>
                    <a:gd name="connsiteX14" fmla="*/ 17715 w 80924"/>
                    <a:gd name="connsiteY14" fmla="*/ 39408 h 96590"/>
                    <a:gd name="connsiteX15" fmla="*/ 17715 w 80924"/>
                    <a:gd name="connsiteY15" fmla="*/ 96530 h 96590"/>
                    <a:gd name="connsiteX16" fmla="*/ 60 w 80924"/>
                    <a:gd name="connsiteY16" fmla="*/ 96530 h 96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924" h="96590">
                      <a:moveTo>
                        <a:pt x="0" y="96591"/>
                      </a:moveTo>
                      <a:lnTo>
                        <a:pt x="0" y="39106"/>
                      </a:lnTo>
                      <a:cubicBezTo>
                        <a:pt x="0" y="32117"/>
                        <a:pt x="1808" y="25729"/>
                        <a:pt x="5363" y="19764"/>
                      </a:cubicBezTo>
                      <a:cubicBezTo>
                        <a:pt x="8918" y="13859"/>
                        <a:pt x="13859" y="9159"/>
                        <a:pt x="20126" y="5604"/>
                      </a:cubicBezTo>
                      <a:cubicBezTo>
                        <a:pt x="26392" y="2049"/>
                        <a:pt x="33261" y="241"/>
                        <a:pt x="40673" y="0"/>
                      </a:cubicBezTo>
                      <a:cubicBezTo>
                        <a:pt x="45976" y="0"/>
                        <a:pt x="51820" y="1386"/>
                        <a:pt x="58087" y="4097"/>
                      </a:cubicBezTo>
                      <a:cubicBezTo>
                        <a:pt x="64354" y="6809"/>
                        <a:pt x="69716" y="11268"/>
                        <a:pt x="74175" y="17354"/>
                      </a:cubicBezTo>
                      <a:cubicBezTo>
                        <a:pt x="78634" y="23500"/>
                        <a:pt x="80924" y="31213"/>
                        <a:pt x="80924" y="40613"/>
                      </a:cubicBezTo>
                      <a:lnTo>
                        <a:pt x="80924" y="96530"/>
                      </a:lnTo>
                      <a:lnTo>
                        <a:pt x="63691" y="96530"/>
                      </a:lnTo>
                      <a:lnTo>
                        <a:pt x="63691" y="40974"/>
                      </a:lnTo>
                      <a:cubicBezTo>
                        <a:pt x="63691" y="34406"/>
                        <a:pt x="61522" y="28742"/>
                        <a:pt x="57243" y="23922"/>
                      </a:cubicBezTo>
                      <a:cubicBezTo>
                        <a:pt x="52965" y="19101"/>
                        <a:pt x="47422" y="16631"/>
                        <a:pt x="40733" y="16450"/>
                      </a:cubicBezTo>
                      <a:cubicBezTo>
                        <a:pt x="34286" y="16450"/>
                        <a:pt x="28863" y="18740"/>
                        <a:pt x="24404" y="23259"/>
                      </a:cubicBezTo>
                      <a:cubicBezTo>
                        <a:pt x="19945" y="27778"/>
                        <a:pt x="17715" y="33141"/>
                        <a:pt x="17715" y="39408"/>
                      </a:cubicBezTo>
                      <a:lnTo>
                        <a:pt x="17715" y="96530"/>
                      </a:lnTo>
                      <a:lnTo>
                        <a:pt x="60" y="96530"/>
                      </a:lnTo>
                      <a:close/>
                    </a:path>
                  </a:pathLst>
                </a:custGeom>
                <a:grpFill/>
                <a:ln w="6024"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3D0DDA14-4DC8-BF32-A720-5E24D749C129}"/>
                    </a:ext>
                  </a:extLst>
                </p:cNvPr>
                <p:cNvSpPr/>
                <p:nvPr/>
              </p:nvSpPr>
              <p:spPr>
                <a:xfrm>
                  <a:off x="10172672" y="6125964"/>
                  <a:ext cx="20607" cy="125875"/>
                </a:xfrm>
                <a:custGeom>
                  <a:avLst/>
                  <a:gdLst>
                    <a:gd name="connsiteX0" fmla="*/ 0 w 20607"/>
                    <a:gd name="connsiteY0" fmla="*/ 10003 h 125875"/>
                    <a:gd name="connsiteX1" fmla="*/ 3314 w 20607"/>
                    <a:gd name="connsiteY1" fmla="*/ 2892 h 125875"/>
                    <a:gd name="connsiteX2" fmla="*/ 10424 w 20607"/>
                    <a:gd name="connsiteY2" fmla="*/ 0 h 125875"/>
                    <a:gd name="connsiteX3" fmla="*/ 17534 w 20607"/>
                    <a:gd name="connsiteY3" fmla="*/ 2953 h 125875"/>
                    <a:gd name="connsiteX4" fmla="*/ 20608 w 20607"/>
                    <a:gd name="connsiteY4" fmla="*/ 10424 h 125875"/>
                    <a:gd name="connsiteX5" fmla="*/ 17775 w 20607"/>
                    <a:gd name="connsiteY5" fmla="*/ 18017 h 125875"/>
                    <a:gd name="connsiteX6" fmla="*/ 10846 w 20607"/>
                    <a:gd name="connsiteY6" fmla="*/ 20788 h 125875"/>
                    <a:gd name="connsiteX7" fmla="*/ 3254 w 20607"/>
                    <a:gd name="connsiteY7" fmla="*/ 17836 h 125875"/>
                    <a:gd name="connsiteX8" fmla="*/ 0 w 20607"/>
                    <a:gd name="connsiteY8" fmla="*/ 10003 h 125875"/>
                    <a:gd name="connsiteX9" fmla="*/ 1567 w 20607"/>
                    <a:gd name="connsiteY9" fmla="*/ 125875 h 125875"/>
                    <a:gd name="connsiteX10" fmla="*/ 1567 w 20607"/>
                    <a:gd name="connsiteY10" fmla="*/ 31635 h 125875"/>
                    <a:gd name="connsiteX11" fmla="*/ 18800 w 20607"/>
                    <a:gd name="connsiteY11" fmla="*/ 31635 h 125875"/>
                    <a:gd name="connsiteX12" fmla="*/ 18800 w 20607"/>
                    <a:gd name="connsiteY12" fmla="*/ 125875 h 125875"/>
                    <a:gd name="connsiteX13" fmla="*/ 1567 w 20607"/>
                    <a:gd name="connsiteY13" fmla="*/ 125875 h 12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07" h="125875">
                      <a:moveTo>
                        <a:pt x="0" y="10003"/>
                      </a:moveTo>
                      <a:cubicBezTo>
                        <a:pt x="181" y="7170"/>
                        <a:pt x="1265" y="4820"/>
                        <a:pt x="3314" y="2892"/>
                      </a:cubicBezTo>
                      <a:cubicBezTo>
                        <a:pt x="5363" y="964"/>
                        <a:pt x="7713" y="0"/>
                        <a:pt x="10424" y="0"/>
                      </a:cubicBezTo>
                      <a:cubicBezTo>
                        <a:pt x="13136" y="0"/>
                        <a:pt x="15546" y="964"/>
                        <a:pt x="17534" y="2953"/>
                      </a:cubicBezTo>
                      <a:cubicBezTo>
                        <a:pt x="19583" y="4941"/>
                        <a:pt x="20608" y="7412"/>
                        <a:pt x="20608" y="10424"/>
                      </a:cubicBezTo>
                      <a:cubicBezTo>
                        <a:pt x="20608" y="13618"/>
                        <a:pt x="19643" y="16149"/>
                        <a:pt x="17775" y="18017"/>
                      </a:cubicBezTo>
                      <a:cubicBezTo>
                        <a:pt x="15847" y="19885"/>
                        <a:pt x="13558" y="20788"/>
                        <a:pt x="10846" y="20788"/>
                      </a:cubicBezTo>
                      <a:cubicBezTo>
                        <a:pt x="7954" y="20788"/>
                        <a:pt x="5423" y="19824"/>
                        <a:pt x="3254" y="17836"/>
                      </a:cubicBezTo>
                      <a:cubicBezTo>
                        <a:pt x="1085" y="15847"/>
                        <a:pt x="0" y="13256"/>
                        <a:pt x="0" y="10003"/>
                      </a:cubicBezTo>
                      <a:close/>
                      <a:moveTo>
                        <a:pt x="1567" y="125875"/>
                      </a:moveTo>
                      <a:lnTo>
                        <a:pt x="1567" y="31635"/>
                      </a:lnTo>
                      <a:lnTo>
                        <a:pt x="18800" y="31635"/>
                      </a:lnTo>
                      <a:lnTo>
                        <a:pt x="18800" y="125875"/>
                      </a:lnTo>
                      <a:lnTo>
                        <a:pt x="1567" y="125875"/>
                      </a:lnTo>
                      <a:close/>
                    </a:path>
                  </a:pathLst>
                </a:custGeom>
                <a:grpFill/>
                <a:ln w="6024"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C62E6E3F-37C8-87D2-0487-EF8A0BD76675}"/>
                    </a:ext>
                  </a:extLst>
                </p:cNvPr>
                <p:cNvSpPr/>
                <p:nvPr/>
              </p:nvSpPr>
              <p:spPr>
                <a:xfrm>
                  <a:off x="10215153" y="6155549"/>
                  <a:ext cx="96711" cy="98217"/>
                </a:xfrm>
                <a:custGeom>
                  <a:avLst/>
                  <a:gdLst>
                    <a:gd name="connsiteX0" fmla="*/ 78996 w 96711"/>
                    <a:gd name="connsiteY0" fmla="*/ 96289 h 98217"/>
                    <a:gd name="connsiteX1" fmla="*/ 78996 w 96711"/>
                    <a:gd name="connsiteY1" fmla="*/ 41878 h 98217"/>
                    <a:gd name="connsiteX2" fmla="*/ 74838 w 96711"/>
                    <a:gd name="connsiteY2" fmla="*/ 28983 h 98217"/>
                    <a:gd name="connsiteX3" fmla="*/ 64173 w 96711"/>
                    <a:gd name="connsiteY3" fmla="*/ 19885 h 98217"/>
                    <a:gd name="connsiteX4" fmla="*/ 48024 w 96711"/>
                    <a:gd name="connsiteY4" fmla="*/ 16570 h 98217"/>
                    <a:gd name="connsiteX5" fmla="*/ 34467 w 96711"/>
                    <a:gd name="connsiteY5" fmla="*/ 19583 h 98217"/>
                    <a:gd name="connsiteX6" fmla="*/ 22415 w 96711"/>
                    <a:gd name="connsiteY6" fmla="*/ 29767 h 98217"/>
                    <a:gd name="connsiteX7" fmla="*/ 17233 w 96711"/>
                    <a:gd name="connsiteY7" fmla="*/ 48386 h 98217"/>
                    <a:gd name="connsiteX8" fmla="*/ 21572 w 96711"/>
                    <a:gd name="connsiteY8" fmla="*/ 66222 h 98217"/>
                    <a:gd name="connsiteX9" fmla="*/ 33020 w 96711"/>
                    <a:gd name="connsiteY9" fmla="*/ 77791 h 98217"/>
                    <a:gd name="connsiteX10" fmla="*/ 48024 w 96711"/>
                    <a:gd name="connsiteY10" fmla="*/ 81768 h 98217"/>
                    <a:gd name="connsiteX11" fmla="*/ 72187 w 96711"/>
                    <a:gd name="connsiteY11" fmla="*/ 68572 h 98217"/>
                    <a:gd name="connsiteX12" fmla="*/ 72187 w 96711"/>
                    <a:gd name="connsiteY12" fmla="*/ 89420 h 98217"/>
                    <a:gd name="connsiteX13" fmla="*/ 64052 w 96711"/>
                    <a:gd name="connsiteY13" fmla="*/ 94361 h 98217"/>
                    <a:gd name="connsiteX14" fmla="*/ 57304 w 96711"/>
                    <a:gd name="connsiteY14" fmla="*/ 96892 h 98217"/>
                    <a:gd name="connsiteX15" fmla="*/ 46458 w 96711"/>
                    <a:gd name="connsiteY15" fmla="*/ 98218 h 98217"/>
                    <a:gd name="connsiteX16" fmla="*/ 24103 w 96711"/>
                    <a:gd name="connsiteY16" fmla="*/ 92072 h 98217"/>
                    <a:gd name="connsiteX17" fmla="*/ 6688 w 96711"/>
                    <a:gd name="connsiteY17" fmla="*/ 74537 h 98217"/>
                    <a:gd name="connsiteX18" fmla="*/ 0 w 96711"/>
                    <a:gd name="connsiteY18" fmla="*/ 48326 h 98217"/>
                    <a:gd name="connsiteX19" fmla="*/ 5664 w 96711"/>
                    <a:gd name="connsiteY19" fmla="*/ 23982 h 98217"/>
                    <a:gd name="connsiteX20" fmla="*/ 22536 w 96711"/>
                    <a:gd name="connsiteY20" fmla="*/ 6508 h 98217"/>
                    <a:gd name="connsiteX21" fmla="*/ 49470 w 96711"/>
                    <a:gd name="connsiteY21" fmla="*/ 0 h 98217"/>
                    <a:gd name="connsiteX22" fmla="*/ 69717 w 96711"/>
                    <a:gd name="connsiteY22" fmla="*/ 3495 h 98217"/>
                    <a:gd name="connsiteX23" fmla="*/ 84660 w 96711"/>
                    <a:gd name="connsiteY23" fmla="*/ 12955 h 98217"/>
                    <a:gd name="connsiteX24" fmla="*/ 93698 w 96711"/>
                    <a:gd name="connsiteY24" fmla="*/ 26754 h 98217"/>
                    <a:gd name="connsiteX25" fmla="*/ 96711 w 96711"/>
                    <a:gd name="connsiteY25" fmla="*/ 43143 h 98217"/>
                    <a:gd name="connsiteX26" fmla="*/ 96711 w 96711"/>
                    <a:gd name="connsiteY26" fmla="*/ 96169 h 98217"/>
                    <a:gd name="connsiteX27" fmla="*/ 79056 w 96711"/>
                    <a:gd name="connsiteY27" fmla="*/ 96169 h 98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6711" h="98217">
                      <a:moveTo>
                        <a:pt x="78996" y="96289"/>
                      </a:moveTo>
                      <a:lnTo>
                        <a:pt x="78996" y="41878"/>
                      </a:lnTo>
                      <a:cubicBezTo>
                        <a:pt x="78755" y="37118"/>
                        <a:pt x="77369" y="32840"/>
                        <a:pt x="74838" y="28983"/>
                      </a:cubicBezTo>
                      <a:cubicBezTo>
                        <a:pt x="72308" y="25127"/>
                        <a:pt x="68752" y="22114"/>
                        <a:pt x="64173" y="19885"/>
                      </a:cubicBezTo>
                      <a:cubicBezTo>
                        <a:pt x="59593" y="17655"/>
                        <a:pt x="54170" y="16570"/>
                        <a:pt x="48024" y="16570"/>
                      </a:cubicBezTo>
                      <a:cubicBezTo>
                        <a:pt x="43686" y="16570"/>
                        <a:pt x="39167" y="17595"/>
                        <a:pt x="34467" y="19583"/>
                      </a:cubicBezTo>
                      <a:cubicBezTo>
                        <a:pt x="29767" y="21572"/>
                        <a:pt x="25729" y="25006"/>
                        <a:pt x="22415" y="29767"/>
                      </a:cubicBezTo>
                      <a:cubicBezTo>
                        <a:pt x="19101" y="34527"/>
                        <a:pt x="17354" y="40733"/>
                        <a:pt x="17233" y="48386"/>
                      </a:cubicBezTo>
                      <a:cubicBezTo>
                        <a:pt x="17233" y="55195"/>
                        <a:pt x="18679" y="61160"/>
                        <a:pt x="21572" y="66222"/>
                      </a:cubicBezTo>
                      <a:cubicBezTo>
                        <a:pt x="24464" y="71283"/>
                        <a:pt x="28260" y="75140"/>
                        <a:pt x="33020" y="77791"/>
                      </a:cubicBezTo>
                      <a:cubicBezTo>
                        <a:pt x="37781" y="80442"/>
                        <a:pt x="42782" y="81768"/>
                        <a:pt x="48024" y="81768"/>
                      </a:cubicBezTo>
                      <a:cubicBezTo>
                        <a:pt x="57123" y="81768"/>
                        <a:pt x="65137" y="77369"/>
                        <a:pt x="72187" y="68572"/>
                      </a:cubicBezTo>
                      <a:lnTo>
                        <a:pt x="72187" y="89420"/>
                      </a:lnTo>
                      <a:cubicBezTo>
                        <a:pt x="68451" y="91770"/>
                        <a:pt x="65740" y="93457"/>
                        <a:pt x="64052" y="94361"/>
                      </a:cubicBezTo>
                      <a:cubicBezTo>
                        <a:pt x="62365" y="95265"/>
                        <a:pt x="60136" y="96109"/>
                        <a:pt x="57304" y="96892"/>
                      </a:cubicBezTo>
                      <a:cubicBezTo>
                        <a:pt x="54472" y="97675"/>
                        <a:pt x="50856" y="98097"/>
                        <a:pt x="46458" y="98218"/>
                      </a:cubicBezTo>
                      <a:cubicBezTo>
                        <a:pt x="38684" y="98218"/>
                        <a:pt x="31273" y="96169"/>
                        <a:pt x="24103" y="92072"/>
                      </a:cubicBezTo>
                      <a:cubicBezTo>
                        <a:pt x="16932" y="87974"/>
                        <a:pt x="11147" y="82129"/>
                        <a:pt x="6688" y="74537"/>
                      </a:cubicBezTo>
                      <a:cubicBezTo>
                        <a:pt x="2229" y="66945"/>
                        <a:pt x="0" y="58208"/>
                        <a:pt x="0" y="48326"/>
                      </a:cubicBezTo>
                      <a:cubicBezTo>
                        <a:pt x="0" y="39468"/>
                        <a:pt x="1868" y="31333"/>
                        <a:pt x="5664" y="23982"/>
                      </a:cubicBezTo>
                      <a:cubicBezTo>
                        <a:pt x="9460" y="16631"/>
                        <a:pt x="15064" y="10846"/>
                        <a:pt x="22536" y="6508"/>
                      </a:cubicBezTo>
                      <a:cubicBezTo>
                        <a:pt x="30008" y="2169"/>
                        <a:pt x="38986" y="0"/>
                        <a:pt x="49470" y="0"/>
                      </a:cubicBezTo>
                      <a:cubicBezTo>
                        <a:pt x="57002" y="0"/>
                        <a:pt x="63691" y="1145"/>
                        <a:pt x="69717" y="3495"/>
                      </a:cubicBezTo>
                      <a:cubicBezTo>
                        <a:pt x="75742" y="5845"/>
                        <a:pt x="80683" y="8978"/>
                        <a:pt x="84660" y="12955"/>
                      </a:cubicBezTo>
                      <a:cubicBezTo>
                        <a:pt x="88637" y="16992"/>
                        <a:pt x="91650" y="21572"/>
                        <a:pt x="93698" y="26754"/>
                      </a:cubicBezTo>
                      <a:cubicBezTo>
                        <a:pt x="95747" y="31936"/>
                        <a:pt x="96711" y="37419"/>
                        <a:pt x="96711" y="43143"/>
                      </a:cubicBezTo>
                      <a:lnTo>
                        <a:pt x="96711" y="96169"/>
                      </a:lnTo>
                      <a:lnTo>
                        <a:pt x="79056" y="96169"/>
                      </a:lnTo>
                      <a:close/>
                    </a:path>
                  </a:pathLst>
                </a:custGeom>
                <a:grpFill/>
                <a:ln w="6024"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C4965E07-DC77-4AB0-525B-68841B91324D}"/>
                    </a:ext>
                  </a:extLst>
                </p:cNvPr>
                <p:cNvSpPr/>
                <p:nvPr/>
              </p:nvSpPr>
              <p:spPr>
                <a:xfrm>
                  <a:off x="10385859" y="6114274"/>
                  <a:ext cx="101893" cy="137625"/>
                </a:xfrm>
                <a:custGeom>
                  <a:avLst/>
                  <a:gdLst>
                    <a:gd name="connsiteX0" fmla="*/ 0 w 101893"/>
                    <a:gd name="connsiteY0" fmla="*/ 137565 h 137625"/>
                    <a:gd name="connsiteX1" fmla="*/ 0 w 101893"/>
                    <a:gd name="connsiteY1" fmla="*/ 0 h 137625"/>
                    <a:gd name="connsiteX2" fmla="*/ 36335 w 101893"/>
                    <a:gd name="connsiteY2" fmla="*/ 0 h 137625"/>
                    <a:gd name="connsiteX3" fmla="*/ 66161 w 101893"/>
                    <a:gd name="connsiteY3" fmla="*/ 7773 h 137625"/>
                    <a:gd name="connsiteX4" fmla="*/ 90867 w 101893"/>
                    <a:gd name="connsiteY4" fmla="*/ 30972 h 137625"/>
                    <a:gd name="connsiteX5" fmla="*/ 101893 w 101893"/>
                    <a:gd name="connsiteY5" fmla="*/ 67909 h 137625"/>
                    <a:gd name="connsiteX6" fmla="*/ 97916 w 101893"/>
                    <a:gd name="connsiteY6" fmla="*/ 92011 h 137625"/>
                    <a:gd name="connsiteX7" fmla="*/ 86106 w 101893"/>
                    <a:gd name="connsiteY7" fmla="*/ 114065 h 137625"/>
                    <a:gd name="connsiteX8" fmla="*/ 65860 w 101893"/>
                    <a:gd name="connsiteY8" fmla="*/ 130515 h 137625"/>
                    <a:gd name="connsiteX9" fmla="*/ 37178 w 101893"/>
                    <a:gd name="connsiteY9" fmla="*/ 137565 h 137625"/>
                    <a:gd name="connsiteX10" fmla="*/ 25970 w 101893"/>
                    <a:gd name="connsiteY10" fmla="*/ 137565 h 137625"/>
                    <a:gd name="connsiteX11" fmla="*/ 25970 w 101893"/>
                    <a:gd name="connsiteY11" fmla="*/ 119910 h 137625"/>
                    <a:gd name="connsiteX12" fmla="*/ 38745 w 101893"/>
                    <a:gd name="connsiteY12" fmla="*/ 119910 h 137625"/>
                    <a:gd name="connsiteX13" fmla="*/ 61823 w 101893"/>
                    <a:gd name="connsiteY13" fmla="*/ 111956 h 137625"/>
                    <a:gd name="connsiteX14" fmla="*/ 77309 w 101893"/>
                    <a:gd name="connsiteY14" fmla="*/ 91891 h 137625"/>
                    <a:gd name="connsiteX15" fmla="*/ 82732 w 101893"/>
                    <a:gd name="connsiteY15" fmla="*/ 67909 h 137625"/>
                    <a:gd name="connsiteX16" fmla="*/ 75923 w 101893"/>
                    <a:gd name="connsiteY16" fmla="*/ 42300 h 137625"/>
                    <a:gd name="connsiteX17" fmla="*/ 58087 w 101893"/>
                    <a:gd name="connsiteY17" fmla="*/ 24042 h 137625"/>
                    <a:gd name="connsiteX18" fmla="*/ 31153 w 101893"/>
                    <a:gd name="connsiteY18" fmla="*/ 17294 h 137625"/>
                    <a:gd name="connsiteX19" fmla="*/ 18378 w 101893"/>
                    <a:gd name="connsiteY19" fmla="*/ 17294 h 137625"/>
                    <a:gd name="connsiteX20" fmla="*/ 18378 w 101893"/>
                    <a:gd name="connsiteY20" fmla="*/ 137625 h 137625"/>
                    <a:gd name="connsiteX21" fmla="*/ 121 w 101893"/>
                    <a:gd name="connsiteY21" fmla="*/ 137625 h 13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1893" h="137625">
                      <a:moveTo>
                        <a:pt x="0" y="137565"/>
                      </a:moveTo>
                      <a:lnTo>
                        <a:pt x="0" y="0"/>
                      </a:lnTo>
                      <a:lnTo>
                        <a:pt x="36335" y="0"/>
                      </a:lnTo>
                      <a:cubicBezTo>
                        <a:pt x="46337" y="0"/>
                        <a:pt x="56340" y="2591"/>
                        <a:pt x="66161" y="7773"/>
                      </a:cubicBezTo>
                      <a:cubicBezTo>
                        <a:pt x="76044" y="12955"/>
                        <a:pt x="84238" y="20668"/>
                        <a:pt x="90867" y="30972"/>
                      </a:cubicBezTo>
                      <a:cubicBezTo>
                        <a:pt x="97495" y="41276"/>
                        <a:pt x="101170" y="53568"/>
                        <a:pt x="101893" y="67909"/>
                      </a:cubicBezTo>
                      <a:cubicBezTo>
                        <a:pt x="101773" y="76043"/>
                        <a:pt x="100447" y="84118"/>
                        <a:pt x="97916" y="92011"/>
                      </a:cubicBezTo>
                      <a:cubicBezTo>
                        <a:pt x="95325" y="99965"/>
                        <a:pt x="91409" y="107316"/>
                        <a:pt x="86106" y="114065"/>
                      </a:cubicBezTo>
                      <a:cubicBezTo>
                        <a:pt x="80804" y="120814"/>
                        <a:pt x="74055" y="126297"/>
                        <a:pt x="65860" y="130515"/>
                      </a:cubicBezTo>
                      <a:cubicBezTo>
                        <a:pt x="57665" y="134673"/>
                        <a:pt x="48145" y="137023"/>
                        <a:pt x="37178" y="137565"/>
                      </a:cubicBezTo>
                      <a:lnTo>
                        <a:pt x="25970" y="137565"/>
                      </a:lnTo>
                      <a:lnTo>
                        <a:pt x="25970" y="119910"/>
                      </a:lnTo>
                      <a:lnTo>
                        <a:pt x="38745" y="119910"/>
                      </a:lnTo>
                      <a:cubicBezTo>
                        <a:pt x="47422" y="119910"/>
                        <a:pt x="55135" y="117259"/>
                        <a:pt x="61823" y="111956"/>
                      </a:cubicBezTo>
                      <a:cubicBezTo>
                        <a:pt x="68512" y="106654"/>
                        <a:pt x="73693" y="99965"/>
                        <a:pt x="77309" y="91891"/>
                      </a:cubicBezTo>
                      <a:cubicBezTo>
                        <a:pt x="80924" y="83816"/>
                        <a:pt x="82732" y="75802"/>
                        <a:pt x="82732" y="67909"/>
                      </a:cubicBezTo>
                      <a:cubicBezTo>
                        <a:pt x="82370" y="58509"/>
                        <a:pt x="80081" y="49952"/>
                        <a:pt x="75923" y="42300"/>
                      </a:cubicBezTo>
                      <a:cubicBezTo>
                        <a:pt x="71765" y="34647"/>
                        <a:pt x="65740" y="28561"/>
                        <a:pt x="58087" y="24042"/>
                      </a:cubicBezTo>
                      <a:cubicBezTo>
                        <a:pt x="50374" y="19523"/>
                        <a:pt x="41396" y="17294"/>
                        <a:pt x="31153" y="17294"/>
                      </a:cubicBezTo>
                      <a:lnTo>
                        <a:pt x="18378" y="17294"/>
                      </a:lnTo>
                      <a:lnTo>
                        <a:pt x="18378" y="137625"/>
                      </a:lnTo>
                      <a:lnTo>
                        <a:pt x="121" y="137625"/>
                      </a:lnTo>
                      <a:close/>
                    </a:path>
                  </a:pathLst>
                </a:custGeom>
                <a:grpFill/>
                <a:ln w="6024"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178EE3FE-17DF-04C3-35D2-AA465101EE68}"/>
                    </a:ext>
                  </a:extLst>
                </p:cNvPr>
                <p:cNvSpPr/>
                <p:nvPr/>
              </p:nvSpPr>
              <p:spPr>
                <a:xfrm>
                  <a:off x="10499863" y="6155610"/>
                  <a:ext cx="97795" cy="98518"/>
                </a:xfrm>
                <a:custGeom>
                  <a:avLst/>
                  <a:gdLst>
                    <a:gd name="connsiteX0" fmla="*/ 23379 w 97795"/>
                    <a:gd name="connsiteY0" fmla="*/ 51278 h 98518"/>
                    <a:gd name="connsiteX1" fmla="*/ 70319 w 97795"/>
                    <a:gd name="connsiteY1" fmla="*/ 25368 h 98518"/>
                    <a:gd name="connsiteX2" fmla="*/ 62004 w 97795"/>
                    <a:gd name="connsiteY2" fmla="*/ 18920 h 98518"/>
                    <a:gd name="connsiteX3" fmla="*/ 48325 w 97795"/>
                    <a:gd name="connsiteY3" fmla="*/ 16510 h 98518"/>
                    <a:gd name="connsiteX4" fmla="*/ 32297 w 97795"/>
                    <a:gd name="connsiteY4" fmla="*/ 21090 h 98518"/>
                    <a:gd name="connsiteX5" fmla="*/ 21752 w 97795"/>
                    <a:gd name="connsiteY5" fmla="*/ 33442 h 98518"/>
                    <a:gd name="connsiteX6" fmla="*/ 18077 w 97795"/>
                    <a:gd name="connsiteY6" fmla="*/ 50675 h 98518"/>
                    <a:gd name="connsiteX7" fmla="*/ 22174 w 97795"/>
                    <a:gd name="connsiteY7" fmla="*/ 65679 h 98518"/>
                    <a:gd name="connsiteX8" fmla="*/ 32779 w 97795"/>
                    <a:gd name="connsiteY8" fmla="*/ 77249 h 98518"/>
                    <a:gd name="connsiteX9" fmla="*/ 49109 w 97795"/>
                    <a:gd name="connsiteY9" fmla="*/ 81647 h 98518"/>
                    <a:gd name="connsiteX10" fmla="*/ 70500 w 97795"/>
                    <a:gd name="connsiteY10" fmla="*/ 73995 h 98518"/>
                    <a:gd name="connsiteX11" fmla="*/ 80502 w 97795"/>
                    <a:gd name="connsiteY11" fmla="*/ 52001 h 98518"/>
                    <a:gd name="connsiteX12" fmla="*/ 97796 w 97795"/>
                    <a:gd name="connsiteY12" fmla="*/ 54411 h 98518"/>
                    <a:gd name="connsiteX13" fmla="*/ 94482 w 97795"/>
                    <a:gd name="connsiteY13" fmla="*/ 68813 h 98518"/>
                    <a:gd name="connsiteX14" fmla="*/ 84961 w 97795"/>
                    <a:gd name="connsiteY14" fmla="*/ 83154 h 98518"/>
                    <a:gd name="connsiteX15" fmla="*/ 69234 w 97795"/>
                    <a:gd name="connsiteY15" fmla="*/ 94181 h 98518"/>
                    <a:gd name="connsiteX16" fmla="*/ 47904 w 97795"/>
                    <a:gd name="connsiteY16" fmla="*/ 98519 h 98518"/>
                    <a:gd name="connsiteX17" fmla="*/ 24344 w 97795"/>
                    <a:gd name="connsiteY17" fmla="*/ 92072 h 98518"/>
                    <a:gd name="connsiteX18" fmla="*/ 6628 w 97795"/>
                    <a:gd name="connsiteY18" fmla="*/ 74718 h 98518"/>
                    <a:gd name="connsiteX19" fmla="*/ 0 w 97795"/>
                    <a:gd name="connsiteY19" fmla="*/ 51218 h 98518"/>
                    <a:gd name="connsiteX20" fmla="*/ 4338 w 97795"/>
                    <a:gd name="connsiteY20" fmla="*/ 28622 h 98518"/>
                    <a:gd name="connsiteX21" fmla="*/ 15847 w 97795"/>
                    <a:gd name="connsiteY21" fmla="*/ 12473 h 98518"/>
                    <a:gd name="connsiteX22" fmla="*/ 31514 w 97795"/>
                    <a:gd name="connsiteY22" fmla="*/ 3073 h 98518"/>
                    <a:gd name="connsiteX23" fmla="*/ 48265 w 97795"/>
                    <a:gd name="connsiteY23" fmla="*/ 0 h 98518"/>
                    <a:gd name="connsiteX24" fmla="*/ 75441 w 97795"/>
                    <a:gd name="connsiteY24" fmla="*/ 7291 h 98518"/>
                    <a:gd name="connsiteX25" fmla="*/ 94421 w 97795"/>
                    <a:gd name="connsiteY25" fmla="*/ 29827 h 98518"/>
                    <a:gd name="connsiteX26" fmla="*/ 30851 w 97795"/>
                    <a:gd name="connsiteY26" fmla="*/ 65137 h 98518"/>
                    <a:gd name="connsiteX27" fmla="*/ 23379 w 97795"/>
                    <a:gd name="connsiteY27" fmla="*/ 51218 h 98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7795" h="98518">
                      <a:moveTo>
                        <a:pt x="23379" y="51278"/>
                      </a:moveTo>
                      <a:lnTo>
                        <a:pt x="70319" y="25368"/>
                      </a:lnTo>
                      <a:cubicBezTo>
                        <a:pt x="67728" y="22656"/>
                        <a:pt x="64956" y="20547"/>
                        <a:pt x="62004" y="18920"/>
                      </a:cubicBezTo>
                      <a:cubicBezTo>
                        <a:pt x="59111" y="17294"/>
                        <a:pt x="54532" y="16510"/>
                        <a:pt x="48325" y="16510"/>
                      </a:cubicBezTo>
                      <a:cubicBezTo>
                        <a:pt x="42119" y="16510"/>
                        <a:pt x="36877" y="18017"/>
                        <a:pt x="32297" y="21090"/>
                      </a:cubicBezTo>
                      <a:cubicBezTo>
                        <a:pt x="27718" y="24102"/>
                        <a:pt x="24223" y="28260"/>
                        <a:pt x="21752" y="33442"/>
                      </a:cubicBezTo>
                      <a:cubicBezTo>
                        <a:pt x="19282" y="38624"/>
                        <a:pt x="18077" y="44409"/>
                        <a:pt x="18077" y="50675"/>
                      </a:cubicBezTo>
                      <a:cubicBezTo>
                        <a:pt x="18318" y="55918"/>
                        <a:pt x="19704" y="60919"/>
                        <a:pt x="22174" y="65679"/>
                      </a:cubicBezTo>
                      <a:cubicBezTo>
                        <a:pt x="24645" y="70440"/>
                        <a:pt x="28140" y="74296"/>
                        <a:pt x="32779" y="77249"/>
                      </a:cubicBezTo>
                      <a:cubicBezTo>
                        <a:pt x="37419" y="80201"/>
                        <a:pt x="42842" y="81647"/>
                        <a:pt x="49109" y="81647"/>
                      </a:cubicBezTo>
                      <a:cubicBezTo>
                        <a:pt x="58690" y="81466"/>
                        <a:pt x="65800" y="78936"/>
                        <a:pt x="70500" y="73995"/>
                      </a:cubicBezTo>
                      <a:cubicBezTo>
                        <a:pt x="75200" y="69114"/>
                        <a:pt x="78514" y="61763"/>
                        <a:pt x="80502" y="52001"/>
                      </a:cubicBezTo>
                      <a:lnTo>
                        <a:pt x="97796" y="54411"/>
                      </a:lnTo>
                      <a:cubicBezTo>
                        <a:pt x="97675" y="58991"/>
                        <a:pt x="96591" y="63751"/>
                        <a:pt x="94482" y="68813"/>
                      </a:cubicBezTo>
                      <a:cubicBezTo>
                        <a:pt x="92373" y="73814"/>
                        <a:pt x="89179" y="78634"/>
                        <a:pt x="84961" y="83154"/>
                      </a:cubicBezTo>
                      <a:cubicBezTo>
                        <a:pt x="80743" y="87733"/>
                        <a:pt x="75501" y="91409"/>
                        <a:pt x="69234" y="94181"/>
                      </a:cubicBezTo>
                      <a:cubicBezTo>
                        <a:pt x="62968" y="97013"/>
                        <a:pt x="55918" y="98459"/>
                        <a:pt x="47904" y="98519"/>
                      </a:cubicBezTo>
                      <a:cubicBezTo>
                        <a:pt x="39588" y="98519"/>
                        <a:pt x="31755" y="96350"/>
                        <a:pt x="24344" y="92072"/>
                      </a:cubicBezTo>
                      <a:cubicBezTo>
                        <a:pt x="16932" y="87793"/>
                        <a:pt x="11027" y="82009"/>
                        <a:pt x="6628" y="74718"/>
                      </a:cubicBezTo>
                      <a:cubicBezTo>
                        <a:pt x="2229" y="67427"/>
                        <a:pt x="0" y="59593"/>
                        <a:pt x="0" y="51218"/>
                      </a:cubicBezTo>
                      <a:cubicBezTo>
                        <a:pt x="0" y="42842"/>
                        <a:pt x="1446" y="35129"/>
                        <a:pt x="4338" y="28622"/>
                      </a:cubicBezTo>
                      <a:cubicBezTo>
                        <a:pt x="7231" y="22114"/>
                        <a:pt x="11087" y="16691"/>
                        <a:pt x="15847" y="12473"/>
                      </a:cubicBezTo>
                      <a:cubicBezTo>
                        <a:pt x="20608" y="8255"/>
                        <a:pt x="25850" y="5122"/>
                        <a:pt x="31514" y="3073"/>
                      </a:cubicBezTo>
                      <a:cubicBezTo>
                        <a:pt x="37178" y="1024"/>
                        <a:pt x="42782" y="0"/>
                        <a:pt x="48265" y="0"/>
                      </a:cubicBezTo>
                      <a:cubicBezTo>
                        <a:pt x="59051" y="0"/>
                        <a:pt x="68089" y="2410"/>
                        <a:pt x="75441" y="7291"/>
                      </a:cubicBezTo>
                      <a:cubicBezTo>
                        <a:pt x="82792" y="12172"/>
                        <a:pt x="89119" y="19704"/>
                        <a:pt x="94421" y="29827"/>
                      </a:cubicBezTo>
                      <a:lnTo>
                        <a:pt x="30851" y="65137"/>
                      </a:lnTo>
                      <a:lnTo>
                        <a:pt x="23379" y="51218"/>
                      </a:lnTo>
                      <a:close/>
                    </a:path>
                  </a:pathLst>
                </a:custGeom>
                <a:grpFill/>
                <a:ln w="6024"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E64DFD88-1C76-AB52-065D-C1DDED7C04F9}"/>
                    </a:ext>
                  </a:extLst>
                </p:cNvPr>
                <p:cNvSpPr/>
                <p:nvPr/>
              </p:nvSpPr>
              <p:spPr>
                <a:xfrm>
                  <a:off x="10611157" y="6155730"/>
                  <a:ext cx="96168" cy="138408"/>
                </a:xfrm>
                <a:custGeom>
                  <a:avLst/>
                  <a:gdLst>
                    <a:gd name="connsiteX0" fmla="*/ 0 w 96168"/>
                    <a:gd name="connsiteY0" fmla="*/ 138348 h 138408"/>
                    <a:gd name="connsiteX1" fmla="*/ 0 w 96168"/>
                    <a:gd name="connsiteY1" fmla="*/ 49049 h 138408"/>
                    <a:gd name="connsiteX2" fmla="*/ 4881 w 96168"/>
                    <a:gd name="connsiteY2" fmla="*/ 26694 h 138408"/>
                    <a:gd name="connsiteX3" fmla="*/ 16149 w 96168"/>
                    <a:gd name="connsiteY3" fmla="*/ 11328 h 138408"/>
                    <a:gd name="connsiteX4" fmla="*/ 31032 w 96168"/>
                    <a:gd name="connsiteY4" fmla="*/ 2712 h 138408"/>
                    <a:gd name="connsiteX5" fmla="*/ 47120 w 96168"/>
                    <a:gd name="connsiteY5" fmla="*/ 0 h 138408"/>
                    <a:gd name="connsiteX6" fmla="*/ 74718 w 96168"/>
                    <a:gd name="connsiteY6" fmla="*/ 7653 h 138408"/>
                    <a:gd name="connsiteX7" fmla="*/ 90987 w 96168"/>
                    <a:gd name="connsiteY7" fmla="*/ 26573 h 138408"/>
                    <a:gd name="connsiteX8" fmla="*/ 96169 w 96168"/>
                    <a:gd name="connsiteY8" fmla="*/ 48265 h 138408"/>
                    <a:gd name="connsiteX9" fmla="*/ 94060 w 96168"/>
                    <a:gd name="connsiteY9" fmla="*/ 64052 h 138408"/>
                    <a:gd name="connsiteX10" fmla="*/ 86829 w 96168"/>
                    <a:gd name="connsiteY10" fmla="*/ 79598 h 138408"/>
                    <a:gd name="connsiteX11" fmla="*/ 72910 w 96168"/>
                    <a:gd name="connsiteY11" fmla="*/ 92072 h 138408"/>
                    <a:gd name="connsiteX12" fmla="*/ 51459 w 96168"/>
                    <a:gd name="connsiteY12" fmla="*/ 98157 h 138408"/>
                    <a:gd name="connsiteX13" fmla="*/ 38323 w 96168"/>
                    <a:gd name="connsiteY13" fmla="*/ 96892 h 138408"/>
                    <a:gd name="connsiteX14" fmla="*/ 24223 w 96168"/>
                    <a:gd name="connsiteY14" fmla="*/ 91288 h 138408"/>
                    <a:gd name="connsiteX15" fmla="*/ 24223 w 96168"/>
                    <a:gd name="connsiteY15" fmla="*/ 73211 h 138408"/>
                    <a:gd name="connsiteX16" fmla="*/ 30490 w 96168"/>
                    <a:gd name="connsiteY16" fmla="*/ 76284 h 138408"/>
                    <a:gd name="connsiteX17" fmla="*/ 38202 w 96168"/>
                    <a:gd name="connsiteY17" fmla="*/ 79840 h 138408"/>
                    <a:gd name="connsiteX18" fmla="*/ 43324 w 96168"/>
                    <a:gd name="connsiteY18" fmla="*/ 81225 h 138408"/>
                    <a:gd name="connsiteX19" fmla="*/ 49531 w 96168"/>
                    <a:gd name="connsiteY19" fmla="*/ 81647 h 138408"/>
                    <a:gd name="connsiteX20" fmla="*/ 65257 w 96168"/>
                    <a:gd name="connsiteY20" fmla="*/ 77068 h 138408"/>
                    <a:gd name="connsiteX21" fmla="*/ 75441 w 96168"/>
                    <a:gd name="connsiteY21" fmla="*/ 65137 h 138408"/>
                    <a:gd name="connsiteX22" fmla="*/ 78996 w 96168"/>
                    <a:gd name="connsiteY22" fmla="*/ 48326 h 138408"/>
                    <a:gd name="connsiteX23" fmla="*/ 74477 w 96168"/>
                    <a:gd name="connsiteY23" fmla="*/ 31213 h 138408"/>
                    <a:gd name="connsiteX24" fmla="*/ 62666 w 96168"/>
                    <a:gd name="connsiteY24" fmla="*/ 20005 h 138408"/>
                    <a:gd name="connsiteX25" fmla="*/ 47542 w 96168"/>
                    <a:gd name="connsiteY25" fmla="*/ 16149 h 138408"/>
                    <a:gd name="connsiteX26" fmla="*/ 33201 w 96168"/>
                    <a:gd name="connsiteY26" fmla="*/ 20126 h 138408"/>
                    <a:gd name="connsiteX27" fmla="*/ 21752 w 96168"/>
                    <a:gd name="connsiteY27" fmla="*/ 32538 h 138408"/>
                    <a:gd name="connsiteX28" fmla="*/ 17294 w 96168"/>
                    <a:gd name="connsiteY28" fmla="*/ 53206 h 138408"/>
                    <a:gd name="connsiteX29" fmla="*/ 17294 w 96168"/>
                    <a:gd name="connsiteY29" fmla="*/ 138409 h 138408"/>
                    <a:gd name="connsiteX30" fmla="*/ 60 w 96168"/>
                    <a:gd name="connsiteY30" fmla="*/ 138409 h 138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168" h="138408">
                      <a:moveTo>
                        <a:pt x="0" y="138348"/>
                      </a:moveTo>
                      <a:lnTo>
                        <a:pt x="0" y="49049"/>
                      </a:lnTo>
                      <a:cubicBezTo>
                        <a:pt x="301" y="40492"/>
                        <a:pt x="1928" y="33020"/>
                        <a:pt x="4881" y="26694"/>
                      </a:cubicBezTo>
                      <a:cubicBezTo>
                        <a:pt x="7833" y="20367"/>
                        <a:pt x="11569" y="15245"/>
                        <a:pt x="16149" y="11328"/>
                      </a:cubicBezTo>
                      <a:cubicBezTo>
                        <a:pt x="20728" y="7412"/>
                        <a:pt x="25669" y="4519"/>
                        <a:pt x="31032" y="2712"/>
                      </a:cubicBezTo>
                      <a:cubicBezTo>
                        <a:pt x="36395" y="904"/>
                        <a:pt x="41758" y="0"/>
                        <a:pt x="47120" y="0"/>
                      </a:cubicBezTo>
                      <a:cubicBezTo>
                        <a:pt x="58147" y="0"/>
                        <a:pt x="67366" y="2531"/>
                        <a:pt x="74718" y="7653"/>
                      </a:cubicBezTo>
                      <a:cubicBezTo>
                        <a:pt x="82069" y="12774"/>
                        <a:pt x="87552" y="19101"/>
                        <a:pt x="90987" y="26573"/>
                      </a:cubicBezTo>
                      <a:cubicBezTo>
                        <a:pt x="94421" y="34045"/>
                        <a:pt x="96169" y="41336"/>
                        <a:pt x="96169" y="48265"/>
                      </a:cubicBezTo>
                      <a:cubicBezTo>
                        <a:pt x="96169" y="53387"/>
                        <a:pt x="95446" y="58629"/>
                        <a:pt x="94060" y="64052"/>
                      </a:cubicBezTo>
                      <a:cubicBezTo>
                        <a:pt x="92674" y="69475"/>
                        <a:pt x="90204" y="74657"/>
                        <a:pt x="86829" y="79598"/>
                      </a:cubicBezTo>
                      <a:cubicBezTo>
                        <a:pt x="83455" y="84540"/>
                        <a:pt x="78815" y="88697"/>
                        <a:pt x="72910" y="92072"/>
                      </a:cubicBezTo>
                      <a:cubicBezTo>
                        <a:pt x="67005" y="95446"/>
                        <a:pt x="59895" y="97434"/>
                        <a:pt x="51459" y="98157"/>
                      </a:cubicBezTo>
                      <a:cubicBezTo>
                        <a:pt x="46638" y="98157"/>
                        <a:pt x="42300" y="97736"/>
                        <a:pt x="38323" y="96892"/>
                      </a:cubicBezTo>
                      <a:cubicBezTo>
                        <a:pt x="34346" y="96048"/>
                        <a:pt x="29646" y="94181"/>
                        <a:pt x="24223" y="91288"/>
                      </a:cubicBezTo>
                      <a:lnTo>
                        <a:pt x="24223" y="73211"/>
                      </a:lnTo>
                      <a:cubicBezTo>
                        <a:pt x="24946" y="73513"/>
                        <a:pt x="26995" y="74537"/>
                        <a:pt x="30490" y="76284"/>
                      </a:cubicBezTo>
                      <a:cubicBezTo>
                        <a:pt x="33984" y="78032"/>
                        <a:pt x="36515" y="79177"/>
                        <a:pt x="38202" y="79840"/>
                      </a:cubicBezTo>
                      <a:cubicBezTo>
                        <a:pt x="39890" y="80502"/>
                        <a:pt x="41577" y="80984"/>
                        <a:pt x="43324" y="81225"/>
                      </a:cubicBezTo>
                      <a:cubicBezTo>
                        <a:pt x="45072" y="81466"/>
                        <a:pt x="47120" y="81647"/>
                        <a:pt x="49531" y="81647"/>
                      </a:cubicBezTo>
                      <a:cubicBezTo>
                        <a:pt x="55556" y="81527"/>
                        <a:pt x="60799" y="79960"/>
                        <a:pt x="65257" y="77068"/>
                      </a:cubicBezTo>
                      <a:cubicBezTo>
                        <a:pt x="69717" y="74175"/>
                        <a:pt x="73091" y="70138"/>
                        <a:pt x="75441" y="65137"/>
                      </a:cubicBezTo>
                      <a:cubicBezTo>
                        <a:pt x="77791" y="60136"/>
                        <a:pt x="78996" y="54532"/>
                        <a:pt x="78996" y="48326"/>
                      </a:cubicBezTo>
                      <a:cubicBezTo>
                        <a:pt x="78996" y="42119"/>
                        <a:pt x="77489" y="36154"/>
                        <a:pt x="74477" y="31213"/>
                      </a:cubicBezTo>
                      <a:cubicBezTo>
                        <a:pt x="71464" y="26272"/>
                        <a:pt x="67547" y="22536"/>
                        <a:pt x="62666" y="20005"/>
                      </a:cubicBezTo>
                      <a:cubicBezTo>
                        <a:pt x="57786" y="17474"/>
                        <a:pt x="52785" y="16149"/>
                        <a:pt x="47542" y="16149"/>
                      </a:cubicBezTo>
                      <a:cubicBezTo>
                        <a:pt x="42601" y="16149"/>
                        <a:pt x="37841" y="17474"/>
                        <a:pt x="33201" y="20126"/>
                      </a:cubicBezTo>
                      <a:cubicBezTo>
                        <a:pt x="28561" y="22777"/>
                        <a:pt x="24765" y="26935"/>
                        <a:pt x="21752" y="32538"/>
                      </a:cubicBezTo>
                      <a:cubicBezTo>
                        <a:pt x="18740" y="38142"/>
                        <a:pt x="17294" y="45072"/>
                        <a:pt x="17294" y="53206"/>
                      </a:cubicBezTo>
                      <a:lnTo>
                        <a:pt x="17294" y="138409"/>
                      </a:lnTo>
                      <a:lnTo>
                        <a:pt x="60" y="138409"/>
                      </a:lnTo>
                      <a:close/>
                    </a:path>
                  </a:pathLst>
                </a:custGeom>
                <a:grpFill/>
                <a:ln w="6024"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A4C01F2A-75FB-5885-20D1-13A1E505FE85}"/>
                    </a:ext>
                  </a:extLst>
                </p:cNvPr>
                <p:cNvSpPr/>
                <p:nvPr/>
              </p:nvSpPr>
              <p:spPr>
                <a:xfrm>
                  <a:off x="10717449" y="6155549"/>
                  <a:ext cx="96711" cy="98217"/>
                </a:xfrm>
                <a:custGeom>
                  <a:avLst/>
                  <a:gdLst>
                    <a:gd name="connsiteX0" fmla="*/ 78996 w 96711"/>
                    <a:gd name="connsiteY0" fmla="*/ 96289 h 98217"/>
                    <a:gd name="connsiteX1" fmla="*/ 78996 w 96711"/>
                    <a:gd name="connsiteY1" fmla="*/ 41878 h 98217"/>
                    <a:gd name="connsiteX2" fmla="*/ 74838 w 96711"/>
                    <a:gd name="connsiteY2" fmla="*/ 28983 h 98217"/>
                    <a:gd name="connsiteX3" fmla="*/ 64173 w 96711"/>
                    <a:gd name="connsiteY3" fmla="*/ 19885 h 98217"/>
                    <a:gd name="connsiteX4" fmla="*/ 48024 w 96711"/>
                    <a:gd name="connsiteY4" fmla="*/ 16570 h 98217"/>
                    <a:gd name="connsiteX5" fmla="*/ 34467 w 96711"/>
                    <a:gd name="connsiteY5" fmla="*/ 19583 h 98217"/>
                    <a:gd name="connsiteX6" fmla="*/ 22415 w 96711"/>
                    <a:gd name="connsiteY6" fmla="*/ 29767 h 98217"/>
                    <a:gd name="connsiteX7" fmla="*/ 17233 w 96711"/>
                    <a:gd name="connsiteY7" fmla="*/ 48386 h 98217"/>
                    <a:gd name="connsiteX8" fmla="*/ 21572 w 96711"/>
                    <a:gd name="connsiteY8" fmla="*/ 66222 h 98217"/>
                    <a:gd name="connsiteX9" fmla="*/ 33020 w 96711"/>
                    <a:gd name="connsiteY9" fmla="*/ 77791 h 98217"/>
                    <a:gd name="connsiteX10" fmla="*/ 48024 w 96711"/>
                    <a:gd name="connsiteY10" fmla="*/ 81768 h 98217"/>
                    <a:gd name="connsiteX11" fmla="*/ 72187 w 96711"/>
                    <a:gd name="connsiteY11" fmla="*/ 68572 h 98217"/>
                    <a:gd name="connsiteX12" fmla="*/ 72187 w 96711"/>
                    <a:gd name="connsiteY12" fmla="*/ 89420 h 98217"/>
                    <a:gd name="connsiteX13" fmla="*/ 64052 w 96711"/>
                    <a:gd name="connsiteY13" fmla="*/ 94361 h 98217"/>
                    <a:gd name="connsiteX14" fmla="*/ 57304 w 96711"/>
                    <a:gd name="connsiteY14" fmla="*/ 96892 h 98217"/>
                    <a:gd name="connsiteX15" fmla="*/ 46458 w 96711"/>
                    <a:gd name="connsiteY15" fmla="*/ 98218 h 98217"/>
                    <a:gd name="connsiteX16" fmla="*/ 24103 w 96711"/>
                    <a:gd name="connsiteY16" fmla="*/ 92072 h 98217"/>
                    <a:gd name="connsiteX17" fmla="*/ 6689 w 96711"/>
                    <a:gd name="connsiteY17" fmla="*/ 74537 h 98217"/>
                    <a:gd name="connsiteX18" fmla="*/ 0 w 96711"/>
                    <a:gd name="connsiteY18" fmla="*/ 48326 h 98217"/>
                    <a:gd name="connsiteX19" fmla="*/ 5664 w 96711"/>
                    <a:gd name="connsiteY19" fmla="*/ 23982 h 98217"/>
                    <a:gd name="connsiteX20" fmla="*/ 22536 w 96711"/>
                    <a:gd name="connsiteY20" fmla="*/ 6508 h 98217"/>
                    <a:gd name="connsiteX21" fmla="*/ 49471 w 96711"/>
                    <a:gd name="connsiteY21" fmla="*/ 0 h 98217"/>
                    <a:gd name="connsiteX22" fmla="*/ 69717 w 96711"/>
                    <a:gd name="connsiteY22" fmla="*/ 3495 h 98217"/>
                    <a:gd name="connsiteX23" fmla="*/ 84660 w 96711"/>
                    <a:gd name="connsiteY23" fmla="*/ 12955 h 98217"/>
                    <a:gd name="connsiteX24" fmla="*/ 93699 w 96711"/>
                    <a:gd name="connsiteY24" fmla="*/ 26754 h 98217"/>
                    <a:gd name="connsiteX25" fmla="*/ 96711 w 96711"/>
                    <a:gd name="connsiteY25" fmla="*/ 43143 h 98217"/>
                    <a:gd name="connsiteX26" fmla="*/ 96711 w 96711"/>
                    <a:gd name="connsiteY26" fmla="*/ 96169 h 98217"/>
                    <a:gd name="connsiteX27" fmla="*/ 79056 w 96711"/>
                    <a:gd name="connsiteY27" fmla="*/ 96169 h 98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6711" h="98217">
                      <a:moveTo>
                        <a:pt x="78996" y="96289"/>
                      </a:moveTo>
                      <a:lnTo>
                        <a:pt x="78996" y="41878"/>
                      </a:lnTo>
                      <a:cubicBezTo>
                        <a:pt x="78755" y="37118"/>
                        <a:pt x="77369" y="32840"/>
                        <a:pt x="74838" y="28983"/>
                      </a:cubicBezTo>
                      <a:cubicBezTo>
                        <a:pt x="72308" y="25127"/>
                        <a:pt x="68752" y="22114"/>
                        <a:pt x="64173" y="19885"/>
                      </a:cubicBezTo>
                      <a:cubicBezTo>
                        <a:pt x="59594" y="17655"/>
                        <a:pt x="54170" y="16570"/>
                        <a:pt x="48024" y="16570"/>
                      </a:cubicBezTo>
                      <a:cubicBezTo>
                        <a:pt x="43686" y="16570"/>
                        <a:pt x="39167" y="17595"/>
                        <a:pt x="34467" y="19583"/>
                      </a:cubicBezTo>
                      <a:cubicBezTo>
                        <a:pt x="29767" y="21572"/>
                        <a:pt x="25730" y="25006"/>
                        <a:pt x="22415" y="29767"/>
                      </a:cubicBezTo>
                      <a:cubicBezTo>
                        <a:pt x="19101" y="34527"/>
                        <a:pt x="17354" y="40733"/>
                        <a:pt x="17233" y="48386"/>
                      </a:cubicBezTo>
                      <a:cubicBezTo>
                        <a:pt x="17233" y="55195"/>
                        <a:pt x="18679" y="61160"/>
                        <a:pt x="21572" y="66222"/>
                      </a:cubicBezTo>
                      <a:cubicBezTo>
                        <a:pt x="24464" y="71283"/>
                        <a:pt x="28260" y="75140"/>
                        <a:pt x="33020" y="77791"/>
                      </a:cubicBezTo>
                      <a:cubicBezTo>
                        <a:pt x="37781" y="80442"/>
                        <a:pt x="42782" y="81768"/>
                        <a:pt x="48024" y="81768"/>
                      </a:cubicBezTo>
                      <a:cubicBezTo>
                        <a:pt x="57123" y="81768"/>
                        <a:pt x="65137" y="77369"/>
                        <a:pt x="72187" y="68572"/>
                      </a:cubicBezTo>
                      <a:lnTo>
                        <a:pt x="72187" y="89420"/>
                      </a:lnTo>
                      <a:cubicBezTo>
                        <a:pt x="68451" y="91770"/>
                        <a:pt x="65740" y="93457"/>
                        <a:pt x="64052" y="94361"/>
                      </a:cubicBezTo>
                      <a:cubicBezTo>
                        <a:pt x="62365" y="95265"/>
                        <a:pt x="60136" y="96109"/>
                        <a:pt x="57304" y="96892"/>
                      </a:cubicBezTo>
                      <a:cubicBezTo>
                        <a:pt x="54472" y="97675"/>
                        <a:pt x="50856" y="98097"/>
                        <a:pt x="46458" y="98218"/>
                      </a:cubicBezTo>
                      <a:cubicBezTo>
                        <a:pt x="38685" y="98218"/>
                        <a:pt x="31273" y="96169"/>
                        <a:pt x="24103" y="92072"/>
                      </a:cubicBezTo>
                      <a:cubicBezTo>
                        <a:pt x="16932" y="87974"/>
                        <a:pt x="11147" y="82129"/>
                        <a:pt x="6689" y="74537"/>
                      </a:cubicBezTo>
                      <a:cubicBezTo>
                        <a:pt x="2230" y="66945"/>
                        <a:pt x="0" y="58208"/>
                        <a:pt x="0" y="48326"/>
                      </a:cubicBezTo>
                      <a:cubicBezTo>
                        <a:pt x="0" y="39468"/>
                        <a:pt x="1868" y="31333"/>
                        <a:pt x="5664" y="23982"/>
                      </a:cubicBezTo>
                      <a:cubicBezTo>
                        <a:pt x="9460" y="16631"/>
                        <a:pt x="15064" y="10846"/>
                        <a:pt x="22536" y="6508"/>
                      </a:cubicBezTo>
                      <a:cubicBezTo>
                        <a:pt x="30008" y="2169"/>
                        <a:pt x="38986" y="0"/>
                        <a:pt x="49471" y="0"/>
                      </a:cubicBezTo>
                      <a:cubicBezTo>
                        <a:pt x="57003" y="0"/>
                        <a:pt x="63691" y="1145"/>
                        <a:pt x="69717" y="3495"/>
                      </a:cubicBezTo>
                      <a:cubicBezTo>
                        <a:pt x="75682" y="5785"/>
                        <a:pt x="80683" y="8978"/>
                        <a:pt x="84660" y="12955"/>
                      </a:cubicBezTo>
                      <a:cubicBezTo>
                        <a:pt x="88637" y="16992"/>
                        <a:pt x="91650" y="21572"/>
                        <a:pt x="93699" y="26754"/>
                      </a:cubicBezTo>
                      <a:cubicBezTo>
                        <a:pt x="95747" y="31936"/>
                        <a:pt x="96711" y="37419"/>
                        <a:pt x="96711" y="43143"/>
                      </a:cubicBezTo>
                      <a:lnTo>
                        <a:pt x="96711" y="96169"/>
                      </a:lnTo>
                      <a:lnTo>
                        <a:pt x="79056" y="96169"/>
                      </a:lnTo>
                      <a:close/>
                    </a:path>
                  </a:pathLst>
                </a:custGeom>
                <a:grpFill/>
                <a:ln w="6024"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6144B28D-37D5-5EA1-A6AD-048004D1F8CE}"/>
                    </a:ext>
                  </a:extLst>
                </p:cNvPr>
                <p:cNvSpPr/>
                <p:nvPr/>
              </p:nvSpPr>
              <p:spPr>
                <a:xfrm>
                  <a:off x="10830610" y="6155670"/>
                  <a:ext cx="46276" cy="96229"/>
                </a:xfrm>
                <a:custGeom>
                  <a:avLst/>
                  <a:gdLst>
                    <a:gd name="connsiteX0" fmla="*/ 0 w 46276"/>
                    <a:gd name="connsiteY0" fmla="*/ 1988 h 96229"/>
                    <a:gd name="connsiteX1" fmla="*/ 16450 w 46276"/>
                    <a:gd name="connsiteY1" fmla="*/ 1988 h 96229"/>
                    <a:gd name="connsiteX2" fmla="*/ 16450 w 46276"/>
                    <a:gd name="connsiteY2" fmla="*/ 12955 h 96229"/>
                    <a:gd name="connsiteX3" fmla="*/ 26091 w 46276"/>
                    <a:gd name="connsiteY3" fmla="*/ 3676 h 96229"/>
                    <a:gd name="connsiteX4" fmla="*/ 40974 w 46276"/>
                    <a:gd name="connsiteY4" fmla="*/ 0 h 96229"/>
                    <a:gd name="connsiteX5" fmla="*/ 46277 w 46276"/>
                    <a:gd name="connsiteY5" fmla="*/ 0 h 96229"/>
                    <a:gd name="connsiteX6" fmla="*/ 46277 w 46276"/>
                    <a:gd name="connsiteY6" fmla="*/ 16510 h 96229"/>
                    <a:gd name="connsiteX7" fmla="*/ 42179 w 46276"/>
                    <a:gd name="connsiteY7" fmla="*/ 16510 h 96229"/>
                    <a:gd name="connsiteX8" fmla="*/ 23319 w 46276"/>
                    <a:gd name="connsiteY8" fmla="*/ 26151 h 96229"/>
                    <a:gd name="connsiteX9" fmla="*/ 17294 w 46276"/>
                    <a:gd name="connsiteY9" fmla="*/ 46759 h 96229"/>
                    <a:gd name="connsiteX10" fmla="*/ 17294 w 46276"/>
                    <a:gd name="connsiteY10" fmla="*/ 96229 h 96229"/>
                    <a:gd name="connsiteX11" fmla="*/ 60 w 46276"/>
                    <a:gd name="connsiteY11" fmla="*/ 96229 h 96229"/>
                    <a:gd name="connsiteX12" fmla="*/ 60 w 46276"/>
                    <a:gd name="connsiteY12" fmla="*/ 1988 h 9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276" h="96229">
                      <a:moveTo>
                        <a:pt x="0" y="1988"/>
                      </a:moveTo>
                      <a:lnTo>
                        <a:pt x="16450" y="1988"/>
                      </a:lnTo>
                      <a:lnTo>
                        <a:pt x="16450" y="12955"/>
                      </a:lnTo>
                      <a:cubicBezTo>
                        <a:pt x="18679" y="9219"/>
                        <a:pt x="21933" y="6146"/>
                        <a:pt x="26091" y="3676"/>
                      </a:cubicBezTo>
                      <a:cubicBezTo>
                        <a:pt x="30249" y="1205"/>
                        <a:pt x="35250" y="0"/>
                        <a:pt x="40974" y="0"/>
                      </a:cubicBezTo>
                      <a:lnTo>
                        <a:pt x="46277" y="0"/>
                      </a:lnTo>
                      <a:lnTo>
                        <a:pt x="46277" y="16510"/>
                      </a:lnTo>
                      <a:lnTo>
                        <a:pt x="42179" y="16510"/>
                      </a:lnTo>
                      <a:cubicBezTo>
                        <a:pt x="33382" y="16510"/>
                        <a:pt x="27055" y="19704"/>
                        <a:pt x="23319" y="26151"/>
                      </a:cubicBezTo>
                      <a:cubicBezTo>
                        <a:pt x="19583" y="32599"/>
                        <a:pt x="17535" y="39468"/>
                        <a:pt x="17294" y="46759"/>
                      </a:cubicBezTo>
                      <a:lnTo>
                        <a:pt x="17294" y="96229"/>
                      </a:lnTo>
                      <a:lnTo>
                        <a:pt x="60" y="96229"/>
                      </a:lnTo>
                      <a:lnTo>
                        <a:pt x="60" y="1988"/>
                      </a:lnTo>
                      <a:close/>
                    </a:path>
                  </a:pathLst>
                </a:custGeom>
                <a:grpFill/>
                <a:ln w="6024"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080696FF-CF63-5B2A-40E1-8B1994CBF4D6}"/>
                    </a:ext>
                  </a:extLst>
                </p:cNvPr>
                <p:cNvSpPr/>
                <p:nvPr/>
              </p:nvSpPr>
              <p:spPr>
                <a:xfrm>
                  <a:off x="10887673" y="6133676"/>
                  <a:ext cx="50916" cy="118283"/>
                </a:xfrm>
                <a:custGeom>
                  <a:avLst/>
                  <a:gdLst>
                    <a:gd name="connsiteX0" fmla="*/ 60 w 50916"/>
                    <a:gd name="connsiteY0" fmla="*/ 88757 h 118283"/>
                    <a:gd name="connsiteX1" fmla="*/ 60 w 50916"/>
                    <a:gd name="connsiteY1" fmla="*/ 0 h 118283"/>
                    <a:gd name="connsiteX2" fmla="*/ 17113 w 50916"/>
                    <a:gd name="connsiteY2" fmla="*/ 0 h 118283"/>
                    <a:gd name="connsiteX3" fmla="*/ 17113 w 50916"/>
                    <a:gd name="connsiteY3" fmla="*/ 23982 h 118283"/>
                    <a:gd name="connsiteX4" fmla="*/ 50917 w 50916"/>
                    <a:gd name="connsiteY4" fmla="*/ 23982 h 118283"/>
                    <a:gd name="connsiteX5" fmla="*/ 50917 w 50916"/>
                    <a:gd name="connsiteY5" fmla="*/ 40492 h 118283"/>
                    <a:gd name="connsiteX6" fmla="*/ 17113 w 50916"/>
                    <a:gd name="connsiteY6" fmla="*/ 40492 h 118283"/>
                    <a:gd name="connsiteX7" fmla="*/ 17113 w 50916"/>
                    <a:gd name="connsiteY7" fmla="*/ 92132 h 118283"/>
                    <a:gd name="connsiteX8" fmla="*/ 20246 w 50916"/>
                    <a:gd name="connsiteY8" fmla="*/ 98941 h 118283"/>
                    <a:gd name="connsiteX9" fmla="*/ 29465 w 50916"/>
                    <a:gd name="connsiteY9" fmla="*/ 101773 h 118283"/>
                    <a:gd name="connsiteX10" fmla="*/ 50856 w 50916"/>
                    <a:gd name="connsiteY10" fmla="*/ 101773 h 118283"/>
                    <a:gd name="connsiteX11" fmla="*/ 50856 w 50916"/>
                    <a:gd name="connsiteY11" fmla="*/ 118283 h 118283"/>
                    <a:gd name="connsiteX12" fmla="*/ 29044 w 50916"/>
                    <a:gd name="connsiteY12" fmla="*/ 118283 h 118283"/>
                    <a:gd name="connsiteX13" fmla="*/ 12353 w 50916"/>
                    <a:gd name="connsiteY13" fmla="*/ 114246 h 118283"/>
                    <a:gd name="connsiteX14" fmla="*/ 2892 w 50916"/>
                    <a:gd name="connsiteY14" fmla="*/ 103520 h 118283"/>
                    <a:gd name="connsiteX15" fmla="*/ 0 w 50916"/>
                    <a:gd name="connsiteY15" fmla="*/ 88818 h 11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916" h="118283">
                      <a:moveTo>
                        <a:pt x="60" y="88757"/>
                      </a:moveTo>
                      <a:lnTo>
                        <a:pt x="60" y="0"/>
                      </a:lnTo>
                      <a:lnTo>
                        <a:pt x="17113" y="0"/>
                      </a:lnTo>
                      <a:lnTo>
                        <a:pt x="17113" y="23982"/>
                      </a:lnTo>
                      <a:lnTo>
                        <a:pt x="50917" y="23982"/>
                      </a:lnTo>
                      <a:lnTo>
                        <a:pt x="50917" y="40492"/>
                      </a:lnTo>
                      <a:lnTo>
                        <a:pt x="17113" y="40492"/>
                      </a:lnTo>
                      <a:lnTo>
                        <a:pt x="17113" y="92132"/>
                      </a:lnTo>
                      <a:cubicBezTo>
                        <a:pt x="17113" y="94723"/>
                        <a:pt x="18137" y="97013"/>
                        <a:pt x="20246" y="98941"/>
                      </a:cubicBezTo>
                      <a:cubicBezTo>
                        <a:pt x="22355" y="100869"/>
                        <a:pt x="25428" y="101773"/>
                        <a:pt x="29465" y="101773"/>
                      </a:cubicBezTo>
                      <a:lnTo>
                        <a:pt x="50856" y="101773"/>
                      </a:lnTo>
                      <a:lnTo>
                        <a:pt x="50856" y="118283"/>
                      </a:lnTo>
                      <a:lnTo>
                        <a:pt x="29044" y="118283"/>
                      </a:lnTo>
                      <a:cubicBezTo>
                        <a:pt x="22295" y="118283"/>
                        <a:pt x="16751" y="116957"/>
                        <a:pt x="12353" y="114246"/>
                      </a:cubicBezTo>
                      <a:cubicBezTo>
                        <a:pt x="7954" y="111534"/>
                        <a:pt x="4821" y="107979"/>
                        <a:pt x="2892" y="103520"/>
                      </a:cubicBezTo>
                      <a:cubicBezTo>
                        <a:pt x="964" y="99061"/>
                        <a:pt x="0" y="94181"/>
                        <a:pt x="0" y="88818"/>
                      </a:cubicBezTo>
                      <a:close/>
                    </a:path>
                  </a:pathLst>
                </a:custGeom>
                <a:grpFill/>
                <a:ln w="6024"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34968AE6-8F06-50F0-59F6-29EEF2450A19}"/>
                    </a:ext>
                  </a:extLst>
                </p:cNvPr>
                <p:cNvSpPr/>
                <p:nvPr/>
              </p:nvSpPr>
              <p:spPr>
                <a:xfrm>
                  <a:off x="10950942" y="6155670"/>
                  <a:ext cx="122742" cy="96168"/>
                </a:xfrm>
                <a:custGeom>
                  <a:avLst/>
                  <a:gdLst>
                    <a:gd name="connsiteX0" fmla="*/ 0 w 122742"/>
                    <a:gd name="connsiteY0" fmla="*/ 96169 h 96168"/>
                    <a:gd name="connsiteX1" fmla="*/ 0 w 122742"/>
                    <a:gd name="connsiteY1" fmla="*/ 31393 h 96168"/>
                    <a:gd name="connsiteX2" fmla="*/ 4519 w 122742"/>
                    <a:gd name="connsiteY2" fmla="*/ 15968 h 96168"/>
                    <a:gd name="connsiteX3" fmla="*/ 16812 w 122742"/>
                    <a:gd name="connsiteY3" fmla="*/ 4399 h 96168"/>
                    <a:gd name="connsiteX4" fmla="*/ 35371 w 122742"/>
                    <a:gd name="connsiteY4" fmla="*/ 0 h 96168"/>
                    <a:gd name="connsiteX5" fmla="*/ 61281 w 122742"/>
                    <a:gd name="connsiteY5" fmla="*/ 13317 h 96168"/>
                    <a:gd name="connsiteX6" fmla="*/ 72549 w 122742"/>
                    <a:gd name="connsiteY6" fmla="*/ 3856 h 96168"/>
                    <a:gd name="connsiteX7" fmla="*/ 89782 w 122742"/>
                    <a:gd name="connsiteY7" fmla="*/ 0 h 96168"/>
                    <a:gd name="connsiteX8" fmla="*/ 105991 w 122742"/>
                    <a:gd name="connsiteY8" fmla="*/ 4218 h 96168"/>
                    <a:gd name="connsiteX9" fmla="*/ 118163 w 122742"/>
                    <a:gd name="connsiteY9" fmla="*/ 15667 h 96168"/>
                    <a:gd name="connsiteX10" fmla="*/ 122742 w 122742"/>
                    <a:gd name="connsiteY10" fmla="*/ 31333 h 96168"/>
                    <a:gd name="connsiteX11" fmla="*/ 122742 w 122742"/>
                    <a:gd name="connsiteY11" fmla="*/ 96109 h 96168"/>
                    <a:gd name="connsiteX12" fmla="*/ 105509 w 122742"/>
                    <a:gd name="connsiteY12" fmla="*/ 96109 h 96168"/>
                    <a:gd name="connsiteX13" fmla="*/ 105509 w 122742"/>
                    <a:gd name="connsiteY13" fmla="*/ 36636 h 96168"/>
                    <a:gd name="connsiteX14" fmla="*/ 101592 w 122742"/>
                    <a:gd name="connsiteY14" fmla="*/ 22837 h 96168"/>
                    <a:gd name="connsiteX15" fmla="*/ 88637 w 122742"/>
                    <a:gd name="connsiteY15" fmla="*/ 16450 h 96168"/>
                    <a:gd name="connsiteX16" fmla="*/ 74417 w 122742"/>
                    <a:gd name="connsiteY16" fmla="*/ 22415 h 96168"/>
                    <a:gd name="connsiteX17" fmla="*/ 70199 w 122742"/>
                    <a:gd name="connsiteY17" fmla="*/ 36696 h 96168"/>
                    <a:gd name="connsiteX18" fmla="*/ 70199 w 122742"/>
                    <a:gd name="connsiteY18" fmla="*/ 96169 h 96168"/>
                    <a:gd name="connsiteX19" fmla="*/ 52543 w 122742"/>
                    <a:gd name="connsiteY19" fmla="*/ 96169 h 96168"/>
                    <a:gd name="connsiteX20" fmla="*/ 52543 w 122742"/>
                    <a:gd name="connsiteY20" fmla="*/ 37841 h 96168"/>
                    <a:gd name="connsiteX21" fmla="*/ 48085 w 122742"/>
                    <a:gd name="connsiteY21" fmla="*/ 22235 h 96168"/>
                    <a:gd name="connsiteX22" fmla="*/ 35069 w 122742"/>
                    <a:gd name="connsiteY22" fmla="*/ 16510 h 96168"/>
                    <a:gd name="connsiteX23" fmla="*/ 20969 w 122742"/>
                    <a:gd name="connsiteY23" fmla="*/ 22897 h 96168"/>
                    <a:gd name="connsiteX24" fmla="*/ 17354 w 122742"/>
                    <a:gd name="connsiteY24" fmla="*/ 39046 h 96168"/>
                    <a:gd name="connsiteX25" fmla="*/ 17354 w 122742"/>
                    <a:gd name="connsiteY25" fmla="*/ 96169 h 96168"/>
                    <a:gd name="connsiteX26" fmla="*/ 121 w 122742"/>
                    <a:gd name="connsiteY26" fmla="*/ 96169 h 9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2742" h="96168">
                      <a:moveTo>
                        <a:pt x="0" y="96169"/>
                      </a:moveTo>
                      <a:lnTo>
                        <a:pt x="0" y="31393"/>
                      </a:lnTo>
                      <a:cubicBezTo>
                        <a:pt x="181" y="25910"/>
                        <a:pt x="1687" y="20728"/>
                        <a:pt x="4519" y="15968"/>
                      </a:cubicBezTo>
                      <a:cubicBezTo>
                        <a:pt x="7351" y="11208"/>
                        <a:pt x="11449" y="7291"/>
                        <a:pt x="16812" y="4399"/>
                      </a:cubicBezTo>
                      <a:cubicBezTo>
                        <a:pt x="22174" y="1506"/>
                        <a:pt x="28321" y="0"/>
                        <a:pt x="35371" y="0"/>
                      </a:cubicBezTo>
                      <a:cubicBezTo>
                        <a:pt x="45915" y="301"/>
                        <a:pt x="54592" y="4700"/>
                        <a:pt x="61281" y="13317"/>
                      </a:cubicBezTo>
                      <a:cubicBezTo>
                        <a:pt x="63812" y="9520"/>
                        <a:pt x="67608" y="6387"/>
                        <a:pt x="72549" y="3856"/>
                      </a:cubicBezTo>
                      <a:cubicBezTo>
                        <a:pt x="77490" y="1326"/>
                        <a:pt x="83214" y="0"/>
                        <a:pt x="89782" y="0"/>
                      </a:cubicBezTo>
                      <a:cubicBezTo>
                        <a:pt x="95506" y="0"/>
                        <a:pt x="100929" y="1386"/>
                        <a:pt x="105991" y="4218"/>
                      </a:cubicBezTo>
                      <a:cubicBezTo>
                        <a:pt x="111052" y="7050"/>
                        <a:pt x="115150" y="10846"/>
                        <a:pt x="118163" y="15667"/>
                      </a:cubicBezTo>
                      <a:cubicBezTo>
                        <a:pt x="121175" y="20487"/>
                        <a:pt x="122742" y="25729"/>
                        <a:pt x="122742" y="31333"/>
                      </a:cubicBezTo>
                      <a:lnTo>
                        <a:pt x="122742" y="96109"/>
                      </a:lnTo>
                      <a:lnTo>
                        <a:pt x="105509" y="96109"/>
                      </a:lnTo>
                      <a:lnTo>
                        <a:pt x="105509" y="36636"/>
                      </a:lnTo>
                      <a:cubicBezTo>
                        <a:pt x="105509" y="31514"/>
                        <a:pt x="104183" y="26935"/>
                        <a:pt x="101592" y="22837"/>
                      </a:cubicBezTo>
                      <a:cubicBezTo>
                        <a:pt x="99001" y="18740"/>
                        <a:pt x="94663" y="16570"/>
                        <a:pt x="88637" y="16450"/>
                      </a:cubicBezTo>
                      <a:cubicBezTo>
                        <a:pt x="82009" y="16450"/>
                        <a:pt x="77249" y="18438"/>
                        <a:pt x="74417" y="22415"/>
                      </a:cubicBezTo>
                      <a:cubicBezTo>
                        <a:pt x="71584" y="26392"/>
                        <a:pt x="70199" y="31152"/>
                        <a:pt x="70199" y="36696"/>
                      </a:cubicBezTo>
                      <a:lnTo>
                        <a:pt x="70199" y="96169"/>
                      </a:lnTo>
                      <a:lnTo>
                        <a:pt x="52543" y="96169"/>
                      </a:lnTo>
                      <a:lnTo>
                        <a:pt x="52543" y="37841"/>
                      </a:lnTo>
                      <a:cubicBezTo>
                        <a:pt x="52543" y="31273"/>
                        <a:pt x="51037" y="26031"/>
                        <a:pt x="48085" y="22235"/>
                      </a:cubicBezTo>
                      <a:cubicBezTo>
                        <a:pt x="45132" y="18438"/>
                        <a:pt x="40794" y="16510"/>
                        <a:pt x="35069" y="16510"/>
                      </a:cubicBezTo>
                      <a:cubicBezTo>
                        <a:pt x="28079" y="16691"/>
                        <a:pt x="23379" y="18800"/>
                        <a:pt x="20969" y="22897"/>
                      </a:cubicBezTo>
                      <a:cubicBezTo>
                        <a:pt x="18559" y="26995"/>
                        <a:pt x="17354" y="32418"/>
                        <a:pt x="17354" y="39046"/>
                      </a:cubicBezTo>
                      <a:lnTo>
                        <a:pt x="17354" y="96169"/>
                      </a:lnTo>
                      <a:lnTo>
                        <a:pt x="121" y="96169"/>
                      </a:lnTo>
                      <a:close/>
                    </a:path>
                  </a:pathLst>
                </a:custGeom>
                <a:grpFill/>
                <a:ln w="6024"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3AD29716-3781-6F83-2013-D3310F0BBB13}"/>
                    </a:ext>
                  </a:extLst>
                </p:cNvPr>
                <p:cNvSpPr/>
                <p:nvPr/>
              </p:nvSpPr>
              <p:spPr>
                <a:xfrm>
                  <a:off x="11089230" y="6155610"/>
                  <a:ext cx="97795" cy="98518"/>
                </a:xfrm>
                <a:custGeom>
                  <a:avLst/>
                  <a:gdLst>
                    <a:gd name="connsiteX0" fmla="*/ 23379 w 97795"/>
                    <a:gd name="connsiteY0" fmla="*/ 51278 h 98518"/>
                    <a:gd name="connsiteX1" fmla="*/ 70319 w 97795"/>
                    <a:gd name="connsiteY1" fmla="*/ 25368 h 98518"/>
                    <a:gd name="connsiteX2" fmla="*/ 62004 w 97795"/>
                    <a:gd name="connsiteY2" fmla="*/ 18920 h 98518"/>
                    <a:gd name="connsiteX3" fmla="*/ 48325 w 97795"/>
                    <a:gd name="connsiteY3" fmla="*/ 16510 h 98518"/>
                    <a:gd name="connsiteX4" fmla="*/ 32297 w 97795"/>
                    <a:gd name="connsiteY4" fmla="*/ 21090 h 98518"/>
                    <a:gd name="connsiteX5" fmla="*/ 21752 w 97795"/>
                    <a:gd name="connsiteY5" fmla="*/ 33442 h 98518"/>
                    <a:gd name="connsiteX6" fmla="*/ 18077 w 97795"/>
                    <a:gd name="connsiteY6" fmla="*/ 50675 h 98518"/>
                    <a:gd name="connsiteX7" fmla="*/ 22174 w 97795"/>
                    <a:gd name="connsiteY7" fmla="*/ 65679 h 98518"/>
                    <a:gd name="connsiteX8" fmla="*/ 32779 w 97795"/>
                    <a:gd name="connsiteY8" fmla="*/ 77249 h 98518"/>
                    <a:gd name="connsiteX9" fmla="*/ 49109 w 97795"/>
                    <a:gd name="connsiteY9" fmla="*/ 81647 h 98518"/>
                    <a:gd name="connsiteX10" fmla="*/ 70500 w 97795"/>
                    <a:gd name="connsiteY10" fmla="*/ 73995 h 98518"/>
                    <a:gd name="connsiteX11" fmla="*/ 80502 w 97795"/>
                    <a:gd name="connsiteY11" fmla="*/ 52001 h 98518"/>
                    <a:gd name="connsiteX12" fmla="*/ 97796 w 97795"/>
                    <a:gd name="connsiteY12" fmla="*/ 54411 h 98518"/>
                    <a:gd name="connsiteX13" fmla="*/ 94482 w 97795"/>
                    <a:gd name="connsiteY13" fmla="*/ 68813 h 98518"/>
                    <a:gd name="connsiteX14" fmla="*/ 84961 w 97795"/>
                    <a:gd name="connsiteY14" fmla="*/ 83154 h 98518"/>
                    <a:gd name="connsiteX15" fmla="*/ 69234 w 97795"/>
                    <a:gd name="connsiteY15" fmla="*/ 94181 h 98518"/>
                    <a:gd name="connsiteX16" fmla="*/ 47904 w 97795"/>
                    <a:gd name="connsiteY16" fmla="*/ 98519 h 98518"/>
                    <a:gd name="connsiteX17" fmla="*/ 24344 w 97795"/>
                    <a:gd name="connsiteY17" fmla="*/ 92072 h 98518"/>
                    <a:gd name="connsiteX18" fmla="*/ 6628 w 97795"/>
                    <a:gd name="connsiteY18" fmla="*/ 74718 h 98518"/>
                    <a:gd name="connsiteX19" fmla="*/ 0 w 97795"/>
                    <a:gd name="connsiteY19" fmla="*/ 51218 h 98518"/>
                    <a:gd name="connsiteX20" fmla="*/ 4338 w 97795"/>
                    <a:gd name="connsiteY20" fmla="*/ 28622 h 98518"/>
                    <a:gd name="connsiteX21" fmla="*/ 15847 w 97795"/>
                    <a:gd name="connsiteY21" fmla="*/ 12473 h 98518"/>
                    <a:gd name="connsiteX22" fmla="*/ 31514 w 97795"/>
                    <a:gd name="connsiteY22" fmla="*/ 3073 h 98518"/>
                    <a:gd name="connsiteX23" fmla="*/ 48265 w 97795"/>
                    <a:gd name="connsiteY23" fmla="*/ 0 h 98518"/>
                    <a:gd name="connsiteX24" fmla="*/ 75441 w 97795"/>
                    <a:gd name="connsiteY24" fmla="*/ 7291 h 98518"/>
                    <a:gd name="connsiteX25" fmla="*/ 94422 w 97795"/>
                    <a:gd name="connsiteY25" fmla="*/ 29827 h 98518"/>
                    <a:gd name="connsiteX26" fmla="*/ 30851 w 97795"/>
                    <a:gd name="connsiteY26" fmla="*/ 65137 h 98518"/>
                    <a:gd name="connsiteX27" fmla="*/ 23379 w 97795"/>
                    <a:gd name="connsiteY27" fmla="*/ 51218 h 98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7795" h="98518">
                      <a:moveTo>
                        <a:pt x="23379" y="51278"/>
                      </a:moveTo>
                      <a:lnTo>
                        <a:pt x="70319" y="25368"/>
                      </a:lnTo>
                      <a:cubicBezTo>
                        <a:pt x="67728" y="22656"/>
                        <a:pt x="64956" y="20547"/>
                        <a:pt x="62004" y="18920"/>
                      </a:cubicBezTo>
                      <a:cubicBezTo>
                        <a:pt x="59051" y="17294"/>
                        <a:pt x="54532" y="16510"/>
                        <a:pt x="48325" y="16510"/>
                      </a:cubicBezTo>
                      <a:cubicBezTo>
                        <a:pt x="42119" y="16510"/>
                        <a:pt x="36877" y="18017"/>
                        <a:pt x="32297" y="21090"/>
                      </a:cubicBezTo>
                      <a:cubicBezTo>
                        <a:pt x="27718" y="24163"/>
                        <a:pt x="24223" y="28260"/>
                        <a:pt x="21752" y="33442"/>
                      </a:cubicBezTo>
                      <a:cubicBezTo>
                        <a:pt x="19282" y="38624"/>
                        <a:pt x="18077" y="44409"/>
                        <a:pt x="18077" y="50675"/>
                      </a:cubicBezTo>
                      <a:cubicBezTo>
                        <a:pt x="18318" y="55918"/>
                        <a:pt x="19704" y="60919"/>
                        <a:pt x="22174" y="65679"/>
                      </a:cubicBezTo>
                      <a:cubicBezTo>
                        <a:pt x="24645" y="70440"/>
                        <a:pt x="28140" y="74296"/>
                        <a:pt x="32779" y="77249"/>
                      </a:cubicBezTo>
                      <a:cubicBezTo>
                        <a:pt x="37419" y="80201"/>
                        <a:pt x="42842" y="81647"/>
                        <a:pt x="49109" y="81647"/>
                      </a:cubicBezTo>
                      <a:cubicBezTo>
                        <a:pt x="58690" y="81466"/>
                        <a:pt x="65800" y="78936"/>
                        <a:pt x="70500" y="73995"/>
                      </a:cubicBezTo>
                      <a:cubicBezTo>
                        <a:pt x="75200" y="69054"/>
                        <a:pt x="78514" y="61763"/>
                        <a:pt x="80502" y="52001"/>
                      </a:cubicBezTo>
                      <a:lnTo>
                        <a:pt x="97796" y="54411"/>
                      </a:lnTo>
                      <a:cubicBezTo>
                        <a:pt x="97675" y="58991"/>
                        <a:pt x="96591" y="63751"/>
                        <a:pt x="94482" y="68813"/>
                      </a:cubicBezTo>
                      <a:cubicBezTo>
                        <a:pt x="92373" y="73874"/>
                        <a:pt x="89179" y="78634"/>
                        <a:pt x="84961" y="83154"/>
                      </a:cubicBezTo>
                      <a:cubicBezTo>
                        <a:pt x="80743" y="87673"/>
                        <a:pt x="75501" y="91409"/>
                        <a:pt x="69234" y="94181"/>
                      </a:cubicBezTo>
                      <a:cubicBezTo>
                        <a:pt x="62968" y="97013"/>
                        <a:pt x="55918" y="98459"/>
                        <a:pt x="47904" y="98519"/>
                      </a:cubicBezTo>
                      <a:cubicBezTo>
                        <a:pt x="39588" y="98519"/>
                        <a:pt x="31755" y="96350"/>
                        <a:pt x="24344" y="92072"/>
                      </a:cubicBezTo>
                      <a:cubicBezTo>
                        <a:pt x="16932" y="87793"/>
                        <a:pt x="11027" y="82009"/>
                        <a:pt x="6628" y="74718"/>
                      </a:cubicBezTo>
                      <a:cubicBezTo>
                        <a:pt x="2229" y="67427"/>
                        <a:pt x="0" y="59593"/>
                        <a:pt x="0" y="51218"/>
                      </a:cubicBezTo>
                      <a:cubicBezTo>
                        <a:pt x="0" y="42842"/>
                        <a:pt x="1446" y="35129"/>
                        <a:pt x="4338" y="28622"/>
                      </a:cubicBezTo>
                      <a:cubicBezTo>
                        <a:pt x="7231" y="22114"/>
                        <a:pt x="11087" y="16691"/>
                        <a:pt x="15847" y="12473"/>
                      </a:cubicBezTo>
                      <a:cubicBezTo>
                        <a:pt x="20608" y="8255"/>
                        <a:pt x="25850" y="5122"/>
                        <a:pt x="31514" y="3073"/>
                      </a:cubicBezTo>
                      <a:cubicBezTo>
                        <a:pt x="37178" y="1024"/>
                        <a:pt x="42782" y="0"/>
                        <a:pt x="48265" y="0"/>
                      </a:cubicBezTo>
                      <a:cubicBezTo>
                        <a:pt x="59051" y="0"/>
                        <a:pt x="68089" y="2410"/>
                        <a:pt x="75441" y="7291"/>
                      </a:cubicBezTo>
                      <a:cubicBezTo>
                        <a:pt x="82792" y="12172"/>
                        <a:pt x="89119" y="19704"/>
                        <a:pt x="94422" y="29827"/>
                      </a:cubicBezTo>
                      <a:lnTo>
                        <a:pt x="30851" y="65137"/>
                      </a:lnTo>
                      <a:lnTo>
                        <a:pt x="23379" y="51218"/>
                      </a:lnTo>
                      <a:close/>
                    </a:path>
                  </a:pathLst>
                </a:custGeom>
                <a:grpFill/>
                <a:ln w="6024"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3EFE1867-DB51-6E54-2DB1-9FBA78988F7D}"/>
                    </a:ext>
                  </a:extLst>
                </p:cNvPr>
                <p:cNvSpPr/>
                <p:nvPr/>
              </p:nvSpPr>
              <p:spPr>
                <a:xfrm>
                  <a:off x="11201307" y="6155248"/>
                  <a:ext cx="80924" cy="96590"/>
                </a:xfrm>
                <a:custGeom>
                  <a:avLst/>
                  <a:gdLst>
                    <a:gd name="connsiteX0" fmla="*/ 0 w 80924"/>
                    <a:gd name="connsiteY0" fmla="*/ 96591 h 96590"/>
                    <a:gd name="connsiteX1" fmla="*/ 0 w 80924"/>
                    <a:gd name="connsiteY1" fmla="*/ 39106 h 96590"/>
                    <a:gd name="connsiteX2" fmla="*/ 5363 w 80924"/>
                    <a:gd name="connsiteY2" fmla="*/ 19764 h 96590"/>
                    <a:gd name="connsiteX3" fmla="*/ 20126 w 80924"/>
                    <a:gd name="connsiteY3" fmla="*/ 5604 h 96590"/>
                    <a:gd name="connsiteX4" fmla="*/ 40673 w 80924"/>
                    <a:gd name="connsiteY4" fmla="*/ 0 h 96590"/>
                    <a:gd name="connsiteX5" fmla="*/ 58087 w 80924"/>
                    <a:gd name="connsiteY5" fmla="*/ 4097 h 96590"/>
                    <a:gd name="connsiteX6" fmla="*/ 74175 w 80924"/>
                    <a:gd name="connsiteY6" fmla="*/ 17354 h 96590"/>
                    <a:gd name="connsiteX7" fmla="*/ 80924 w 80924"/>
                    <a:gd name="connsiteY7" fmla="*/ 40613 h 96590"/>
                    <a:gd name="connsiteX8" fmla="*/ 80924 w 80924"/>
                    <a:gd name="connsiteY8" fmla="*/ 96530 h 96590"/>
                    <a:gd name="connsiteX9" fmla="*/ 63691 w 80924"/>
                    <a:gd name="connsiteY9" fmla="*/ 96530 h 96590"/>
                    <a:gd name="connsiteX10" fmla="*/ 63691 w 80924"/>
                    <a:gd name="connsiteY10" fmla="*/ 40974 h 96590"/>
                    <a:gd name="connsiteX11" fmla="*/ 57243 w 80924"/>
                    <a:gd name="connsiteY11" fmla="*/ 23922 h 96590"/>
                    <a:gd name="connsiteX12" fmla="*/ 40733 w 80924"/>
                    <a:gd name="connsiteY12" fmla="*/ 16450 h 96590"/>
                    <a:gd name="connsiteX13" fmla="*/ 24404 w 80924"/>
                    <a:gd name="connsiteY13" fmla="*/ 23259 h 96590"/>
                    <a:gd name="connsiteX14" fmla="*/ 17715 w 80924"/>
                    <a:gd name="connsiteY14" fmla="*/ 39408 h 96590"/>
                    <a:gd name="connsiteX15" fmla="*/ 17715 w 80924"/>
                    <a:gd name="connsiteY15" fmla="*/ 96530 h 96590"/>
                    <a:gd name="connsiteX16" fmla="*/ 60 w 80924"/>
                    <a:gd name="connsiteY16" fmla="*/ 96530 h 96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924" h="96590">
                      <a:moveTo>
                        <a:pt x="0" y="96591"/>
                      </a:moveTo>
                      <a:lnTo>
                        <a:pt x="0" y="39106"/>
                      </a:lnTo>
                      <a:cubicBezTo>
                        <a:pt x="0" y="32117"/>
                        <a:pt x="1808" y="25729"/>
                        <a:pt x="5363" y="19764"/>
                      </a:cubicBezTo>
                      <a:cubicBezTo>
                        <a:pt x="8918" y="13799"/>
                        <a:pt x="13859" y="9159"/>
                        <a:pt x="20126" y="5604"/>
                      </a:cubicBezTo>
                      <a:cubicBezTo>
                        <a:pt x="26392" y="2109"/>
                        <a:pt x="33261" y="241"/>
                        <a:pt x="40673" y="0"/>
                      </a:cubicBezTo>
                      <a:cubicBezTo>
                        <a:pt x="45976" y="0"/>
                        <a:pt x="51820" y="1386"/>
                        <a:pt x="58087" y="4097"/>
                      </a:cubicBezTo>
                      <a:cubicBezTo>
                        <a:pt x="64354" y="6809"/>
                        <a:pt x="69717" y="11268"/>
                        <a:pt x="74175" y="17354"/>
                      </a:cubicBezTo>
                      <a:cubicBezTo>
                        <a:pt x="78634" y="23500"/>
                        <a:pt x="80924" y="31213"/>
                        <a:pt x="80924" y="40613"/>
                      </a:cubicBezTo>
                      <a:lnTo>
                        <a:pt x="80924" y="96530"/>
                      </a:lnTo>
                      <a:lnTo>
                        <a:pt x="63691" y="96530"/>
                      </a:lnTo>
                      <a:lnTo>
                        <a:pt x="63691" y="40974"/>
                      </a:lnTo>
                      <a:cubicBezTo>
                        <a:pt x="63691" y="34406"/>
                        <a:pt x="61522" y="28742"/>
                        <a:pt x="57243" y="23922"/>
                      </a:cubicBezTo>
                      <a:cubicBezTo>
                        <a:pt x="52965" y="19101"/>
                        <a:pt x="47422" y="16631"/>
                        <a:pt x="40733" y="16450"/>
                      </a:cubicBezTo>
                      <a:cubicBezTo>
                        <a:pt x="34286" y="16450"/>
                        <a:pt x="28863" y="18740"/>
                        <a:pt x="24404" y="23259"/>
                      </a:cubicBezTo>
                      <a:cubicBezTo>
                        <a:pt x="19945" y="27778"/>
                        <a:pt x="17715" y="33141"/>
                        <a:pt x="17715" y="39408"/>
                      </a:cubicBezTo>
                      <a:lnTo>
                        <a:pt x="17715" y="96530"/>
                      </a:lnTo>
                      <a:lnTo>
                        <a:pt x="60" y="96530"/>
                      </a:lnTo>
                      <a:close/>
                    </a:path>
                  </a:pathLst>
                </a:custGeom>
                <a:grpFill/>
                <a:ln w="6024"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5AE3A4AF-FA4B-F691-CF80-84C1B0D703B4}"/>
                    </a:ext>
                  </a:extLst>
                </p:cNvPr>
                <p:cNvSpPr/>
                <p:nvPr/>
              </p:nvSpPr>
              <p:spPr>
                <a:xfrm>
                  <a:off x="11302175" y="6133676"/>
                  <a:ext cx="50916" cy="118283"/>
                </a:xfrm>
                <a:custGeom>
                  <a:avLst/>
                  <a:gdLst>
                    <a:gd name="connsiteX0" fmla="*/ 60 w 50916"/>
                    <a:gd name="connsiteY0" fmla="*/ 88757 h 118283"/>
                    <a:gd name="connsiteX1" fmla="*/ 60 w 50916"/>
                    <a:gd name="connsiteY1" fmla="*/ 0 h 118283"/>
                    <a:gd name="connsiteX2" fmla="*/ 17113 w 50916"/>
                    <a:gd name="connsiteY2" fmla="*/ 0 h 118283"/>
                    <a:gd name="connsiteX3" fmla="*/ 17113 w 50916"/>
                    <a:gd name="connsiteY3" fmla="*/ 23982 h 118283"/>
                    <a:gd name="connsiteX4" fmla="*/ 50916 w 50916"/>
                    <a:gd name="connsiteY4" fmla="*/ 23982 h 118283"/>
                    <a:gd name="connsiteX5" fmla="*/ 50916 w 50916"/>
                    <a:gd name="connsiteY5" fmla="*/ 40492 h 118283"/>
                    <a:gd name="connsiteX6" fmla="*/ 17113 w 50916"/>
                    <a:gd name="connsiteY6" fmla="*/ 40492 h 118283"/>
                    <a:gd name="connsiteX7" fmla="*/ 17113 w 50916"/>
                    <a:gd name="connsiteY7" fmla="*/ 92132 h 118283"/>
                    <a:gd name="connsiteX8" fmla="*/ 20246 w 50916"/>
                    <a:gd name="connsiteY8" fmla="*/ 98941 h 118283"/>
                    <a:gd name="connsiteX9" fmla="*/ 29465 w 50916"/>
                    <a:gd name="connsiteY9" fmla="*/ 101773 h 118283"/>
                    <a:gd name="connsiteX10" fmla="*/ 50856 w 50916"/>
                    <a:gd name="connsiteY10" fmla="*/ 101773 h 118283"/>
                    <a:gd name="connsiteX11" fmla="*/ 50856 w 50916"/>
                    <a:gd name="connsiteY11" fmla="*/ 118283 h 118283"/>
                    <a:gd name="connsiteX12" fmla="*/ 29043 w 50916"/>
                    <a:gd name="connsiteY12" fmla="*/ 118283 h 118283"/>
                    <a:gd name="connsiteX13" fmla="*/ 12353 w 50916"/>
                    <a:gd name="connsiteY13" fmla="*/ 114246 h 118283"/>
                    <a:gd name="connsiteX14" fmla="*/ 2892 w 50916"/>
                    <a:gd name="connsiteY14" fmla="*/ 103520 h 118283"/>
                    <a:gd name="connsiteX15" fmla="*/ 0 w 50916"/>
                    <a:gd name="connsiteY15" fmla="*/ 88818 h 11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916" h="118283">
                      <a:moveTo>
                        <a:pt x="60" y="88757"/>
                      </a:moveTo>
                      <a:lnTo>
                        <a:pt x="60" y="0"/>
                      </a:lnTo>
                      <a:lnTo>
                        <a:pt x="17113" y="0"/>
                      </a:lnTo>
                      <a:lnTo>
                        <a:pt x="17113" y="23982"/>
                      </a:lnTo>
                      <a:lnTo>
                        <a:pt x="50916" y="23982"/>
                      </a:lnTo>
                      <a:lnTo>
                        <a:pt x="50916" y="40492"/>
                      </a:lnTo>
                      <a:lnTo>
                        <a:pt x="17113" y="40492"/>
                      </a:lnTo>
                      <a:lnTo>
                        <a:pt x="17113" y="92132"/>
                      </a:lnTo>
                      <a:cubicBezTo>
                        <a:pt x="17113" y="94723"/>
                        <a:pt x="18137" y="97013"/>
                        <a:pt x="20246" y="98941"/>
                      </a:cubicBezTo>
                      <a:cubicBezTo>
                        <a:pt x="22355" y="100869"/>
                        <a:pt x="25428" y="101773"/>
                        <a:pt x="29465" y="101773"/>
                      </a:cubicBezTo>
                      <a:lnTo>
                        <a:pt x="50856" y="101773"/>
                      </a:lnTo>
                      <a:lnTo>
                        <a:pt x="50856" y="118283"/>
                      </a:lnTo>
                      <a:lnTo>
                        <a:pt x="29043" y="118283"/>
                      </a:lnTo>
                      <a:cubicBezTo>
                        <a:pt x="22295" y="118283"/>
                        <a:pt x="16751" y="116957"/>
                        <a:pt x="12353" y="114246"/>
                      </a:cubicBezTo>
                      <a:cubicBezTo>
                        <a:pt x="7954" y="111534"/>
                        <a:pt x="4821" y="107979"/>
                        <a:pt x="2892" y="103520"/>
                      </a:cubicBezTo>
                      <a:cubicBezTo>
                        <a:pt x="964" y="99061"/>
                        <a:pt x="0" y="94181"/>
                        <a:pt x="0" y="88818"/>
                      </a:cubicBezTo>
                      <a:close/>
                    </a:path>
                  </a:pathLst>
                </a:custGeom>
                <a:grpFill/>
                <a:ln w="6024"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859DB2C2-C9FA-AABC-6CC0-9F91841A638E}"/>
                    </a:ext>
                  </a:extLst>
                </p:cNvPr>
                <p:cNvSpPr/>
                <p:nvPr/>
              </p:nvSpPr>
              <p:spPr>
                <a:xfrm>
                  <a:off x="11415035" y="6155670"/>
                  <a:ext cx="98579" cy="98097"/>
                </a:xfrm>
                <a:custGeom>
                  <a:avLst/>
                  <a:gdLst>
                    <a:gd name="connsiteX0" fmla="*/ 482 w 98579"/>
                    <a:gd name="connsiteY0" fmla="*/ 47843 h 98097"/>
                    <a:gd name="connsiteX1" fmla="*/ 7713 w 98579"/>
                    <a:gd name="connsiteY1" fmla="*/ 23379 h 98097"/>
                    <a:gd name="connsiteX2" fmla="*/ 26031 w 98579"/>
                    <a:gd name="connsiteY2" fmla="*/ 6206 h 98097"/>
                    <a:gd name="connsiteX3" fmla="*/ 49109 w 98579"/>
                    <a:gd name="connsiteY3" fmla="*/ 0 h 98097"/>
                    <a:gd name="connsiteX4" fmla="*/ 72729 w 98579"/>
                    <a:gd name="connsiteY4" fmla="*/ 5845 h 98097"/>
                    <a:gd name="connsiteX5" fmla="*/ 91348 w 98579"/>
                    <a:gd name="connsiteY5" fmla="*/ 22355 h 98097"/>
                    <a:gd name="connsiteX6" fmla="*/ 98579 w 98579"/>
                    <a:gd name="connsiteY6" fmla="*/ 48265 h 98097"/>
                    <a:gd name="connsiteX7" fmla="*/ 93277 w 98579"/>
                    <a:gd name="connsiteY7" fmla="*/ 70922 h 98097"/>
                    <a:gd name="connsiteX8" fmla="*/ 77429 w 98579"/>
                    <a:gd name="connsiteY8" fmla="*/ 89902 h 98097"/>
                    <a:gd name="connsiteX9" fmla="*/ 52604 w 98579"/>
                    <a:gd name="connsiteY9" fmla="*/ 98097 h 98097"/>
                    <a:gd name="connsiteX10" fmla="*/ 31092 w 98579"/>
                    <a:gd name="connsiteY10" fmla="*/ 94180 h 98097"/>
                    <a:gd name="connsiteX11" fmla="*/ 14461 w 98579"/>
                    <a:gd name="connsiteY11" fmla="*/ 83274 h 98097"/>
                    <a:gd name="connsiteX12" fmla="*/ 3856 w 98579"/>
                    <a:gd name="connsiteY12" fmla="*/ 67487 h 98097"/>
                    <a:gd name="connsiteX13" fmla="*/ 0 w 98579"/>
                    <a:gd name="connsiteY13" fmla="*/ 48627 h 98097"/>
                    <a:gd name="connsiteX14" fmla="*/ 362 w 98579"/>
                    <a:gd name="connsiteY14" fmla="*/ 48145 h 98097"/>
                    <a:gd name="connsiteX15" fmla="*/ 422 w 98579"/>
                    <a:gd name="connsiteY15" fmla="*/ 47783 h 98097"/>
                    <a:gd name="connsiteX16" fmla="*/ 18499 w 98579"/>
                    <a:gd name="connsiteY16" fmla="*/ 47482 h 98097"/>
                    <a:gd name="connsiteX17" fmla="*/ 26031 w 98579"/>
                    <a:gd name="connsiteY17" fmla="*/ 71404 h 98097"/>
                    <a:gd name="connsiteX18" fmla="*/ 50314 w 98579"/>
                    <a:gd name="connsiteY18" fmla="*/ 81647 h 98097"/>
                    <a:gd name="connsiteX19" fmla="*/ 65739 w 98579"/>
                    <a:gd name="connsiteY19" fmla="*/ 78213 h 98097"/>
                    <a:gd name="connsiteX20" fmla="*/ 76405 w 98579"/>
                    <a:gd name="connsiteY20" fmla="*/ 66945 h 98097"/>
                    <a:gd name="connsiteX21" fmla="*/ 80322 w 98579"/>
                    <a:gd name="connsiteY21" fmla="*/ 46759 h 98097"/>
                    <a:gd name="connsiteX22" fmla="*/ 71163 w 98579"/>
                    <a:gd name="connsiteY22" fmla="*/ 24826 h 98097"/>
                    <a:gd name="connsiteX23" fmla="*/ 49471 w 98579"/>
                    <a:gd name="connsiteY23" fmla="*/ 16510 h 98097"/>
                    <a:gd name="connsiteX24" fmla="*/ 32297 w 98579"/>
                    <a:gd name="connsiteY24" fmla="*/ 21331 h 98097"/>
                    <a:gd name="connsiteX25" fmla="*/ 21993 w 98579"/>
                    <a:gd name="connsiteY25" fmla="*/ 33020 h 98097"/>
                    <a:gd name="connsiteX26" fmla="*/ 18378 w 98579"/>
                    <a:gd name="connsiteY26" fmla="*/ 47542 h 9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8579" h="98097">
                      <a:moveTo>
                        <a:pt x="482" y="47843"/>
                      </a:moveTo>
                      <a:cubicBezTo>
                        <a:pt x="602" y="38805"/>
                        <a:pt x="3013" y="30670"/>
                        <a:pt x="7713" y="23379"/>
                      </a:cubicBezTo>
                      <a:cubicBezTo>
                        <a:pt x="12413" y="16088"/>
                        <a:pt x="18499" y="10364"/>
                        <a:pt x="26031" y="6206"/>
                      </a:cubicBezTo>
                      <a:cubicBezTo>
                        <a:pt x="33563" y="2049"/>
                        <a:pt x="41215" y="0"/>
                        <a:pt x="49109" y="0"/>
                      </a:cubicBezTo>
                      <a:cubicBezTo>
                        <a:pt x="57304" y="181"/>
                        <a:pt x="65137" y="2109"/>
                        <a:pt x="72729" y="5845"/>
                      </a:cubicBezTo>
                      <a:cubicBezTo>
                        <a:pt x="80322" y="9581"/>
                        <a:pt x="86528" y="15064"/>
                        <a:pt x="91348" y="22355"/>
                      </a:cubicBezTo>
                      <a:cubicBezTo>
                        <a:pt x="96169" y="29646"/>
                        <a:pt x="98579" y="38263"/>
                        <a:pt x="98579" y="48265"/>
                      </a:cubicBezTo>
                      <a:cubicBezTo>
                        <a:pt x="98579" y="55797"/>
                        <a:pt x="96832" y="63329"/>
                        <a:pt x="93277" y="70922"/>
                      </a:cubicBezTo>
                      <a:cubicBezTo>
                        <a:pt x="89722" y="78514"/>
                        <a:pt x="84479" y="84841"/>
                        <a:pt x="77429" y="89902"/>
                      </a:cubicBezTo>
                      <a:cubicBezTo>
                        <a:pt x="70379" y="94964"/>
                        <a:pt x="62124" y="97736"/>
                        <a:pt x="52604" y="98097"/>
                      </a:cubicBezTo>
                      <a:cubicBezTo>
                        <a:pt x="44710" y="98097"/>
                        <a:pt x="37540" y="96772"/>
                        <a:pt x="31092" y="94180"/>
                      </a:cubicBezTo>
                      <a:cubicBezTo>
                        <a:pt x="24645" y="91589"/>
                        <a:pt x="19101" y="87974"/>
                        <a:pt x="14461" y="83274"/>
                      </a:cubicBezTo>
                      <a:cubicBezTo>
                        <a:pt x="9822" y="78574"/>
                        <a:pt x="6267" y="73332"/>
                        <a:pt x="3856" y="67487"/>
                      </a:cubicBezTo>
                      <a:cubicBezTo>
                        <a:pt x="1446" y="61642"/>
                        <a:pt x="121" y="55315"/>
                        <a:pt x="0" y="48627"/>
                      </a:cubicBezTo>
                      <a:cubicBezTo>
                        <a:pt x="181" y="48446"/>
                        <a:pt x="301" y="48326"/>
                        <a:pt x="362" y="48145"/>
                      </a:cubicBezTo>
                      <a:cubicBezTo>
                        <a:pt x="422" y="47964"/>
                        <a:pt x="422" y="47843"/>
                        <a:pt x="422" y="47783"/>
                      </a:cubicBezTo>
                      <a:close/>
                      <a:moveTo>
                        <a:pt x="18499" y="47482"/>
                      </a:moveTo>
                      <a:cubicBezTo>
                        <a:pt x="18499" y="56641"/>
                        <a:pt x="21029" y="64595"/>
                        <a:pt x="26031" y="71404"/>
                      </a:cubicBezTo>
                      <a:cubicBezTo>
                        <a:pt x="31032" y="78213"/>
                        <a:pt x="39167" y="81647"/>
                        <a:pt x="50314" y="81647"/>
                      </a:cubicBezTo>
                      <a:cubicBezTo>
                        <a:pt x="56099" y="81647"/>
                        <a:pt x="61220" y="80502"/>
                        <a:pt x="65739" y="78213"/>
                      </a:cubicBezTo>
                      <a:cubicBezTo>
                        <a:pt x="70259" y="75923"/>
                        <a:pt x="73814" y="72127"/>
                        <a:pt x="76405" y="66945"/>
                      </a:cubicBezTo>
                      <a:cubicBezTo>
                        <a:pt x="78996" y="61763"/>
                        <a:pt x="80322" y="55014"/>
                        <a:pt x="80322" y="46759"/>
                      </a:cubicBezTo>
                      <a:cubicBezTo>
                        <a:pt x="79960" y="37660"/>
                        <a:pt x="76887" y="30309"/>
                        <a:pt x="71163" y="24826"/>
                      </a:cubicBezTo>
                      <a:cubicBezTo>
                        <a:pt x="65438" y="19342"/>
                        <a:pt x="58207" y="16510"/>
                        <a:pt x="49471" y="16510"/>
                      </a:cubicBezTo>
                      <a:cubicBezTo>
                        <a:pt x="42662" y="16631"/>
                        <a:pt x="36877" y="18258"/>
                        <a:pt x="32297" y="21331"/>
                      </a:cubicBezTo>
                      <a:cubicBezTo>
                        <a:pt x="27718" y="24404"/>
                        <a:pt x="24283" y="28320"/>
                        <a:pt x="21993" y="33020"/>
                      </a:cubicBezTo>
                      <a:cubicBezTo>
                        <a:pt x="19704" y="37720"/>
                        <a:pt x="18559" y="42541"/>
                        <a:pt x="18378" y="47542"/>
                      </a:cubicBezTo>
                      <a:close/>
                    </a:path>
                  </a:pathLst>
                </a:custGeom>
                <a:grpFill/>
                <a:ln w="6024"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82E3968F-8A5A-4167-484B-823A384275C5}"/>
                    </a:ext>
                  </a:extLst>
                </p:cNvPr>
                <p:cNvSpPr/>
                <p:nvPr/>
              </p:nvSpPr>
              <p:spPr>
                <a:xfrm>
                  <a:off x="11530004" y="6114274"/>
                  <a:ext cx="47843" cy="137625"/>
                </a:xfrm>
                <a:custGeom>
                  <a:avLst/>
                  <a:gdLst>
                    <a:gd name="connsiteX0" fmla="*/ 0 w 47843"/>
                    <a:gd name="connsiteY0" fmla="*/ 137565 h 137625"/>
                    <a:gd name="connsiteX1" fmla="*/ 0 w 47843"/>
                    <a:gd name="connsiteY1" fmla="*/ 34527 h 137625"/>
                    <a:gd name="connsiteX2" fmla="*/ 5061 w 47843"/>
                    <a:gd name="connsiteY2" fmla="*/ 14341 h 137625"/>
                    <a:gd name="connsiteX3" fmla="*/ 17113 w 47843"/>
                    <a:gd name="connsiteY3" fmla="*/ 3435 h 137625"/>
                    <a:gd name="connsiteX4" fmla="*/ 30971 w 47843"/>
                    <a:gd name="connsiteY4" fmla="*/ 0 h 137625"/>
                    <a:gd name="connsiteX5" fmla="*/ 47843 w 47843"/>
                    <a:gd name="connsiteY5" fmla="*/ 0 h 137625"/>
                    <a:gd name="connsiteX6" fmla="*/ 47843 w 47843"/>
                    <a:gd name="connsiteY6" fmla="*/ 16510 h 137625"/>
                    <a:gd name="connsiteX7" fmla="*/ 35431 w 47843"/>
                    <a:gd name="connsiteY7" fmla="*/ 16510 h 137625"/>
                    <a:gd name="connsiteX8" fmla="*/ 17233 w 47843"/>
                    <a:gd name="connsiteY8" fmla="*/ 31815 h 137625"/>
                    <a:gd name="connsiteX9" fmla="*/ 17233 w 47843"/>
                    <a:gd name="connsiteY9" fmla="*/ 43385 h 137625"/>
                    <a:gd name="connsiteX10" fmla="*/ 45433 w 47843"/>
                    <a:gd name="connsiteY10" fmla="*/ 43385 h 137625"/>
                    <a:gd name="connsiteX11" fmla="*/ 45433 w 47843"/>
                    <a:gd name="connsiteY11" fmla="*/ 59895 h 137625"/>
                    <a:gd name="connsiteX12" fmla="*/ 17233 w 47843"/>
                    <a:gd name="connsiteY12" fmla="*/ 59895 h 137625"/>
                    <a:gd name="connsiteX13" fmla="*/ 17233 w 47843"/>
                    <a:gd name="connsiteY13" fmla="*/ 137625 h 137625"/>
                    <a:gd name="connsiteX14" fmla="*/ 0 w 47843"/>
                    <a:gd name="connsiteY14" fmla="*/ 137625 h 13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843" h="137625">
                      <a:moveTo>
                        <a:pt x="0" y="137565"/>
                      </a:moveTo>
                      <a:lnTo>
                        <a:pt x="0" y="34527"/>
                      </a:lnTo>
                      <a:cubicBezTo>
                        <a:pt x="0" y="26211"/>
                        <a:pt x="1687" y="19463"/>
                        <a:pt x="5061" y="14341"/>
                      </a:cubicBezTo>
                      <a:cubicBezTo>
                        <a:pt x="8436" y="9159"/>
                        <a:pt x="12473" y="5544"/>
                        <a:pt x="17113" y="3435"/>
                      </a:cubicBezTo>
                      <a:cubicBezTo>
                        <a:pt x="21752" y="1326"/>
                        <a:pt x="26392" y="181"/>
                        <a:pt x="30971" y="0"/>
                      </a:cubicBezTo>
                      <a:lnTo>
                        <a:pt x="47843" y="0"/>
                      </a:lnTo>
                      <a:lnTo>
                        <a:pt x="47843" y="16510"/>
                      </a:lnTo>
                      <a:lnTo>
                        <a:pt x="35431" y="16510"/>
                      </a:lnTo>
                      <a:cubicBezTo>
                        <a:pt x="24283" y="16510"/>
                        <a:pt x="18257" y="21632"/>
                        <a:pt x="17233" y="31815"/>
                      </a:cubicBezTo>
                      <a:lnTo>
                        <a:pt x="17233" y="43385"/>
                      </a:lnTo>
                      <a:lnTo>
                        <a:pt x="45433" y="43385"/>
                      </a:lnTo>
                      <a:lnTo>
                        <a:pt x="45433" y="59895"/>
                      </a:lnTo>
                      <a:lnTo>
                        <a:pt x="17233" y="59895"/>
                      </a:lnTo>
                      <a:lnTo>
                        <a:pt x="17233" y="137625"/>
                      </a:lnTo>
                      <a:lnTo>
                        <a:pt x="0" y="137625"/>
                      </a:lnTo>
                      <a:close/>
                    </a:path>
                  </a:pathLst>
                </a:custGeom>
                <a:grpFill/>
                <a:ln w="6024" cap="flat">
                  <a:noFill/>
                  <a:prstDash val="solid"/>
                  <a:miter/>
                </a:ln>
              </p:spPr>
              <p:txBody>
                <a:bodyPr rtlCol="0" anchor="ctr"/>
                <a:lstStyle/>
                <a:p>
                  <a:endParaRPr lang="en-US"/>
                </a:p>
              </p:txBody>
            </p:sp>
          </p:grpSp>
          <p:grpSp>
            <p:nvGrpSpPr>
              <p:cNvPr id="127" name="Graphic 4">
                <a:extLst>
                  <a:ext uri="{FF2B5EF4-FFF2-40B4-BE49-F238E27FC236}">
                    <a16:creationId xmlns:a16="http://schemas.microsoft.com/office/drawing/2014/main" id="{B8BC460E-F311-CAA2-DD02-F1B8053059AA}"/>
                  </a:ext>
                </a:extLst>
              </p:cNvPr>
              <p:cNvGrpSpPr/>
              <p:nvPr/>
            </p:nvGrpSpPr>
            <p:grpSpPr>
              <a:xfrm>
                <a:off x="9540704" y="6336198"/>
                <a:ext cx="2036841" cy="220176"/>
                <a:chOff x="9540704" y="6336198"/>
                <a:chExt cx="2036841" cy="220176"/>
              </a:xfrm>
              <a:grpFill/>
            </p:grpSpPr>
            <p:sp>
              <p:nvSpPr>
                <p:cNvPr id="128" name="Freeform: Shape 127">
                  <a:extLst>
                    <a:ext uri="{FF2B5EF4-FFF2-40B4-BE49-F238E27FC236}">
                      <a16:creationId xmlns:a16="http://schemas.microsoft.com/office/drawing/2014/main" id="{82E7A0DC-1DD5-EBC6-CED1-5C8F724B6B32}"/>
                    </a:ext>
                  </a:extLst>
                </p:cNvPr>
                <p:cNvSpPr/>
                <p:nvPr/>
              </p:nvSpPr>
              <p:spPr>
                <a:xfrm>
                  <a:off x="9540704" y="6336198"/>
                  <a:ext cx="106593" cy="166970"/>
                </a:xfrm>
                <a:custGeom>
                  <a:avLst/>
                  <a:gdLst>
                    <a:gd name="connsiteX0" fmla="*/ 121 w 106593"/>
                    <a:gd name="connsiteY0" fmla="*/ 166970 h 166970"/>
                    <a:gd name="connsiteX1" fmla="*/ 121 w 106593"/>
                    <a:gd name="connsiteY1" fmla="*/ 55255 h 166970"/>
                    <a:gd name="connsiteX2" fmla="*/ 7412 w 106593"/>
                    <a:gd name="connsiteY2" fmla="*/ 26452 h 166970"/>
                    <a:gd name="connsiteX3" fmla="*/ 26874 w 106593"/>
                    <a:gd name="connsiteY3" fmla="*/ 7110 h 166970"/>
                    <a:gd name="connsiteX4" fmla="*/ 53267 w 106593"/>
                    <a:gd name="connsiteY4" fmla="*/ 0 h 166970"/>
                    <a:gd name="connsiteX5" fmla="*/ 78514 w 106593"/>
                    <a:gd name="connsiteY5" fmla="*/ 6026 h 166970"/>
                    <a:gd name="connsiteX6" fmla="*/ 98700 w 106593"/>
                    <a:gd name="connsiteY6" fmla="*/ 24042 h 166970"/>
                    <a:gd name="connsiteX7" fmla="*/ 106593 w 106593"/>
                    <a:gd name="connsiteY7" fmla="*/ 52664 h 166970"/>
                    <a:gd name="connsiteX8" fmla="*/ 99905 w 106593"/>
                    <a:gd name="connsiteY8" fmla="*/ 79840 h 166970"/>
                    <a:gd name="connsiteX9" fmla="*/ 82913 w 106593"/>
                    <a:gd name="connsiteY9" fmla="*/ 98218 h 166970"/>
                    <a:gd name="connsiteX10" fmla="*/ 62245 w 106593"/>
                    <a:gd name="connsiteY10" fmla="*/ 104665 h 166970"/>
                    <a:gd name="connsiteX11" fmla="*/ 30671 w 106593"/>
                    <a:gd name="connsiteY11" fmla="*/ 104665 h 166970"/>
                    <a:gd name="connsiteX12" fmla="*/ 30671 w 106593"/>
                    <a:gd name="connsiteY12" fmla="*/ 84057 h 166970"/>
                    <a:gd name="connsiteX13" fmla="*/ 54713 w 106593"/>
                    <a:gd name="connsiteY13" fmla="*/ 84057 h 166970"/>
                    <a:gd name="connsiteX14" fmla="*/ 77911 w 106593"/>
                    <a:gd name="connsiteY14" fmla="*/ 73693 h 166970"/>
                    <a:gd name="connsiteX15" fmla="*/ 84540 w 106593"/>
                    <a:gd name="connsiteY15" fmla="*/ 52664 h 166970"/>
                    <a:gd name="connsiteX16" fmla="*/ 81828 w 106593"/>
                    <a:gd name="connsiteY16" fmla="*/ 38323 h 166970"/>
                    <a:gd name="connsiteX17" fmla="*/ 72067 w 106593"/>
                    <a:gd name="connsiteY17" fmla="*/ 25850 h 166970"/>
                    <a:gd name="connsiteX18" fmla="*/ 53146 w 106593"/>
                    <a:gd name="connsiteY18" fmla="*/ 20608 h 166970"/>
                    <a:gd name="connsiteX19" fmla="*/ 28863 w 106593"/>
                    <a:gd name="connsiteY19" fmla="*/ 31635 h 166970"/>
                    <a:gd name="connsiteX20" fmla="*/ 21994 w 106593"/>
                    <a:gd name="connsiteY20" fmla="*/ 55677 h 166970"/>
                    <a:gd name="connsiteX21" fmla="*/ 21994 w 106593"/>
                    <a:gd name="connsiteY21" fmla="*/ 166910 h 166970"/>
                    <a:gd name="connsiteX22" fmla="*/ 0 w 106593"/>
                    <a:gd name="connsiteY22" fmla="*/ 166910 h 16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593" h="166970">
                      <a:moveTo>
                        <a:pt x="121" y="166970"/>
                      </a:moveTo>
                      <a:lnTo>
                        <a:pt x="121" y="55255"/>
                      </a:lnTo>
                      <a:cubicBezTo>
                        <a:pt x="121" y="44409"/>
                        <a:pt x="2531" y="34768"/>
                        <a:pt x="7412" y="26452"/>
                      </a:cubicBezTo>
                      <a:cubicBezTo>
                        <a:pt x="12292" y="18137"/>
                        <a:pt x="18740" y="11690"/>
                        <a:pt x="26874" y="7110"/>
                      </a:cubicBezTo>
                      <a:cubicBezTo>
                        <a:pt x="35009" y="2531"/>
                        <a:pt x="43806" y="241"/>
                        <a:pt x="53267" y="0"/>
                      </a:cubicBezTo>
                      <a:cubicBezTo>
                        <a:pt x="61943" y="0"/>
                        <a:pt x="70319" y="1988"/>
                        <a:pt x="78514" y="6026"/>
                      </a:cubicBezTo>
                      <a:cubicBezTo>
                        <a:pt x="86709" y="10063"/>
                        <a:pt x="93458" y="16028"/>
                        <a:pt x="98700" y="24042"/>
                      </a:cubicBezTo>
                      <a:cubicBezTo>
                        <a:pt x="104002" y="32056"/>
                        <a:pt x="106593" y="41577"/>
                        <a:pt x="106593" y="52664"/>
                      </a:cubicBezTo>
                      <a:cubicBezTo>
                        <a:pt x="106593" y="62847"/>
                        <a:pt x="104364" y="71886"/>
                        <a:pt x="99905" y="79840"/>
                      </a:cubicBezTo>
                      <a:cubicBezTo>
                        <a:pt x="95446" y="87793"/>
                        <a:pt x="89782" y="93879"/>
                        <a:pt x="82913" y="98218"/>
                      </a:cubicBezTo>
                      <a:cubicBezTo>
                        <a:pt x="76043" y="102496"/>
                        <a:pt x="69114" y="104665"/>
                        <a:pt x="62245" y="104665"/>
                      </a:cubicBezTo>
                      <a:lnTo>
                        <a:pt x="30671" y="104665"/>
                      </a:lnTo>
                      <a:lnTo>
                        <a:pt x="30671" y="84057"/>
                      </a:lnTo>
                      <a:lnTo>
                        <a:pt x="54713" y="84057"/>
                      </a:lnTo>
                      <a:cubicBezTo>
                        <a:pt x="65740" y="84057"/>
                        <a:pt x="73513" y="80623"/>
                        <a:pt x="77911" y="73693"/>
                      </a:cubicBezTo>
                      <a:cubicBezTo>
                        <a:pt x="82310" y="66764"/>
                        <a:pt x="84540" y="59774"/>
                        <a:pt x="84540" y="52664"/>
                      </a:cubicBezTo>
                      <a:cubicBezTo>
                        <a:pt x="84540" y="47964"/>
                        <a:pt x="83636" y="43143"/>
                        <a:pt x="81828" y="38323"/>
                      </a:cubicBezTo>
                      <a:cubicBezTo>
                        <a:pt x="80020" y="33502"/>
                        <a:pt x="76767" y="29345"/>
                        <a:pt x="72067" y="25850"/>
                      </a:cubicBezTo>
                      <a:cubicBezTo>
                        <a:pt x="67367" y="22355"/>
                        <a:pt x="61100" y="20608"/>
                        <a:pt x="53146" y="20608"/>
                      </a:cubicBezTo>
                      <a:cubicBezTo>
                        <a:pt x="41517" y="20608"/>
                        <a:pt x="33442" y="24283"/>
                        <a:pt x="28863" y="31635"/>
                      </a:cubicBezTo>
                      <a:cubicBezTo>
                        <a:pt x="24283" y="38986"/>
                        <a:pt x="21994" y="47000"/>
                        <a:pt x="21994" y="55677"/>
                      </a:cubicBezTo>
                      <a:lnTo>
                        <a:pt x="21994" y="166910"/>
                      </a:lnTo>
                      <a:lnTo>
                        <a:pt x="0" y="166910"/>
                      </a:lnTo>
                      <a:close/>
                    </a:path>
                  </a:pathLst>
                </a:custGeom>
                <a:grpFill/>
                <a:ln w="6024"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6E19F595-BEDD-61C2-5D22-7B4B07F5425B}"/>
                    </a:ext>
                  </a:extLst>
                </p:cNvPr>
                <p:cNvSpPr/>
                <p:nvPr/>
              </p:nvSpPr>
              <p:spPr>
                <a:xfrm>
                  <a:off x="9655613" y="6388500"/>
                  <a:ext cx="116656" cy="117499"/>
                </a:xfrm>
                <a:custGeom>
                  <a:avLst/>
                  <a:gdLst>
                    <a:gd name="connsiteX0" fmla="*/ 27778 w 116656"/>
                    <a:gd name="connsiteY0" fmla="*/ 61040 h 117499"/>
                    <a:gd name="connsiteX1" fmla="*/ 83756 w 116656"/>
                    <a:gd name="connsiteY1" fmla="*/ 30128 h 117499"/>
                    <a:gd name="connsiteX2" fmla="*/ 73874 w 116656"/>
                    <a:gd name="connsiteY2" fmla="*/ 22476 h 117499"/>
                    <a:gd name="connsiteX3" fmla="*/ 57605 w 116656"/>
                    <a:gd name="connsiteY3" fmla="*/ 19644 h 117499"/>
                    <a:gd name="connsiteX4" fmla="*/ 38504 w 116656"/>
                    <a:gd name="connsiteY4" fmla="*/ 25067 h 117499"/>
                    <a:gd name="connsiteX5" fmla="*/ 25910 w 116656"/>
                    <a:gd name="connsiteY5" fmla="*/ 39829 h 117499"/>
                    <a:gd name="connsiteX6" fmla="*/ 21511 w 116656"/>
                    <a:gd name="connsiteY6" fmla="*/ 60437 h 117499"/>
                    <a:gd name="connsiteX7" fmla="*/ 26392 w 116656"/>
                    <a:gd name="connsiteY7" fmla="*/ 78333 h 117499"/>
                    <a:gd name="connsiteX8" fmla="*/ 39046 w 116656"/>
                    <a:gd name="connsiteY8" fmla="*/ 92132 h 117499"/>
                    <a:gd name="connsiteX9" fmla="*/ 58569 w 116656"/>
                    <a:gd name="connsiteY9" fmla="*/ 97374 h 117499"/>
                    <a:gd name="connsiteX10" fmla="*/ 84118 w 116656"/>
                    <a:gd name="connsiteY10" fmla="*/ 88275 h 117499"/>
                    <a:gd name="connsiteX11" fmla="*/ 96048 w 116656"/>
                    <a:gd name="connsiteY11" fmla="*/ 62004 h 117499"/>
                    <a:gd name="connsiteX12" fmla="*/ 116656 w 116656"/>
                    <a:gd name="connsiteY12" fmla="*/ 64836 h 117499"/>
                    <a:gd name="connsiteX13" fmla="*/ 112679 w 116656"/>
                    <a:gd name="connsiteY13" fmla="*/ 82009 h 117499"/>
                    <a:gd name="connsiteX14" fmla="*/ 101291 w 116656"/>
                    <a:gd name="connsiteY14" fmla="*/ 99122 h 117499"/>
                    <a:gd name="connsiteX15" fmla="*/ 82551 w 116656"/>
                    <a:gd name="connsiteY15" fmla="*/ 112318 h 117499"/>
                    <a:gd name="connsiteX16" fmla="*/ 57123 w 116656"/>
                    <a:gd name="connsiteY16" fmla="*/ 117500 h 117499"/>
                    <a:gd name="connsiteX17" fmla="*/ 29043 w 116656"/>
                    <a:gd name="connsiteY17" fmla="*/ 109847 h 117499"/>
                    <a:gd name="connsiteX18" fmla="*/ 7894 w 116656"/>
                    <a:gd name="connsiteY18" fmla="*/ 89179 h 117499"/>
                    <a:gd name="connsiteX19" fmla="*/ 0 w 116656"/>
                    <a:gd name="connsiteY19" fmla="*/ 61100 h 117499"/>
                    <a:gd name="connsiteX20" fmla="*/ 5182 w 116656"/>
                    <a:gd name="connsiteY20" fmla="*/ 34165 h 117499"/>
                    <a:gd name="connsiteX21" fmla="*/ 18920 w 116656"/>
                    <a:gd name="connsiteY21" fmla="*/ 14883 h 117499"/>
                    <a:gd name="connsiteX22" fmla="*/ 37660 w 116656"/>
                    <a:gd name="connsiteY22" fmla="*/ 3676 h 117499"/>
                    <a:gd name="connsiteX23" fmla="*/ 57665 w 116656"/>
                    <a:gd name="connsiteY23" fmla="*/ 0 h 117499"/>
                    <a:gd name="connsiteX24" fmla="*/ 90023 w 116656"/>
                    <a:gd name="connsiteY24" fmla="*/ 8737 h 117499"/>
                    <a:gd name="connsiteX25" fmla="*/ 112619 w 116656"/>
                    <a:gd name="connsiteY25" fmla="*/ 35611 h 117499"/>
                    <a:gd name="connsiteX26" fmla="*/ 36756 w 116656"/>
                    <a:gd name="connsiteY26" fmla="*/ 77731 h 117499"/>
                    <a:gd name="connsiteX27" fmla="*/ 27838 w 116656"/>
                    <a:gd name="connsiteY27" fmla="*/ 61100 h 11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6656" h="117499">
                      <a:moveTo>
                        <a:pt x="27778" y="61040"/>
                      </a:moveTo>
                      <a:lnTo>
                        <a:pt x="83756" y="30128"/>
                      </a:lnTo>
                      <a:cubicBezTo>
                        <a:pt x="80623" y="26935"/>
                        <a:pt x="77309" y="24344"/>
                        <a:pt x="73874" y="22476"/>
                      </a:cubicBezTo>
                      <a:cubicBezTo>
                        <a:pt x="70379" y="20547"/>
                        <a:pt x="64956" y="19644"/>
                        <a:pt x="57605" y="19644"/>
                      </a:cubicBezTo>
                      <a:cubicBezTo>
                        <a:pt x="50254" y="19644"/>
                        <a:pt x="43927" y="21451"/>
                        <a:pt x="38504" y="25067"/>
                      </a:cubicBezTo>
                      <a:cubicBezTo>
                        <a:pt x="33020" y="28682"/>
                        <a:pt x="28863" y="33623"/>
                        <a:pt x="25910" y="39829"/>
                      </a:cubicBezTo>
                      <a:cubicBezTo>
                        <a:pt x="22958" y="46036"/>
                        <a:pt x="21511" y="52905"/>
                        <a:pt x="21511" y="60437"/>
                      </a:cubicBezTo>
                      <a:cubicBezTo>
                        <a:pt x="21813" y="66704"/>
                        <a:pt x="23440" y="72669"/>
                        <a:pt x="26392" y="78333"/>
                      </a:cubicBezTo>
                      <a:cubicBezTo>
                        <a:pt x="29345" y="84057"/>
                        <a:pt x="33563" y="88637"/>
                        <a:pt x="39046" y="92132"/>
                      </a:cubicBezTo>
                      <a:cubicBezTo>
                        <a:pt x="44529" y="95627"/>
                        <a:pt x="51037" y="97374"/>
                        <a:pt x="58569" y="97374"/>
                      </a:cubicBezTo>
                      <a:cubicBezTo>
                        <a:pt x="69958" y="97133"/>
                        <a:pt x="78454" y="94120"/>
                        <a:pt x="84118" y="88275"/>
                      </a:cubicBezTo>
                      <a:cubicBezTo>
                        <a:pt x="89722" y="82431"/>
                        <a:pt x="93698" y="73693"/>
                        <a:pt x="96048" y="62004"/>
                      </a:cubicBezTo>
                      <a:lnTo>
                        <a:pt x="116656" y="64836"/>
                      </a:lnTo>
                      <a:cubicBezTo>
                        <a:pt x="116536" y="70259"/>
                        <a:pt x="115210" y="75983"/>
                        <a:pt x="112679" y="82009"/>
                      </a:cubicBezTo>
                      <a:cubicBezTo>
                        <a:pt x="110148" y="87974"/>
                        <a:pt x="106352" y="93698"/>
                        <a:pt x="101291" y="99122"/>
                      </a:cubicBezTo>
                      <a:cubicBezTo>
                        <a:pt x="96229" y="104545"/>
                        <a:pt x="89963" y="108943"/>
                        <a:pt x="82551" y="112318"/>
                      </a:cubicBezTo>
                      <a:cubicBezTo>
                        <a:pt x="75079" y="115692"/>
                        <a:pt x="66643" y="117379"/>
                        <a:pt x="57123" y="117500"/>
                      </a:cubicBezTo>
                      <a:cubicBezTo>
                        <a:pt x="47241" y="117500"/>
                        <a:pt x="37841" y="114969"/>
                        <a:pt x="29043" y="109847"/>
                      </a:cubicBezTo>
                      <a:cubicBezTo>
                        <a:pt x="20246" y="104725"/>
                        <a:pt x="13196" y="97856"/>
                        <a:pt x="7894" y="89179"/>
                      </a:cubicBezTo>
                      <a:cubicBezTo>
                        <a:pt x="2591" y="80502"/>
                        <a:pt x="0" y="71163"/>
                        <a:pt x="0" y="61100"/>
                      </a:cubicBezTo>
                      <a:cubicBezTo>
                        <a:pt x="0" y="51037"/>
                        <a:pt x="1747" y="41938"/>
                        <a:pt x="5182" y="34165"/>
                      </a:cubicBezTo>
                      <a:cubicBezTo>
                        <a:pt x="8617" y="26392"/>
                        <a:pt x="13196" y="19945"/>
                        <a:pt x="18920" y="14883"/>
                      </a:cubicBezTo>
                      <a:cubicBezTo>
                        <a:pt x="24645" y="9822"/>
                        <a:pt x="30851" y="6086"/>
                        <a:pt x="37660" y="3676"/>
                      </a:cubicBezTo>
                      <a:cubicBezTo>
                        <a:pt x="44409" y="1265"/>
                        <a:pt x="51097" y="0"/>
                        <a:pt x="57665" y="0"/>
                      </a:cubicBezTo>
                      <a:cubicBezTo>
                        <a:pt x="70500" y="0"/>
                        <a:pt x="81286" y="2892"/>
                        <a:pt x="90023" y="8737"/>
                      </a:cubicBezTo>
                      <a:cubicBezTo>
                        <a:pt x="98760" y="14582"/>
                        <a:pt x="106292" y="23500"/>
                        <a:pt x="112619" y="35611"/>
                      </a:cubicBezTo>
                      <a:lnTo>
                        <a:pt x="36756" y="77731"/>
                      </a:lnTo>
                      <a:lnTo>
                        <a:pt x="27838" y="61100"/>
                      </a:lnTo>
                      <a:close/>
                    </a:path>
                  </a:pathLst>
                </a:custGeom>
                <a:grpFill/>
                <a:ln w="6024"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986332A0-19FD-45C0-BC14-C9AA7FECAF3B}"/>
                    </a:ext>
                  </a:extLst>
                </p:cNvPr>
                <p:cNvSpPr/>
                <p:nvPr/>
              </p:nvSpPr>
              <p:spPr>
                <a:xfrm>
                  <a:off x="9785465" y="6391091"/>
                  <a:ext cx="92553" cy="112136"/>
                </a:xfrm>
                <a:custGeom>
                  <a:avLst/>
                  <a:gdLst>
                    <a:gd name="connsiteX0" fmla="*/ 0 w 92553"/>
                    <a:gd name="connsiteY0" fmla="*/ 92855 h 112136"/>
                    <a:gd name="connsiteX1" fmla="*/ 56400 w 92553"/>
                    <a:gd name="connsiteY1" fmla="*/ 92855 h 112136"/>
                    <a:gd name="connsiteX2" fmla="*/ 58087 w 92553"/>
                    <a:gd name="connsiteY2" fmla="*/ 93337 h 112136"/>
                    <a:gd name="connsiteX3" fmla="*/ 67366 w 92553"/>
                    <a:gd name="connsiteY3" fmla="*/ 90866 h 112136"/>
                    <a:gd name="connsiteX4" fmla="*/ 71404 w 92553"/>
                    <a:gd name="connsiteY4" fmla="*/ 83274 h 112136"/>
                    <a:gd name="connsiteX5" fmla="*/ 68210 w 92553"/>
                    <a:gd name="connsiteY5" fmla="*/ 76164 h 112136"/>
                    <a:gd name="connsiteX6" fmla="*/ 60136 w 92553"/>
                    <a:gd name="connsiteY6" fmla="*/ 71163 h 112136"/>
                    <a:gd name="connsiteX7" fmla="*/ 44047 w 92553"/>
                    <a:gd name="connsiteY7" fmla="*/ 65800 h 112136"/>
                    <a:gd name="connsiteX8" fmla="*/ 32056 w 92553"/>
                    <a:gd name="connsiteY8" fmla="*/ 62245 h 112136"/>
                    <a:gd name="connsiteX9" fmla="*/ 8014 w 92553"/>
                    <a:gd name="connsiteY9" fmla="*/ 49651 h 112136"/>
                    <a:gd name="connsiteX10" fmla="*/ 0 w 92553"/>
                    <a:gd name="connsiteY10" fmla="*/ 30128 h 112136"/>
                    <a:gd name="connsiteX11" fmla="*/ 11388 w 92553"/>
                    <a:gd name="connsiteY11" fmla="*/ 6688 h 112136"/>
                    <a:gd name="connsiteX12" fmla="*/ 38444 w 92553"/>
                    <a:gd name="connsiteY12" fmla="*/ 0 h 112136"/>
                    <a:gd name="connsiteX13" fmla="*/ 86889 w 92553"/>
                    <a:gd name="connsiteY13" fmla="*/ 0 h 112136"/>
                    <a:gd name="connsiteX14" fmla="*/ 86889 w 92553"/>
                    <a:gd name="connsiteY14" fmla="*/ 19644 h 112136"/>
                    <a:gd name="connsiteX15" fmla="*/ 34467 w 92553"/>
                    <a:gd name="connsiteY15" fmla="*/ 19644 h 112136"/>
                    <a:gd name="connsiteX16" fmla="*/ 24946 w 92553"/>
                    <a:gd name="connsiteY16" fmla="*/ 22355 h 112136"/>
                    <a:gd name="connsiteX17" fmla="*/ 21572 w 92553"/>
                    <a:gd name="connsiteY17" fmla="*/ 29706 h 112136"/>
                    <a:gd name="connsiteX18" fmla="*/ 25127 w 92553"/>
                    <a:gd name="connsiteY18" fmla="*/ 36093 h 112136"/>
                    <a:gd name="connsiteX19" fmla="*/ 33442 w 92553"/>
                    <a:gd name="connsiteY19" fmla="*/ 40733 h 112136"/>
                    <a:gd name="connsiteX20" fmla="*/ 44047 w 92553"/>
                    <a:gd name="connsiteY20" fmla="*/ 43987 h 112136"/>
                    <a:gd name="connsiteX21" fmla="*/ 55556 w 92553"/>
                    <a:gd name="connsiteY21" fmla="*/ 46759 h 112136"/>
                    <a:gd name="connsiteX22" fmla="*/ 83816 w 92553"/>
                    <a:gd name="connsiteY22" fmla="*/ 60979 h 112136"/>
                    <a:gd name="connsiteX23" fmla="*/ 92554 w 92553"/>
                    <a:gd name="connsiteY23" fmla="*/ 82852 h 112136"/>
                    <a:gd name="connsiteX24" fmla="*/ 56038 w 92553"/>
                    <a:gd name="connsiteY24" fmla="*/ 112137 h 112136"/>
                    <a:gd name="connsiteX25" fmla="*/ 60 w 92553"/>
                    <a:gd name="connsiteY25" fmla="*/ 112137 h 112136"/>
                    <a:gd name="connsiteX26" fmla="*/ 60 w 92553"/>
                    <a:gd name="connsiteY26" fmla="*/ 92915 h 112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2553" h="112136">
                      <a:moveTo>
                        <a:pt x="0" y="92855"/>
                      </a:moveTo>
                      <a:lnTo>
                        <a:pt x="56400" y="92855"/>
                      </a:lnTo>
                      <a:cubicBezTo>
                        <a:pt x="56882" y="92855"/>
                        <a:pt x="57424" y="93036"/>
                        <a:pt x="58087" y="93337"/>
                      </a:cubicBezTo>
                      <a:cubicBezTo>
                        <a:pt x="61763" y="92975"/>
                        <a:pt x="64836" y="92192"/>
                        <a:pt x="67366" y="90866"/>
                      </a:cubicBezTo>
                      <a:cubicBezTo>
                        <a:pt x="69897" y="89541"/>
                        <a:pt x="71223" y="87010"/>
                        <a:pt x="71404" y="83274"/>
                      </a:cubicBezTo>
                      <a:cubicBezTo>
                        <a:pt x="71404" y="80502"/>
                        <a:pt x="70319" y="78152"/>
                        <a:pt x="68210" y="76164"/>
                      </a:cubicBezTo>
                      <a:cubicBezTo>
                        <a:pt x="66101" y="74175"/>
                        <a:pt x="63390" y="72488"/>
                        <a:pt x="60136" y="71163"/>
                      </a:cubicBezTo>
                      <a:cubicBezTo>
                        <a:pt x="56882" y="69837"/>
                        <a:pt x="51519" y="68029"/>
                        <a:pt x="44047" y="65800"/>
                      </a:cubicBezTo>
                      <a:cubicBezTo>
                        <a:pt x="36576" y="63570"/>
                        <a:pt x="32599" y="62425"/>
                        <a:pt x="32056" y="62245"/>
                      </a:cubicBezTo>
                      <a:cubicBezTo>
                        <a:pt x="21150" y="58569"/>
                        <a:pt x="13136" y="54351"/>
                        <a:pt x="8014" y="49651"/>
                      </a:cubicBezTo>
                      <a:cubicBezTo>
                        <a:pt x="2892" y="44951"/>
                        <a:pt x="181" y="38443"/>
                        <a:pt x="0" y="30128"/>
                      </a:cubicBezTo>
                      <a:cubicBezTo>
                        <a:pt x="0" y="18981"/>
                        <a:pt x="3796" y="11147"/>
                        <a:pt x="11388" y="6688"/>
                      </a:cubicBezTo>
                      <a:cubicBezTo>
                        <a:pt x="18981" y="2229"/>
                        <a:pt x="27959" y="0"/>
                        <a:pt x="38444" y="0"/>
                      </a:cubicBezTo>
                      <a:lnTo>
                        <a:pt x="86889" y="0"/>
                      </a:lnTo>
                      <a:lnTo>
                        <a:pt x="86889" y="19644"/>
                      </a:lnTo>
                      <a:lnTo>
                        <a:pt x="34467" y="19644"/>
                      </a:lnTo>
                      <a:cubicBezTo>
                        <a:pt x="30369" y="19644"/>
                        <a:pt x="27176" y="20547"/>
                        <a:pt x="24946" y="22355"/>
                      </a:cubicBezTo>
                      <a:cubicBezTo>
                        <a:pt x="22717" y="24163"/>
                        <a:pt x="21572" y="26633"/>
                        <a:pt x="21572" y="29706"/>
                      </a:cubicBezTo>
                      <a:cubicBezTo>
                        <a:pt x="21813" y="32117"/>
                        <a:pt x="23018" y="34286"/>
                        <a:pt x="25127" y="36093"/>
                      </a:cubicBezTo>
                      <a:cubicBezTo>
                        <a:pt x="27296" y="37901"/>
                        <a:pt x="30068" y="39468"/>
                        <a:pt x="33442" y="40733"/>
                      </a:cubicBezTo>
                      <a:cubicBezTo>
                        <a:pt x="36816" y="41999"/>
                        <a:pt x="40372" y="43083"/>
                        <a:pt x="44047" y="43987"/>
                      </a:cubicBezTo>
                      <a:cubicBezTo>
                        <a:pt x="47723" y="44891"/>
                        <a:pt x="51579" y="45795"/>
                        <a:pt x="55556" y="46759"/>
                      </a:cubicBezTo>
                      <a:cubicBezTo>
                        <a:pt x="68572" y="50434"/>
                        <a:pt x="77972" y="55195"/>
                        <a:pt x="83816" y="60979"/>
                      </a:cubicBezTo>
                      <a:cubicBezTo>
                        <a:pt x="89661" y="66764"/>
                        <a:pt x="92554" y="74055"/>
                        <a:pt x="92554" y="82852"/>
                      </a:cubicBezTo>
                      <a:cubicBezTo>
                        <a:pt x="91168" y="102375"/>
                        <a:pt x="78996" y="112137"/>
                        <a:pt x="56038" y="112137"/>
                      </a:cubicBezTo>
                      <a:lnTo>
                        <a:pt x="60" y="112137"/>
                      </a:lnTo>
                      <a:lnTo>
                        <a:pt x="60" y="92915"/>
                      </a:lnTo>
                      <a:close/>
                    </a:path>
                  </a:pathLst>
                </a:custGeom>
                <a:grpFill/>
                <a:ln w="6024"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E3BBEA0-028C-D95E-E310-0D945EF5EDB8}"/>
                    </a:ext>
                  </a:extLst>
                </p:cNvPr>
                <p:cNvSpPr/>
                <p:nvPr/>
              </p:nvSpPr>
              <p:spPr>
                <a:xfrm>
                  <a:off x="9896277" y="6362168"/>
                  <a:ext cx="60678" cy="140879"/>
                </a:xfrm>
                <a:custGeom>
                  <a:avLst/>
                  <a:gdLst>
                    <a:gd name="connsiteX0" fmla="*/ 0 w 60678"/>
                    <a:gd name="connsiteY0" fmla="*/ 105870 h 140879"/>
                    <a:gd name="connsiteX1" fmla="*/ 0 w 60678"/>
                    <a:gd name="connsiteY1" fmla="*/ 0 h 140879"/>
                    <a:gd name="connsiteX2" fmla="*/ 20367 w 60678"/>
                    <a:gd name="connsiteY2" fmla="*/ 0 h 140879"/>
                    <a:gd name="connsiteX3" fmla="*/ 20367 w 60678"/>
                    <a:gd name="connsiteY3" fmla="*/ 28561 h 140879"/>
                    <a:gd name="connsiteX4" fmla="*/ 60678 w 60678"/>
                    <a:gd name="connsiteY4" fmla="*/ 28561 h 140879"/>
                    <a:gd name="connsiteX5" fmla="*/ 60678 w 60678"/>
                    <a:gd name="connsiteY5" fmla="*/ 48205 h 140879"/>
                    <a:gd name="connsiteX6" fmla="*/ 20367 w 60678"/>
                    <a:gd name="connsiteY6" fmla="*/ 48205 h 140879"/>
                    <a:gd name="connsiteX7" fmla="*/ 20367 w 60678"/>
                    <a:gd name="connsiteY7" fmla="*/ 109787 h 140879"/>
                    <a:gd name="connsiteX8" fmla="*/ 24163 w 60678"/>
                    <a:gd name="connsiteY8" fmla="*/ 117861 h 140879"/>
                    <a:gd name="connsiteX9" fmla="*/ 35129 w 60678"/>
                    <a:gd name="connsiteY9" fmla="*/ 121236 h 140879"/>
                    <a:gd name="connsiteX10" fmla="*/ 60678 w 60678"/>
                    <a:gd name="connsiteY10" fmla="*/ 121236 h 140879"/>
                    <a:gd name="connsiteX11" fmla="*/ 60678 w 60678"/>
                    <a:gd name="connsiteY11" fmla="*/ 140879 h 140879"/>
                    <a:gd name="connsiteX12" fmla="*/ 34647 w 60678"/>
                    <a:gd name="connsiteY12" fmla="*/ 140879 h 140879"/>
                    <a:gd name="connsiteX13" fmla="*/ 14763 w 60678"/>
                    <a:gd name="connsiteY13" fmla="*/ 136059 h 140879"/>
                    <a:gd name="connsiteX14" fmla="*/ 3495 w 60678"/>
                    <a:gd name="connsiteY14" fmla="*/ 123284 h 140879"/>
                    <a:gd name="connsiteX15" fmla="*/ 60 w 60678"/>
                    <a:gd name="connsiteY15" fmla="*/ 105750 h 14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678" h="140879">
                      <a:moveTo>
                        <a:pt x="0" y="105870"/>
                      </a:moveTo>
                      <a:lnTo>
                        <a:pt x="0" y="0"/>
                      </a:lnTo>
                      <a:lnTo>
                        <a:pt x="20367" y="0"/>
                      </a:lnTo>
                      <a:lnTo>
                        <a:pt x="20367" y="28561"/>
                      </a:lnTo>
                      <a:lnTo>
                        <a:pt x="60678" y="28561"/>
                      </a:lnTo>
                      <a:lnTo>
                        <a:pt x="60678" y="48205"/>
                      </a:lnTo>
                      <a:lnTo>
                        <a:pt x="20367" y="48205"/>
                      </a:lnTo>
                      <a:lnTo>
                        <a:pt x="20367" y="109787"/>
                      </a:lnTo>
                      <a:cubicBezTo>
                        <a:pt x="20367" y="112920"/>
                        <a:pt x="21632" y="115632"/>
                        <a:pt x="24163" y="117861"/>
                      </a:cubicBezTo>
                      <a:cubicBezTo>
                        <a:pt x="26694" y="120091"/>
                        <a:pt x="30309" y="121236"/>
                        <a:pt x="35129" y="121236"/>
                      </a:cubicBezTo>
                      <a:lnTo>
                        <a:pt x="60678" y="121236"/>
                      </a:lnTo>
                      <a:lnTo>
                        <a:pt x="60678" y="140879"/>
                      </a:lnTo>
                      <a:lnTo>
                        <a:pt x="34647" y="140879"/>
                      </a:lnTo>
                      <a:cubicBezTo>
                        <a:pt x="26633" y="140879"/>
                        <a:pt x="19945" y="139252"/>
                        <a:pt x="14763" y="136059"/>
                      </a:cubicBezTo>
                      <a:cubicBezTo>
                        <a:pt x="9521" y="132865"/>
                        <a:pt x="5785" y="128587"/>
                        <a:pt x="3495" y="123284"/>
                      </a:cubicBezTo>
                      <a:cubicBezTo>
                        <a:pt x="1205" y="117982"/>
                        <a:pt x="60" y="112137"/>
                        <a:pt x="60" y="105750"/>
                      </a:cubicBezTo>
                      <a:close/>
                    </a:path>
                  </a:pathLst>
                </a:custGeom>
                <a:grpFill/>
                <a:ln w="6024"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9385EA63-CE01-F021-D97E-3E474F4723A2}"/>
                    </a:ext>
                  </a:extLst>
                </p:cNvPr>
                <p:cNvSpPr/>
                <p:nvPr/>
              </p:nvSpPr>
              <p:spPr>
                <a:xfrm>
                  <a:off x="9980274" y="6353009"/>
                  <a:ext cx="24524" cy="150158"/>
                </a:xfrm>
                <a:custGeom>
                  <a:avLst/>
                  <a:gdLst>
                    <a:gd name="connsiteX0" fmla="*/ 0 w 24524"/>
                    <a:gd name="connsiteY0" fmla="*/ 11931 h 150158"/>
                    <a:gd name="connsiteX1" fmla="*/ 3917 w 24524"/>
                    <a:gd name="connsiteY1" fmla="*/ 3435 h 150158"/>
                    <a:gd name="connsiteX2" fmla="*/ 12353 w 24524"/>
                    <a:gd name="connsiteY2" fmla="*/ 0 h 150158"/>
                    <a:gd name="connsiteX3" fmla="*/ 20849 w 24524"/>
                    <a:gd name="connsiteY3" fmla="*/ 3555 h 150158"/>
                    <a:gd name="connsiteX4" fmla="*/ 24524 w 24524"/>
                    <a:gd name="connsiteY4" fmla="*/ 12473 h 150158"/>
                    <a:gd name="connsiteX5" fmla="*/ 21150 w 24524"/>
                    <a:gd name="connsiteY5" fmla="*/ 21511 h 150158"/>
                    <a:gd name="connsiteX6" fmla="*/ 12895 w 24524"/>
                    <a:gd name="connsiteY6" fmla="*/ 24826 h 150158"/>
                    <a:gd name="connsiteX7" fmla="*/ 3856 w 24524"/>
                    <a:gd name="connsiteY7" fmla="*/ 21270 h 150158"/>
                    <a:gd name="connsiteX8" fmla="*/ 0 w 24524"/>
                    <a:gd name="connsiteY8" fmla="*/ 11931 h 150158"/>
                    <a:gd name="connsiteX9" fmla="*/ 1928 w 24524"/>
                    <a:gd name="connsiteY9" fmla="*/ 150159 h 150158"/>
                    <a:gd name="connsiteX10" fmla="*/ 1928 w 24524"/>
                    <a:gd name="connsiteY10" fmla="*/ 37781 h 150158"/>
                    <a:gd name="connsiteX11" fmla="*/ 22536 w 24524"/>
                    <a:gd name="connsiteY11" fmla="*/ 37781 h 150158"/>
                    <a:gd name="connsiteX12" fmla="*/ 22536 w 24524"/>
                    <a:gd name="connsiteY12" fmla="*/ 150159 h 150158"/>
                    <a:gd name="connsiteX13" fmla="*/ 1928 w 24524"/>
                    <a:gd name="connsiteY13" fmla="*/ 150159 h 15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24" h="150158">
                      <a:moveTo>
                        <a:pt x="0" y="11931"/>
                      </a:moveTo>
                      <a:cubicBezTo>
                        <a:pt x="241" y="8556"/>
                        <a:pt x="1567" y="5785"/>
                        <a:pt x="3917" y="3435"/>
                      </a:cubicBezTo>
                      <a:cubicBezTo>
                        <a:pt x="6267" y="1085"/>
                        <a:pt x="9159" y="0"/>
                        <a:pt x="12353" y="0"/>
                      </a:cubicBezTo>
                      <a:cubicBezTo>
                        <a:pt x="15546" y="0"/>
                        <a:pt x="18438" y="1205"/>
                        <a:pt x="20849" y="3555"/>
                      </a:cubicBezTo>
                      <a:cubicBezTo>
                        <a:pt x="23259" y="5905"/>
                        <a:pt x="24524" y="8858"/>
                        <a:pt x="24524" y="12473"/>
                      </a:cubicBezTo>
                      <a:cubicBezTo>
                        <a:pt x="24524" y="16269"/>
                        <a:pt x="23379" y="19282"/>
                        <a:pt x="21150" y="21511"/>
                      </a:cubicBezTo>
                      <a:cubicBezTo>
                        <a:pt x="18921" y="23741"/>
                        <a:pt x="16149" y="24826"/>
                        <a:pt x="12895" y="24826"/>
                      </a:cubicBezTo>
                      <a:cubicBezTo>
                        <a:pt x="9400" y="24826"/>
                        <a:pt x="6387" y="23620"/>
                        <a:pt x="3856" y="21270"/>
                      </a:cubicBezTo>
                      <a:cubicBezTo>
                        <a:pt x="1326" y="18920"/>
                        <a:pt x="0" y="15787"/>
                        <a:pt x="0" y="11931"/>
                      </a:cubicBezTo>
                      <a:close/>
                      <a:moveTo>
                        <a:pt x="1928" y="150159"/>
                      </a:moveTo>
                      <a:lnTo>
                        <a:pt x="1928" y="37781"/>
                      </a:lnTo>
                      <a:lnTo>
                        <a:pt x="22536" y="37781"/>
                      </a:lnTo>
                      <a:lnTo>
                        <a:pt x="22536" y="150159"/>
                      </a:lnTo>
                      <a:lnTo>
                        <a:pt x="1928" y="150159"/>
                      </a:lnTo>
                      <a:close/>
                    </a:path>
                  </a:pathLst>
                </a:custGeom>
                <a:grpFill/>
                <a:ln w="6024"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418832D4-BDE5-5D87-2F1F-06AA6A2627C9}"/>
                    </a:ext>
                  </a:extLst>
                </p:cNvPr>
                <p:cNvSpPr/>
                <p:nvPr/>
              </p:nvSpPr>
              <p:spPr>
                <a:xfrm>
                  <a:off x="10035107" y="6390790"/>
                  <a:ext cx="76344" cy="112317"/>
                </a:xfrm>
                <a:custGeom>
                  <a:avLst/>
                  <a:gdLst>
                    <a:gd name="connsiteX0" fmla="*/ 0 w 76344"/>
                    <a:gd name="connsiteY0" fmla="*/ 56641 h 112317"/>
                    <a:gd name="connsiteX1" fmla="*/ 15365 w 76344"/>
                    <a:gd name="connsiteY1" fmla="*/ 17595 h 112317"/>
                    <a:gd name="connsiteX2" fmla="*/ 55737 w 76344"/>
                    <a:gd name="connsiteY2" fmla="*/ 0 h 112317"/>
                    <a:gd name="connsiteX3" fmla="*/ 76345 w 76344"/>
                    <a:gd name="connsiteY3" fmla="*/ 0 h 112317"/>
                    <a:gd name="connsiteX4" fmla="*/ 76345 w 76344"/>
                    <a:gd name="connsiteY4" fmla="*/ 19644 h 112317"/>
                    <a:gd name="connsiteX5" fmla="*/ 58569 w 76344"/>
                    <a:gd name="connsiteY5" fmla="*/ 19644 h 112317"/>
                    <a:gd name="connsiteX6" fmla="*/ 42722 w 76344"/>
                    <a:gd name="connsiteY6" fmla="*/ 23500 h 112317"/>
                    <a:gd name="connsiteX7" fmla="*/ 28079 w 76344"/>
                    <a:gd name="connsiteY7" fmla="*/ 35852 h 112317"/>
                    <a:gd name="connsiteX8" fmla="*/ 22054 w 76344"/>
                    <a:gd name="connsiteY8" fmla="*/ 57063 h 112317"/>
                    <a:gd name="connsiteX9" fmla="*/ 26272 w 76344"/>
                    <a:gd name="connsiteY9" fmla="*/ 73332 h 112317"/>
                    <a:gd name="connsiteX10" fmla="*/ 39046 w 76344"/>
                    <a:gd name="connsiteY10" fmla="*/ 87131 h 112317"/>
                    <a:gd name="connsiteX11" fmla="*/ 59533 w 76344"/>
                    <a:gd name="connsiteY11" fmla="*/ 92674 h 112317"/>
                    <a:gd name="connsiteX12" fmla="*/ 76345 w 76344"/>
                    <a:gd name="connsiteY12" fmla="*/ 92674 h 112317"/>
                    <a:gd name="connsiteX13" fmla="*/ 76345 w 76344"/>
                    <a:gd name="connsiteY13" fmla="*/ 112318 h 112317"/>
                    <a:gd name="connsiteX14" fmla="*/ 55737 w 76344"/>
                    <a:gd name="connsiteY14" fmla="*/ 112318 h 112317"/>
                    <a:gd name="connsiteX15" fmla="*/ 25187 w 76344"/>
                    <a:gd name="connsiteY15" fmla="*/ 102737 h 112317"/>
                    <a:gd name="connsiteX16" fmla="*/ 6267 w 76344"/>
                    <a:gd name="connsiteY16" fmla="*/ 81527 h 112317"/>
                    <a:gd name="connsiteX17" fmla="*/ 0 w 76344"/>
                    <a:gd name="connsiteY17" fmla="*/ 56641 h 11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344" h="112317">
                      <a:moveTo>
                        <a:pt x="0" y="56641"/>
                      </a:moveTo>
                      <a:cubicBezTo>
                        <a:pt x="542" y="41336"/>
                        <a:pt x="5664" y="28320"/>
                        <a:pt x="15365" y="17595"/>
                      </a:cubicBezTo>
                      <a:cubicBezTo>
                        <a:pt x="25067" y="6869"/>
                        <a:pt x="38504" y="964"/>
                        <a:pt x="55737" y="0"/>
                      </a:cubicBezTo>
                      <a:lnTo>
                        <a:pt x="76345" y="0"/>
                      </a:lnTo>
                      <a:lnTo>
                        <a:pt x="76345" y="19644"/>
                      </a:lnTo>
                      <a:lnTo>
                        <a:pt x="58569" y="19644"/>
                      </a:lnTo>
                      <a:cubicBezTo>
                        <a:pt x="53749" y="19644"/>
                        <a:pt x="48446" y="20909"/>
                        <a:pt x="42722" y="23500"/>
                      </a:cubicBezTo>
                      <a:cubicBezTo>
                        <a:pt x="36997" y="26091"/>
                        <a:pt x="32117" y="30188"/>
                        <a:pt x="28079" y="35852"/>
                      </a:cubicBezTo>
                      <a:cubicBezTo>
                        <a:pt x="24042" y="41517"/>
                        <a:pt x="22054" y="48567"/>
                        <a:pt x="22054" y="57063"/>
                      </a:cubicBezTo>
                      <a:cubicBezTo>
                        <a:pt x="22054" y="62425"/>
                        <a:pt x="23440" y="67849"/>
                        <a:pt x="26272" y="73332"/>
                      </a:cubicBezTo>
                      <a:cubicBezTo>
                        <a:pt x="29104" y="78875"/>
                        <a:pt x="33322" y="83455"/>
                        <a:pt x="39046" y="87131"/>
                      </a:cubicBezTo>
                      <a:cubicBezTo>
                        <a:pt x="44770" y="90806"/>
                        <a:pt x="51579" y="92674"/>
                        <a:pt x="59533" y="92674"/>
                      </a:cubicBezTo>
                      <a:lnTo>
                        <a:pt x="76345" y="92674"/>
                      </a:lnTo>
                      <a:lnTo>
                        <a:pt x="76345" y="112318"/>
                      </a:lnTo>
                      <a:lnTo>
                        <a:pt x="55737" y="112318"/>
                      </a:lnTo>
                      <a:cubicBezTo>
                        <a:pt x="43806" y="111715"/>
                        <a:pt x="33623" y="108522"/>
                        <a:pt x="25187" y="102737"/>
                      </a:cubicBezTo>
                      <a:cubicBezTo>
                        <a:pt x="16751" y="96952"/>
                        <a:pt x="10485" y="89842"/>
                        <a:pt x="6267" y="81527"/>
                      </a:cubicBezTo>
                      <a:cubicBezTo>
                        <a:pt x="2049" y="73151"/>
                        <a:pt x="0" y="64836"/>
                        <a:pt x="0" y="56641"/>
                      </a:cubicBezTo>
                      <a:close/>
                    </a:path>
                  </a:pathLst>
                </a:custGeom>
                <a:grpFill/>
                <a:ln w="6024"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9845C41E-3900-9F59-96D7-0ACC730DA373}"/>
                    </a:ext>
                  </a:extLst>
                </p:cNvPr>
                <p:cNvSpPr/>
                <p:nvPr/>
              </p:nvSpPr>
              <p:spPr>
                <a:xfrm>
                  <a:off x="10136217" y="6353009"/>
                  <a:ext cx="24524" cy="150158"/>
                </a:xfrm>
                <a:custGeom>
                  <a:avLst/>
                  <a:gdLst>
                    <a:gd name="connsiteX0" fmla="*/ 0 w 24524"/>
                    <a:gd name="connsiteY0" fmla="*/ 11931 h 150158"/>
                    <a:gd name="connsiteX1" fmla="*/ 3917 w 24524"/>
                    <a:gd name="connsiteY1" fmla="*/ 3435 h 150158"/>
                    <a:gd name="connsiteX2" fmla="*/ 12353 w 24524"/>
                    <a:gd name="connsiteY2" fmla="*/ 0 h 150158"/>
                    <a:gd name="connsiteX3" fmla="*/ 20849 w 24524"/>
                    <a:gd name="connsiteY3" fmla="*/ 3555 h 150158"/>
                    <a:gd name="connsiteX4" fmla="*/ 24524 w 24524"/>
                    <a:gd name="connsiteY4" fmla="*/ 12473 h 150158"/>
                    <a:gd name="connsiteX5" fmla="*/ 21150 w 24524"/>
                    <a:gd name="connsiteY5" fmla="*/ 21511 h 150158"/>
                    <a:gd name="connsiteX6" fmla="*/ 12895 w 24524"/>
                    <a:gd name="connsiteY6" fmla="*/ 24826 h 150158"/>
                    <a:gd name="connsiteX7" fmla="*/ 3856 w 24524"/>
                    <a:gd name="connsiteY7" fmla="*/ 21270 h 150158"/>
                    <a:gd name="connsiteX8" fmla="*/ 0 w 24524"/>
                    <a:gd name="connsiteY8" fmla="*/ 11931 h 150158"/>
                    <a:gd name="connsiteX9" fmla="*/ 1928 w 24524"/>
                    <a:gd name="connsiteY9" fmla="*/ 150159 h 150158"/>
                    <a:gd name="connsiteX10" fmla="*/ 1928 w 24524"/>
                    <a:gd name="connsiteY10" fmla="*/ 37781 h 150158"/>
                    <a:gd name="connsiteX11" fmla="*/ 22536 w 24524"/>
                    <a:gd name="connsiteY11" fmla="*/ 37781 h 150158"/>
                    <a:gd name="connsiteX12" fmla="*/ 22536 w 24524"/>
                    <a:gd name="connsiteY12" fmla="*/ 150159 h 150158"/>
                    <a:gd name="connsiteX13" fmla="*/ 1928 w 24524"/>
                    <a:gd name="connsiteY13" fmla="*/ 150159 h 15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24" h="150158">
                      <a:moveTo>
                        <a:pt x="0" y="11931"/>
                      </a:moveTo>
                      <a:cubicBezTo>
                        <a:pt x="241" y="8556"/>
                        <a:pt x="1567" y="5785"/>
                        <a:pt x="3917" y="3435"/>
                      </a:cubicBezTo>
                      <a:cubicBezTo>
                        <a:pt x="6267" y="1085"/>
                        <a:pt x="9159" y="0"/>
                        <a:pt x="12353" y="0"/>
                      </a:cubicBezTo>
                      <a:cubicBezTo>
                        <a:pt x="15546" y="0"/>
                        <a:pt x="18438" y="1205"/>
                        <a:pt x="20849" y="3555"/>
                      </a:cubicBezTo>
                      <a:cubicBezTo>
                        <a:pt x="23259" y="5905"/>
                        <a:pt x="24524" y="8858"/>
                        <a:pt x="24524" y="12473"/>
                      </a:cubicBezTo>
                      <a:cubicBezTo>
                        <a:pt x="24524" y="16269"/>
                        <a:pt x="23379" y="19282"/>
                        <a:pt x="21150" y="21511"/>
                      </a:cubicBezTo>
                      <a:cubicBezTo>
                        <a:pt x="18921" y="23741"/>
                        <a:pt x="16149" y="24826"/>
                        <a:pt x="12895" y="24826"/>
                      </a:cubicBezTo>
                      <a:cubicBezTo>
                        <a:pt x="9400" y="24826"/>
                        <a:pt x="6387" y="23620"/>
                        <a:pt x="3856" y="21270"/>
                      </a:cubicBezTo>
                      <a:cubicBezTo>
                        <a:pt x="1326" y="18920"/>
                        <a:pt x="0" y="15787"/>
                        <a:pt x="0" y="11931"/>
                      </a:cubicBezTo>
                      <a:close/>
                      <a:moveTo>
                        <a:pt x="1928" y="150159"/>
                      </a:moveTo>
                      <a:lnTo>
                        <a:pt x="1928" y="37781"/>
                      </a:lnTo>
                      <a:lnTo>
                        <a:pt x="22536" y="37781"/>
                      </a:lnTo>
                      <a:lnTo>
                        <a:pt x="22536" y="150159"/>
                      </a:lnTo>
                      <a:lnTo>
                        <a:pt x="1928" y="150159"/>
                      </a:lnTo>
                      <a:close/>
                    </a:path>
                  </a:pathLst>
                </a:custGeom>
                <a:grpFill/>
                <a:ln w="6024"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EE545125-7C71-2697-EF24-86DC1742CA1E}"/>
                    </a:ext>
                  </a:extLst>
                </p:cNvPr>
                <p:cNvSpPr/>
                <p:nvPr/>
              </p:nvSpPr>
              <p:spPr>
                <a:xfrm>
                  <a:off x="10187314" y="6339271"/>
                  <a:ext cx="115029" cy="166608"/>
                </a:xfrm>
                <a:custGeom>
                  <a:avLst/>
                  <a:gdLst>
                    <a:gd name="connsiteX0" fmla="*/ 94421 w 115029"/>
                    <a:gd name="connsiteY0" fmla="*/ 181 h 166608"/>
                    <a:gd name="connsiteX1" fmla="*/ 115029 w 115029"/>
                    <a:gd name="connsiteY1" fmla="*/ 181 h 166608"/>
                    <a:gd name="connsiteX2" fmla="*/ 115029 w 115029"/>
                    <a:gd name="connsiteY2" fmla="*/ 109968 h 166608"/>
                    <a:gd name="connsiteX3" fmla="*/ 109064 w 115029"/>
                    <a:gd name="connsiteY3" fmla="*/ 133950 h 166608"/>
                    <a:gd name="connsiteX4" fmla="*/ 89902 w 115029"/>
                    <a:gd name="connsiteY4" fmla="*/ 156907 h 166608"/>
                    <a:gd name="connsiteX5" fmla="*/ 56942 w 115029"/>
                    <a:gd name="connsiteY5" fmla="*/ 166608 h 166608"/>
                    <a:gd name="connsiteX6" fmla="*/ 31213 w 115029"/>
                    <a:gd name="connsiteY6" fmla="*/ 160703 h 166608"/>
                    <a:gd name="connsiteX7" fmla="*/ 13678 w 115029"/>
                    <a:gd name="connsiteY7" fmla="*/ 146483 h 166608"/>
                    <a:gd name="connsiteX8" fmla="*/ 3796 w 115029"/>
                    <a:gd name="connsiteY8" fmla="*/ 128466 h 166608"/>
                    <a:gd name="connsiteX9" fmla="*/ 0 w 115029"/>
                    <a:gd name="connsiteY9" fmla="*/ 110148 h 166608"/>
                    <a:gd name="connsiteX10" fmla="*/ 4820 w 115029"/>
                    <a:gd name="connsiteY10" fmla="*/ 83636 h 166608"/>
                    <a:gd name="connsiteX11" fmla="*/ 17294 w 115029"/>
                    <a:gd name="connsiteY11" fmla="*/ 64715 h 166608"/>
                    <a:gd name="connsiteX12" fmla="*/ 33924 w 115029"/>
                    <a:gd name="connsiteY12" fmla="*/ 53447 h 166608"/>
                    <a:gd name="connsiteX13" fmla="*/ 51278 w 115029"/>
                    <a:gd name="connsiteY13" fmla="*/ 49470 h 166608"/>
                    <a:gd name="connsiteX14" fmla="*/ 86166 w 115029"/>
                    <a:gd name="connsiteY14" fmla="*/ 57183 h 166608"/>
                    <a:gd name="connsiteX15" fmla="*/ 86166 w 115029"/>
                    <a:gd name="connsiteY15" fmla="*/ 79177 h 166608"/>
                    <a:gd name="connsiteX16" fmla="*/ 53086 w 115029"/>
                    <a:gd name="connsiteY16" fmla="*/ 69114 h 166608"/>
                    <a:gd name="connsiteX17" fmla="*/ 29706 w 115029"/>
                    <a:gd name="connsiteY17" fmla="*/ 80623 h 166608"/>
                    <a:gd name="connsiteX18" fmla="*/ 20306 w 115029"/>
                    <a:gd name="connsiteY18" fmla="*/ 107075 h 166608"/>
                    <a:gd name="connsiteX19" fmla="*/ 20547 w 115029"/>
                    <a:gd name="connsiteY19" fmla="*/ 112016 h 166608"/>
                    <a:gd name="connsiteX20" fmla="*/ 27838 w 115029"/>
                    <a:gd name="connsiteY20" fmla="*/ 132624 h 166608"/>
                    <a:gd name="connsiteX21" fmla="*/ 42300 w 115029"/>
                    <a:gd name="connsiteY21" fmla="*/ 143651 h 166608"/>
                    <a:gd name="connsiteX22" fmla="*/ 57966 w 115029"/>
                    <a:gd name="connsiteY22" fmla="*/ 146844 h 166608"/>
                    <a:gd name="connsiteX23" fmla="*/ 77670 w 115029"/>
                    <a:gd name="connsiteY23" fmla="*/ 140759 h 166608"/>
                    <a:gd name="connsiteX24" fmla="*/ 90083 w 115029"/>
                    <a:gd name="connsiteY24" fmla="*/ 124610 h 166608"/>
                    <a:gd name="connsiteX25" fmla="*/ 94301 w 115029"/>
                    <a:gd name="connsiteY25" fmla="*/ 101351 h 166608"/>
                    <a:gd name="connsiteX26" fmla="*/ 94301 w 115029"/>
                    <a:gd name="connsiteY26" fmla="*/ 0 h 166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5029" h="166608">
                      <a:moveTo>
                        <a:pt x="94421" y="181"/>
                      </a:moveTo>
                      <a:lnTo>
                        <a:pt x="115029" y="181"/>
                      </a:lnTo>
                      <a:lnTo>
                        <a:pt x="115029" y="109968"/>
                      </a:lnTo>
                      <a:cubicBezTo>
                        <a:pt x="115029" y="117078"/>
                        <a:pt x="113041" y="125092"/>
                        <a:pt x="109064" y="133950"/>
                      </a:cubicBezTo>
                      <a:cubicBezTo>
                        <a:pt x="105087" y="142807"/>
                        <a:pt x="98700" y="150460"/>
                        <a:pt x="89902" y="156907"/>
                      </a:cubicBezTo>
                      <a:cubicBezTo>
                        <a:pt x="81105" y="163355"/>
                        <a:pt x="70138" y="166608"/>
                        <a:pt x="56942" y="166608"/>
                      </a:cubicBezTo>
                      <a:cubicBezTo>
                        <a:pt x="47060" y="166367"/>
                        <a:pt x="38444" y="164439"/>
                        <a:pt x="31213" y="160703"/>
                      </a:cubicBezTo>
                      <a:cubicBezTo>
                        <a:pt x="23982" y="157028"/>
                        <a:pt x="18137" y="152268"/>
                        <a:pt x="13678" y="146483"/>
                      </a:cubicBezTo>
                      <a:cubicBezTo>
                        <a:pt x="9219" y="140698"/>
                        <a:pt x="5965" y="134673"/>
                        <a:pt x="3796" y="128466"/>
                      </a:cubicBezTo>
                      <a:cubicBezTo>
                        <a:pt x="1687" y="122200"/>
                        <a:pt x="422" y="116114"/>
                        <a:pt x="0" y="110148"/>
                      </a:cubicBezTo>
                      <a:cubicBezTo>
                        <a:pt x="0" y="100146"/>
                        <a:pt x="1627" y="91288"/>
                        <a:pt x="4820" y="83636"/>
                      </a:cubicBezTo>
                      <a:cubicBezTo>
                        <a:pt x="8014" y="75983"/>
                        <a:pt x="12232" y="69716"/>
                        <a:pt x="17294" y="64715"/>
                      </a:cubicBezTo>
                      <a:cubicBezTo>
                        <a:pt x="22415" y="59774"/>
                        <a:pt x="27959" y="55978"/>
                        <a:pt x="33924" y="53447"/>
                      </a:cubicBezTo>
                      <a:cubicBezTo>
                        <a:pt x="39890" y="50917"/>
                        <a:pt x="45674" y="49531"/>
                        <a:pt x="51278" y="49470"/>
                      </a:cubicBezTo>
                      <a:cubicBezTo>
                        <a:pt x="66764" y="49470"/>
                        <a:pt x="78393" y="52061"/>
                        <a:pt x="86166" y="57183"/>
                      </a:cubicBezTo>
                      <a:lnTo>
                        <a:pt x="86166" y="79177"/>
                      </a:lnTo>
                      <a:cubicBezTo>
                        <a:pt x="76224" y="72488"/>
                        <a:pt x="65197" y="69114"/>
                        <a:pt x="53086" y="69114"/>
                      </a:cubicBezTo>
                      <a:cubicBezTo>
                        <a:pt x="43806" y="70078"/>
                        <a:pt x="35973" y="73934"/>
                        <a:pt x="29706" y="80623"/>
                      </a:cubicBezTo>
                      <a:cubicBezTo>
                        <a:pt x="23440" y="87311"/>
                        <a:pt x="20306" y="96109"/>
                        <a:pt x="20306" y="107075"/>
                      </a:cubicBezTo>
                      <a:cubicBezTo>
                        <a:pt x="20306" y="109245"/>
                        <a:pt x="20367" y="110871"/>
                        <a:pt x="20547" y="112016"/>
                      </a:cubicBezTo>
                      <a:cubicBezTo>
                        <a:pt x="21270" y="120573"/>
                        <a:pt x="23681" y="127442"/>
                        <a:pt x="27838" y="132624"/>
                      </a:cubicBezTo>
                      <a:cubicBezTo>
                        <a:pt x="31996" y="137806"/>
                        <a:pt x="36816" y="141542"/>
                        <a:pt x="42300" y="143651"/>
                      </a:cubicBezTo>
                      <a:cubicBezTo>
                        <a:pt x="47783" y="145760"/>
                        <a:pt x="53025" y="146844"/>
                        <a:pt x="57966" y="146844"/>
                      </a:cubicBezTo>
                      <a:cubicBezTo>
                        <a:pt x="65619" y="146664"/>
                        <a:pt x="72187" y="144675"/>
                        <a:pt x="77670" y="140759"/>
                      </a:cubicBezTo>
                      <a:cubicBezTo>
                        <a:pt x="83154" y="136842"/>
                        <a:pt x="87251" y="131479"/>
                        <a:pt x="90083" y="124610"/>
                      </a:cubicBezTo>
                      <a:cubicBezTo>
                        <a:pt x="92915" y="117741"/>
                        <a:pt x="94301" y="110028"/>
                        <a:pt x="94301" y="101351"/>
                      </a:cubicBezTo>
                      <a:lnTo>
                        <a:pt x="94301" y="0"/>
                      </a:lnTo>
                      <a:close/>
                    </a:path>
                  </a:pathLst>
                </a:custGeom>
                <a:grpFill/>
                <a:ln w="6024"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73EF4AA0-D410-E7BC-28E1-865EF49844E9}"/>
                    </a:ext>
                  </a:extLst>
                </p:cNvPr>
                <p:cNvSpPr/>
                <p:nvPr/>
              </p:nvSpPr>
              <p:spPr>
                <a:xfrm>
                  <a:off x="10318733" y="6388500"/>
                  <a:ext cx="116656" cy="117499"/>
                </a:xfrm>
                <a:custGeom>
                  <a:avLst/>
                  <a:gdLst>
                    <a:gd name="connsiteX0" fmla="*/ 27778 w 116656"/>
                    <a:gd name="connsiteY0" fmla="*/ 61040 h 117499"/>
                    <a:gd name="connsiteX1" fmla="*/ 83756 w 116656"/>
                    <a:gd name="connsiteY1" fmla="*/ 30128 h 117499"/>
                    <a:gd name="connsiteX2" fmla="*/ 73874 w 116656"/>
                    <a:gd name="connsiteY2" fmla="*/ 22476 h 117499"/>
                    <a:gd name="connsiteX3" fmla="*/ 57605 w 116656"/>
                    <a:gd name="connsiteY3" fmla="*/ 19644 h 117499"/>
                    <a:gd name="connsiteX4" fmla="*/ 38504 w 116656"/>
                    <a:gd name="connsiteY4" fmla="*/ 25067 h 117499"/>
                    <a:gd name="connsiteX5" fmla="*/ 25910 w 116656"/>
                    <a:gd name="connsiteY5" fmla="*/ 39829 h 117499"/>
                    <a:gd name="connsiteX6" fmla="*/ 21512 w 116656"/>
                    <a:gd name="connsiteY6" fmla="*/ 60437 h 117499"/>
                    <a:gd name="connsiteX7" fmla="*/ 26392 w 116656"/>
                    <a:gd name="connsiteY7" fmla="*/ 78333 h 117499"/>
                    <a:gd name="connsiteX8" fmla="*/ 39046 w 116656"/>
                    <a:gd name="connsiteY8" fmla="*/ 92132 h 117499"/>
                    <a:gd name="connsiteX9" fmla="*/ 58569 w 116656"/>
                    <a:gd name="connsiteY9" fmla="*/ 97374 h 117499"/>
                    <a:gd name="connsiteX10" fmla="*/ 84118 w 116656"/>
                    <a:gd name="connsiteY10" fmla="*/ 88275 h 117499"/>
                    <a:gd name="connsiteX11" fmla="*/ 96048 w 116656"/>
                    <a:gd name="connsiteY11" fmla="*/ 62004 h 117499"/>
                    <a:gd name="connsiteX12" fmla="*/ 116656 w 116656"/>
                    <a:gd name="connsiteY12" fmla="*/ 64836 h 117499"/>
                    <a:gd name="connsiteX13" fmla="*/ 112679 w 116656"/>
                    <a:gd name="connsiteY13" fmla="*/ 82009 h 117499"/>
                    <a:gd name="connsiteX14" fmla="*/ 101291 w 116656"/>
                    <a:gd name="connsiteY14" fmla="*/ 99122 h 117499"/>
                    <a:gd name="connsiteX15" fmla="*/ 82551 w 116656"/>
                    <a:gd name="connsiteY15" fmla="*/ 112318 h 117499"/>
                    <a:gd name="connsiteX16" fmla="*/ 57123 w 116656"/>
                    <a:gd name="connsiteY16" fmla="*/ 117500 h 117499"/>
                    <a:gd name="connsiteX17" fmla="*/ 29044 w 116656"/>
                    <a:gd name="connsiteY17" fmla="*/ 109847 h 117499"/>
                    <a:gd name="connsiteX18" fmla="*/ 7894 w 116656"/>
                    <a:gd name="connsiteY18" fmla="*/ 89179 h 117499"/>
                    <a:gd name="connsiteX19" fmla="*/ 0 w 116656"/>
                    <a:gd name="connsiteY19" fmla="*/ 61100 h 117499"/>
                    <a:gd name="connsiteX20" fmla="*/ 5182 w 116656"/>
                    <a:gd name="connsiteY20" fmla="*/ 34165 h 117499"/>
                    <a:gd name="connsiteX21" fmla="*/ 18920 w 116656"/>
                    <a:gd name="connsiteY21" fmla="*/ 14883 h 117499"/>
                    <a:gd name="connsiteX22" fmla="*/ 37660 w 116656"/>
                    <a:gd name="connsiteY22" fmla="*/ 3676 h 117499"/>
                    <a:gd name="connsiteX23" fmla="*/ 57665 w 116656"/>
                    <a:gd name="connsiteY23" fmla="*/ 0 h 117499"/>
                    <a:gd name="connsiteX24" fmla="*/ 90023 w 116656"/>
                    <a:gd name="connsiteY24" fmla="*/ 8737 h 117499"/>
                    <a:gd name="connsiteX25" fmla="*/ 112619 w 116656"/>
                    <a:gd name="connsiteY25" fmla="*/ 35611 h 117499"/>
                    <a:gd name="connsiteX26" fmla="*/ 36756 w 116656"/>
                    <a:gd name="connsiteY26" fmla="*/ 77731 h 117499"/>
                    <a:gd name="connsiteX27" fmla="*/ 27838 w 116656"/>
                    <a:gd name="connsiteY27" fmla="*/ 61100 h 11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6656" h="117499">
                      <a:moveTo>
                        <a:pt x="27778" y="61040"/>
                      </a:moveTo>
                      <a:lnTo>
                        <a:pt x="83756" y="30128"/>
                      </a:lnTo>
                      <a:cubicBezTo>
                        <a:pt x="80623" y="26935"/>
                        <a:pt x="77309" y="24344"/>
                        <a:pt x="73874" y="22476"/>
                      </a:cubicBezTo>
                      <a:cubicBezTo>
                        <a:pt x="70379" y="20547"/>
                        <a:pt x="64956" y="19644"/>
                        <a:pt x="57605" y="19644"/>
                      </a:cubicBezTo>
                      <a:cubicBezTo>
                        <a:pt x="50254" y="19644"/>
                        <a:pt x="43927" y="21451"/>
                        <a:pt x="38504" y="25067"/>
                      </a:cubicBezTo>
                      <a:cubicBezTo>
                        <a:pt x="33081" y="28682"/>
                        <a:pt x="28863" y="33623"/>
                        <a:pt x="25910" y="39829"/>
                      </a:cubicBezTo>
                      <a:cubicBezTo>
                        <a:pt x="22958" y="46036"/>
                        <a:pt x="21512" y="52905"/>
                        <a:pt x="21512" y="60437"/>
                      </a:cubicBezTo>
                      <a:cubicBezTo>
                        <a:pt x="21813" y="66704"/>
                        <a:pt x="23440" y="72669"/>
                        <a:pt x="26392" y="78333"/>
                      </a:cubicBezTo>
                      <a:cubicBezTo>
                        <a:pt x="29345" y="84057"/>
                        <a:pt x="33563" y="88637"/>
                        <a:pt x="39046" y="92132"/>
                      </a:cubicBezTo>
                      <a:cubicBezTo>
                        <a:pt x="44529" y="95627"/>
                        <a:pt x="51037" y="97374"/>
                        <a:pt x="58569" y="97374"/>
                      </a:cubicBezTo>
                      <a:cubicBezTo>
                        <a:pt x="69957" y="97133"/>
                        <a:pt x="78454" y="94120"/>
                        <a:pt x="84118" y="88275"/>
                      </a:cubicBezTo>
                      <a:cubicBezTo>
                        <a:pt x="89782" y="82431"/>
                        <a:pt x="93698" y="73693"/>
                        <a:pt x="96048" y="62004"/>
                      </a:cubicBezTo>
                      <a:lnTo>
                        <a:pt x="116656" y="64836"/>
                      </a:lnTo>
                      <a:cubicBezTo>
                        <a:pt x="116536" y="70259"/>
                        <a:pt x="115210" y="75983"/>
                        <a:pt x="112679" y="82009"/>
                      </a:cubicBezTo>
                      <a:cubicBezTo>
                        <a:pt x="110148" y="88034"/>
                        <a:pt x="106352" y="93698"/>
                        <a:pt x="101291" y="99122"/>
                      </a:cubicBezTo>
                      <a:cubicBezTo>
                        <a:pt x="96229" y="104545"/>
                        <a:pt x="89963" y="108943"/>
                        <a:pt x="82551" y="112318"/>
                      </a:cubicBezTo>
                      <a:cubicBezTo>
                        <a:pt x="75079" y="115692"/>
                        <a:pt x="66643" y="117379"/>
                        <a:pt x="57123" y="117500"/>
                      </a:cubicBezTo>
                      <a:cubicBezTo>
                        <a:pt x="47241" y="117500"/>
                        <a:pt x="37841" y="114969"/>
                        <a:pt x="29044" y="109847"/>
                      </a:cubicBezTo>
                      <a:cubicBezTo>
                        <a:pt x="20246" y="104725"/>
                        <a:pt x="13196" y="97856"/>
                        <a:pt x="7894" y="89179"/>
                      </a:cubicBezTo>
                      <a:cubicBezTo>
                        <a:pt x="2591" y="80502"/>
                        <a:pt x="0" y="71163"/>
                        <a:pt x="0" y="61100"/>
                      </a:cubicBezTo>
                      <a:cubicBezTo>
                        <a:pt x="0" y="51037"/>
                        <a:pt x="1747" y="41938"/>
                        <a:pt x="5182" y="34165"/>
                      </a:cubicBezTo>
                      <a:cubicBezTo>
                        <a:pt x="8617" y="26392"/>
                        <a:pt x="13196" y="19945"/>
                        <a:pt x="18920" y="14883"/>
                      </a:cubicBezTo>
                      <a:cubicBezTo>
                        <a:pt x="24645" y="9822"/>
                        <a:pt x="30851" y="6086"/>
                        <a:pt x="37660" y="3676"/>
                      </a:cubicBezTo>
                      <a:cubicBezTo>
                        <a:pt x="44469" y="1265"/>
                        <a:pt x="51097" y="0"/>
                        <a:pt x="57665" y="0"/>
                      </a:cubicBezTo>
                      <a:cubicBezTo>
                        <a:pt x="70500" y="0"/>
                        <a:pt x="81286" y="2892"/>
                        <a:pt x="90023" y="8737"/>
                      </a:cubicBezTo>
                      <a:cubicBezTo>
                        <a:pt x="98760" y="14582"/>
                        <a:pt x="106292" y="23500"/>
                        <a:pt x="112619" y="35611"/>
                      </a:cubicBezTo>
                      <a:lnTo>
                        <a:pt x="36756" y="77731"/>
                      </a:lnTo>
                      <a:lnTo>
                        <a:pt x="27838" y="61100"/>
                      </a:lnTo>
                      <a:close/>
                    </a:path>
                  </a:pathLst>
                </a:custGeom>
                <a:grpFill/>
                <a:ln w="6024"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8ADE7F5C-A58A-4B17-629B-063E6B96F72E}"/>
                    </a:ext>
                  </a:extLst>
                </p:cNvPr>
                <p:cNvSpPr/>
                <p:nvPr/>
              </p:nvSpPr>
              <p:spPr>
                <a:xfrm>
                  <a:off x="10518181" y="6336680"/>
                  <a:ext cx="107497" cy="166909"/>
                </a:xfrm>
                <a:custGeom>
                  <a:avLst/>
                  <a:gdLst>
                    <a:gd name="connsiteX0" fmla="*/ 0 w 107497"/>
                    <a:gd name="connsiteY0" fmla="*/ 166910 h 166909"/>
                    <a:gd name="connsiteX1" fmla="*/ 0 w 107497"/>
                    <a:gd name="connsiteY1" fmla="*/ 63691 h 166909"/>
                    <a:gd name="connsiteX2" fmla="*/ 13377 w 107497"/>
                    <a:gd name="connsiteY2" fmla="*/ 17173 h 166909"/>
                    <a:gd name="connsiteX3" fmla="*/ 54291 w 107497"/>
                    <a:gd name="connsiteY3" fmla="*/ 0 h 166909"/>
                    <a:gd name="connsiteX4" fmla="*/ 79538 w 107497"/>
                    <a:gd name="connsiteY4" fmla="*/ 5724 h 166909"/>
                    <a:gd name="connsiteX5" fmla="*/ 97675 w 107497"/>
                    <a:gd name="connsiteY5" fmla="*/ 22114 h 166909"/>
                    <a:gd name="connsiteX6" fmla="*/ 104665 w 107497"/>
                    <a:gd name="connsiteY6" fmla="*/ 47060 h 166909"/>
                    <a:gd name="connsiteX7" fmla="*/ 99844 w 107497"/>
                    <a:gd name="connsiteY7" fmla="*/ 68270 h 166909"/>
                    <a:gd name="connsiteX8" fmla="*/ 85925 w 107497"/>
                    <a:gd name="connsiteY8" fmla="*/ 82852 h 166909"/>
                    <a:gd name="connsiteX9" fmla="*/ 102074 w 107497"/>
                    <a:gd name="connsiteY9" fmla="*/ 95145 h 166909"/>
                    <a:gd name="connsiteX10" fmla="*/ 107497 w 107497"/>
                    <a:gd name="connsiteY10" fmla="*/ 115632 h 166909"/>
                    <a:gd name="connsiteX11" fmla="*/ 107497 w 107497"/>
                    <a:gd name="connsiteY11" fmla="*/ 166488 h 166909"/>
                    <a:gd name="connsiteX12" fmla="*/ 85504 w 107497"/>
                    <a:gd name="connsiteY12" fmla="*/ 166488 h 166909"/>
                    <a:gd name="connsiteX13" fmla="*/ 85504 w 107497"/>
                    <a:gd name="connsiteY13" fmla="*/ 119850 h 166909"/>
                    <a:gd name="connsiteX14" fmla="*/ 55797 w 107497"/>
                    <a:gd name="connsiteY14" fmla="*/ 95024 h 166909"/>
                    <a:gd name="connsiteX15" fmla="*/ 31695 w 107497"/>
                    <a:gd name="connsiteY15" fmla="*/ 95024 h 166909"/>
                    <a:gd name="connsiteX16" fmla="*/ 31695 w 107497"/>
                    <a:gd name="connsiteY16" fmla="*/ 74416 h 166909"/>
                    <a:gd name="connsiteX17" fmla="*/ 51338 w 107497"/>
                    <a:gd name="connsiteY17" fmla="*/ 74416 h 166909"/>
                    <a:gd name="connsiteX18" fmla="*/ 73031 w 107497"/>
                    <a:gd name="connsiteY18" fmla="*/ 67608 h 166909"/>
                    <a:gd name="connsiteX19" fmla="*/ 82732 w 107497"/>
                    <a:gd name="connsiteY19" fmla="*/ 47000 h 166909"/>
                    <a:gd name="connsiteX20" fmla="*/ 73874 w 107497"/>
                    <a:gd name="connsiteY20" fmla="*/ 27296 h 166909"/>
                    <a:gd name="connsiteX21" fmla="*/ 53869 w 107497"/>
                    <a:gd name="connsiteY21" fmla="*/ 20547 h 166909"/>
                    <a:gd name="connsiteX22" fmla="*/ 36154 w 107497"/>
                    <a:gd name="connsiteY22" fmla="*/ 25187 h 166909"/>
                    <a:gd name="connsiteX23" fmla="*/ 25488 w 107497"/>
                    <a:gd name="connsiteY23" fmla="*/ 37238 h 166909"/>
                    <a:gd name="connsiteX24" fmla="*/ 22054 w 107497"/>
                    <a:gd name="connsiteY24" fmla="*/ 52604 h 166909"/>
                    <a:gd name="connsiteX25" fmla="*/ 22054 w 107497"/>
                    <a:gd name="connsiteY25" fmla="*/ 166850 h 166909"/>
                    <a:gd name="connsiteX26" fmla="*/ 60 w 107497"/>
                    <a:gd name="connsiteY26" fmla="*/ 166850 h 16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497" h="166909">
                      <a:moveTo>
                        <a:pt x="0" y="166910"/>
                      </a:moveTo>
                      <a:lnTo>
                        <a:pt x="0" y="63691"/>
                      </a:lnTo>
                      <a:cubicBezTo>
                        <a:pt x="0" y="43204"/>
                        <a:pt x="4459" y="27718"/>
                        <a:pt x="13377" y="17173"/>
                      </a:cubicBezTo>
                      <a:cubicBezTo>
                        <a:pt x="22295" y="6628"/>
                        <a:pt x="35913" y="904"/>
                        <a:pt x="54291" y="0"/>
                      </a:cubicBezTo>
                      <a:cubicBezTo>
                        <a:pt x="63510" y="0"/>
                        <a:pt x="71946" y="1928"/>
                        <a:pt x="79538" y="5724"/>
                      </a:cubicBezTo>
                      <a:cubicBezTo>
                        <a:pt x="87130" y="9520"/>
                        <a:pt x="93216" y="15004"/>
                        <a:pt x="97675" y="22114"/>
                      </a:cubicBezTo>
                      <a:cubicBezTo>
                        <a:pt x="102195" y="29224"/>
                        <a:pt x="104484" y="37540"/>
                        <a:pt x="104665" y="47060"/>
                      </a:cubicBezTo>
                      <a:cubicBezTo>
                        <a:pt x="104665" y="54713"/>
                        <a:pt x="103038" y="61823"/>
                        <a:pt x="99844" y="68270"/>
                      </a:cubicBezTo>
                      <a:cubicBezTo>
                        <a:pt x="96651" y="74718"/>
                        <a:pt x="92011" y="79659"/>
                        <a:pt x="85925" y="82852"/>
                      </a:cubicBezTo>
                      <a:cubicBezTo>
                        <a:pt x="93277" y="85684"/>
                        <a:pt x="98639" y="89782"/>
                        <a:pt x="102074" y="95145"/>
                      </a:cubicBezTo>
                      <a:cubicBezTo>
                        <a:pt x="105448" y="100507"/>
                        <a:pt x="107256" y="107316"/>
                        <a:pt x="107497" y="115632"/>
                      </a:cubicBezTo>
                      <a:lnTo>
                        <a:pt x="107497" y="166488"/>
                      </a:lnTo>
                      <a:lnTo>
                        <a:pt x="85504" y="166488"/>
                      </a:lnTo>
                      <a:lnTo>
                        <a:pt x="85504" y="119850"/>
                      </a:lnTo>
                      <a:cubicBezTo>
                        <a:pt x="84118" y="103279"/>
                        <a:pt x="74175" y="95024"/>
                        <a:pt x="55797" y="95024"/>
                      </a:cubicBezTo>
                      <a:lnTo>
                        <a:pt x="31695" y="95024"/>
                      </a:lnTo>
                      <a:lnTo>
                        <a:pt x="31695" y="74416"/>
                      </a:lnTo>
                      <a:lnTo>
                        <a:pt x="51338" y="74416"/>
                      </a:lnTo>
                      <a:cubicBezTo>
                        <a:pt x="59352" y="74416"/>
                        <a:pt x="66583" y="72127"/>
                        <a:pt x="73031" y="67608"/>
                      </a:cubicBezTo>
                      <a:cubicBezTo>
                        <a:pt x="79478" y="63088"/>
                        <a:pt x="82732" y="56219"/>
                        <a:pt x="82732" y="47000"/>
                      </a:cubicBezTo>
                      <a:cubicBezTo>
                        <a:pt x="82732" y="38323"/>
                        <a:pt x="79779" y="31755"/>
                        <a:pt x="73874" y="27296"/>
                      </a:cubicBezTo>
                      <a:cubicBezTo>
                        <a:pt x="67969" y="22837"/>
                        <a:pt x="61341" y="20547"/>
                        <a:pt x="53869" y="20547"/>
                      </a:cubicBezTo>
                      <a:cubicBezTo>
                        <a:pt x="46879" y="20547"/>
                        <a:pt x="40974" y="22114"/>
                        <a:pt x="36154" y="25187"/>
                      </a:cubicBezTo>
                      <a:cubicBezTo>
                        <a:pt x="31333" y="28260"/>
                        <a:pt x="27778" y="32297"/>
                        <a:pt x="25488" y="37238"/>
                      </a:cubicBezTo>
                      <a:cubicBezTo>
                        <a:pt x="23199" y="42179"/>
                        <a:pt x="22054" y="47301"/>
                        <a:pt x="22054" y="52604"/>
                      </a:cubicBezTo>
                      <a:lnTo>
                        <a:pt x="22054" y="166850"/>
                      </a:lnTo>
                      <a:lnTo>
                        <a:pt x="60" y="166850"/>
                      </a:lnTo>
                      <a:close/>
                    </a:path>
                  </a:pathLst>
                </a:custGeom>
                <a:grpFill/>
                <a:ln w="6024"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701DE38F-C0B4-28F4-7C46-24090F6C8070}"/>
                    </a:ext>
                  </a:extLst>
                </p:cNvPr>
                <p:cNvSpPr/>
                <p:nvPr/>
              </p:nvSpPr>
              <p:spPr>
                <a:xfrm>
                  <a:off x="10644418" y="6388500"/>
                  <a:ext cx="116656" cy="117499"/>
                </a:xfrm>
                <a:custGeom>
                  <a:avLst/>
                  <a:gdLst>
                    <a:gd name="connsiteX0" fmla="*/ 27778 w 116656"/>
                    <a:gd name="connsiteY0" fmla="*/ 61040 h 117499"/>
                    <a:gd name="connsiteX1" fmla="*/ 83756 w 116656"/>
                    <a:gd name="connsiteY1" fmla="*/ 30128 h 117499"/>
                    <a:gd name="connsiteX2" fmla="*/ 73874 w 116656"/>
                    <a:gd name="connsiteY2" fmla="*/ 22476 h 117499"/>
                    <a:gd name="connsiteX3" fmla="*/ 57605 w 116656"/>
                    <a:gd name="connsiteY3" fmla="*/ 19644 h 117499"/>
                    <a:gd name="connsiteX4" fmla="*/ 38504 w 116656"/>
                    <a:gd name="connsiteY4" fmla="*/ 25067 h 117499"/>
                    <a:gd name="connsiteX5" fmla="*/ 25910 w 116656"/>
                    <a:gd name="connsiteY5" fmla="*/ 39829 h 117499"/>
                    <a:gd name="connsiteX6" fmla="*/ 21512 w 116656"/>
                    <a:gd name="connsiteY6" fmla="*/ 60437 h 117499"/>
                    <a:gd name="connsiteX7" fmla="*/ 26392 w 116656"/>
                    <a:gd name="connsiteY7" fmla="*/ 78333 h 117499"/>
                    <a:gd name="connsiteX8" fmla="*/ 39046 w 116656"/>
                    <a:gd name="connsiteY8" fmla="*/ 92132 h 117499"/>
                    <a:gd name="connsiteX9" fmla="*/ 58569 w 116656"/>
                    <a:gd name="connsiteY9" fmla="*/ 97374 h 117499"/>
                    <a:gd name="connsiteX10" fmla="*/ 84118 w 116656"/>
                    <a:gd name="connsiteY10" fmla="*/ 88275 h 117499"/>
                    <a:gd name="connsiteX11" fmla="*/ 96048 w 116656"/>
                    <a:gd name="connsiteY11" fmla="*/ 62004 h 117499"/>
                    <a:gd name="connsiteX12" fmla="*/ 116656 w 116656"/>
                    <a:gd name="connsiteY12" fmla="*/ 64836 h 117499"/>
                    <a:gd name="connsiteX13" fmla="*/ 112679 w 116656"/>
                    <a:gd name="connsiteY13" fmla="*/ 82009 h 117499"/>
                    <a:gd name="connsiteX14" fmla="*/ 101291 w 116656"/>
                    <a:gd name="connsiteY14" fmla="*/ 99122 h 117499"/>
                    <a:gd name="connsiteX15" fmla="*/ 82551 w 116656"/>
                    <a:gd name="connsiteY15" fmla="*/ 112318 h 117499"/>
                    <a:gd name="connsiteX16" fmla="*/ 57123 w 116656"/>
                    <a:gd name="connsiteY16" fmla="*/ 117500 h 117499"/>
                    <a:gd name="connsiteX17" fmla="*/ 29044 w 116656"/>
                    <a:gd name="connsiteY17" fmla="*/ 109847 h 117499"/>
                    <a:gd name="connsiteX18" fmla="*/ 7894 w 116656"/>
                    <a:gd name="connsiteY18" fmla="*/ 89179 h 117499"/>
                    <a:gd name="connsiteX19" fmla="*/ 0 w 116656"/>
                    <a:gd name="connsiteY19" fmla="*/ 61100 h 117499"/>
                    <a:gd name="connsiteX20" fmla="*/ 5182 w 116656"/>
                    <a:gd name="connsiteY20" fmla="*/ 34165 h 117499"/>
                    <a:gd name="connsiteX21" fmla="*/ 18921 w 116656"/>
                    <a:gd name="connsiteY21" fmla="*/ 14883 h 117499"/>
                    <a:gd name="connsiteX22" fmla="*/ 37660 w 116656"/>
                    <a:gd name="connsiteY22" fmla="*/ 3676 h 117499"/>
                    <a:gd name="connsiteX23" fmla="*/ 57665 w 116656"/>
                    <a:gd name="connsiteY23" fmla="*/ 0 h 117499"/>
                    <a:gd name="connsiteX24" fmla="*/ 90023 w 116656"/>
                    <a:gd name="connsiteY24" fmla="*/ 8737 h 117499"/>
                    <a:gd name="connsiteX25" fmla="*/ 112619 w 116656"/>
                    <a:gd name="connsiteY25" fmla="*/ 35611 h 117499"/>
                    <a:gd name="connsiteX26" fmla="*/ 36756 w 116656"/>
                    <a:gd name="connsiteY26" fmla="*/ 77731 h 117499"/>
                    <a:gd name="connsiteX27" fmla="*/ 27838 w 116656"/>
                    <a:gd name="connsiteY27" fmla="*/ 61100 h 11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6656" h="117499">
                      <a:moveTo>
                        <a:pt x="27778" y="61040"/>
                      </a:moveTo>
                      <a:lnTo>
                        <a:pt x="83756" y="30128"/>
                      </a:lnTo>
                      <a:cubicBezTo>
                        <a:pt x="80623" y="26935"/>
                        <a:pt x="77309" y="24344"/>
                        <a:pt x="73874" y="22476"/>
                      </a:cubicBezTo>
                      <a:cubicBezTo>
                        <a:pt x="70379" y="20547"/>
                        <a:pt x="64956" y="19644"/>
                        <a:pt x="57605" y="19644"/>
                      </a:cubicBezTo>
                      <a:cubicBezTo>
                        <a:pt x="50254" y="19644"/>
                        <a:pt x="43927" y="21451"/>
                        <a:pt x="38504" y="25067"/>
                      </a:cubicBezTo>
                      <a:cubicBezTo>
                        <a:pt x="33081" y="28682"/>
                        <a:pt x="28863" y="33623"/>
                        <a:pt x="25910" y="39829"/>
                      </a:cubicBezTo>
                      <a:cubicBezTo>
                        <a:pt x="22958" y="46036"/>
                        <a:pt x="21512" y="52905"/>
                        <a:pt x="21512" y="60437"/>
                      </a:cubicBezTo>
                      <a:cubicBezTo>
                        <a:pt x="21813" y="66704"/>
                        <a:pt x="23440" y="72669"/>
                        <a:pt x="26392" y="78333"/>
                      </a:cubicBezTo>
                      <a:cubicBezTo>
                        <a:pt x="29345" y="84057"/>
                        <a:pt x="33563" y="88637"/>
                        <a:pt x="39046" y="92132"/>
                      </a:cubicBezTo>
                      <a:cubicBezTo>
                        <a:pt x="44529" y="95627"/>
                        <a:pt x="51037" y="97374"/>
                        <a:pt x="58569" y="97374"/>
                      </a:cubicBezTo>
                      <a:cubicBezTo>
                        <a:pt x="69958" y="97133"/>
                        <a:pt x="78454" y="94120"/>
                        <a:pt x="84118" y="88275"/>
                      </a:cubicBezTo>
                      <a:cubicBezTo>
                        <a:pt x="89782" y="82431"/>
                        <a:pt x="93699" y="73693"/>
                        <a:pt x="96048" y="62004"/>
                      </a:cubicBezTo>
                      <a:lnTo>
                        <a:pt x="116656" y="64836"/>
                      </a:lnTo>
                      <a:cubicBezTo>
                        <a:pt x="116536" y="70259"/>
                        <a:pt x="115210" y="75983"/>
                        <a:pt x="112679" y="82009"/>
                      </a:cubicBezTo>
                      <a:cubicBezTo>
                        <a:pt x="110148" y="88034"/>
                        <a:pt x="106352" y="93698"/>
                        <a:pt x="101291" y="99122"/>
                      </a:cubicBezTo>
                      <a:cubicBezTo>
                        <a:pt x="96229" y="104545"/>
                        <a:pt x="89963" y="108943"/>
                        <a:pt x="82551" y="112318"/>
                      </a:cubicBezTo>
                      <a:cubicBezTo>
                        <a:pt x="75079" y="115692"/>
                        <a:pt x="66643" y="117379"/>
                        <a:pt x="57123" y="117500"/>
                      </a:cubicBezTo>
                      <a:cubicBezTo>
                        <a:pt x="47241" y="117500"/>
                        <a:pt x="37841" y="114969"/>
                        <a:pt x="29044" y="109847"/>
                      </a:cubicBezTo>
                      <a:cubicBezTo>
                        <a:pt x="20246" y="104725"/>
                        <a:pt x="13196" y="97856"/>
                        <a:pt x="7894" y="89179"/>
                      </a:cubicBezTo>
                      <a:cubicBezTo>
                        <a:pt x="2591" y="80502"/>
                        <a:pt x="0" y="71163"/>
                        <a:pt x="0" y="61100"/>
                      </a:cubicBezTo>
                      <a:cubicBezTo>
                        <a:pt x="0" y="51037"/>
                        <a:pt x="1747" y="41938"/>
                        <a:pt x="5182" y="34165"/>
                      </a:cubicBezTo>
                      <a:cubicBezTo>
                        <a:pt x="8617" y="26392"/>
                        <a:pt x="13196" y="19945"/>
                        <a:pt x="18921" y="14883"/>
                      </a:cubicBezTo>
                      <a:cubicBezTo>
                        <a:pt x="24645" y="9822"/>
                        <a:pt x="30851" y="6086"/>
                        <a:pt x="37660" y="3676"/>
                      </a:cubicBezTo>
                      <a:cubicBezTo>
                        <a:pt x="44469" y="1265"/>
                        <a:pt x="51097" y="0"/>
                        <a:pt x="57665" y="0"/>
                      </a:cubicBezTo>
                      <a:cubicBezTo>
                        <a:pt x="70500" y="0"/>
                        <a:pt x="81286" y="2892"/>
                        <a:pt x="90023" y="8737"/>
                      </a:cubicBezTo>
                      <a:cubicBezTo>
                        <a:pt x="98760" y="14582"/>
                        <a:pt x="106292" y="23500"/>
                        <a:pt x="112619" y="35611"/>
                      </a:cubicBezTo>
                      <a:lnTo>
                        <a:pt x="36756" y="77731"/>
                      </a:lnTo>
                      <a:lnTo>
                        <a:pt x="27838" y="61100"/>
                      </a:lnTo>
                      <a:close/>
                    </a:path>
                  </a:pathLst>
                </a:custGeom>
                <a:grpFill/>
                <a:ln w="6024"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7E13474E-0190-55DB-C449-82FD2485B1D3}"/>
                    </a:ext>
                  </a:extLst>
                </p:cNvPr>
                <p:cNvSpPr/>
                <p:nvPr/>
              </p:nvSpPr>
              <p:spPr>
                <a:xfrm>
                  <a:off x="10775174" y="6388440"/>
                  <a:ext cx="113643" cy="167934"/>
                </a:xfrm>
                <a:custGeom>
                  <a:avLst/>
                  <a:gdLst>
                    <a:gd name="connsiteX0" fmla="*/ 22475 w 113643"/>
                    <a:gd name="connsiteY0" fmla="*/ 142566 h 167934"/>
                    <a:gd name="connsiteX1" fmla="*/ 40131 w 113643"/>
                    <a:gd name="connsiteY1" fmla="*/ 146965 h 167934"/>
                    <a:gd name="connsiteX2" fmla="*/ 55074 w 113643"/>
                    <a:gd name="connsiteY2" fmla="*/ 148230 h 167934"/>
                    <a:gd name="connsiteX3" fmla="*/ 74537 w 113643"/>
                    <a:gd name="connsiteY3" fmla="*/ 144073 h 167934"/>
                    <a:gd name="connsiteX4" fmla="*/ 88095 w 113643"/>
                    <a:gd name="connsiteY4" fmla="*/ 132262 h 167934"/>
                    <a:gd name="connsiteX5" fmla="*/ 92975 w 113643"/>
                    <a:gd name="connsiteY5" fmla="*/ 114728 h 167934"/>
                    <a:gd name="connsiteX6" fmla="*/ 92975 w 113643"/>
                    <a:gd name="connsiteY6" fmla="*/ 59955 h 167934"/>
                    <a:gd name="connsiteX7" fmla="*/ 87974 w 113643"/>
                    <a:gd name="connsiteY7" fmla="*/ 38564 h 167934"/>
                    <a:gd name="connsiteX8" fmla="*/ 75381 w 113643"/>
                    <a:gd name="connsiteY8" fmla="*/ 24524 h 167934"/>
                    <a:gd name="connsiteX9" fmla="*/ 58569 w 113643"/>
                    <a:gd name="connsiteY9" fmla="*/ 19644 h 167934"/>
                    <a:gd name="connsiteX10" fmla="*/ 39709 w 113643"/>
                    <a:gd name="connsiteY10" fmla="*/ 23620 h 167934"/>
                    <a:gd name="connsiteX11" fmla="*/ 25729 w 113643"/>
                    <a:gd name="connsiteY11" fmla="*/ 36576 h 167934"/>
                    <a:gd name="connsiteX12" fmla="*/ 20126 w 113643"/>
                    <a:gd name="connsiteY12" fmla="*/ 59413 h 167934"/>
                    <a:gd name="connsiteX13" fmla="*/ 20668 w 113643"/>
                    <a:gd name="connsiteY13" fmla="*/ 62968 h 167934"/>
                    <a:gd name="connsiteX14" fmla="*/ 25609 w 113643"/>
                    <a:gd name="connsiteY14" fmla="*/ 79297 h 167934"/>
                    <a:gd name="connsiteX15" fmla="*/ 38263 w 113643"/>
                    <a:gd name="connsiteY15" fmla="*/ 92373 h 167934"/>
                    <a:gd name="connsiteX16" fmla="*/ 57665 w 113643"/>
                    <a:gd name="connsiteY16" fmla="*/ 97374 h 167934"/>
                    <a:gd name="connsiteX17" fmla="*/ 84841 w 113643"/>
                    <a:gd name="connsiteY17" fmla="*/ 88215 h 167934"/>
                    <a:gd name="connsiteX18" fmla="*/ 84841 w 113643"/>
                    <a:gd name="connsiteY18" fmla="*/ 109787 h 167934"/>
                    <a:gd name="connsiteX19" fmla="*/ 55797 w 113643"/>
                    <a:gd name="connsiteY19" fmla="*/ 117018 h 167934"/>
                    <a:gd name="connsiteX20" fmla="*/ 27236 w 113643"/>
                    <a:gd name="connsiteY20" fmla="*/ 108461 h 167934"/>
                    <a:gd name="connsiteX21" fmla="*/ 7171 w 113643"/>
                    <a:gd name="connsiteY21" fmla="*/ 87613 h 167934"/>
                    <a:gd name="connsiteX22" fmla="*/ 0 w 113643"/>
                    <a:gd name="connsiteY22" fmla="*/ 59413 h 167934"/>
                    <a:gd name="connsiteX23" fmla="*/ 5543 w 113643"/>
                    <a:gd name="connsiteY23" fmla="*/ 32056 h 167934"/>
                    <a:gd name="connsiteX24" fmla="*/ 19884 w 113643"/>
                    <a:gd name="connsiteY24" fmla="*/ 13437 h 167934"/>
                    <a:gd name="connsiteX25" fmla="*/ 38624 w 113643"/>
                    <a:gd name="connsiteY25" fmla="*/ 3194 h 167934"/>
                    <a:gd name="connsiteX26" fmla="*/ 58147 w 113643"/>
                    <a:gd name="connsiteY26" fmla="*/ 0 h 167934"/>
                    <a:gd name="connsiteX27" fmla="*/ 79297 w 113643"/>
                    <a:gd name="connsiteY27" fmla="*/ 4097 h 167934"/>
                    <a:gd name="connsiteX28" fmla="*/ 96651 w 113643"/>
                    <a:gd name="connsiteY28" fmla="*/ 15185 h 167934"/>
                    <a:gd name="connsiteX29" fmla="*/ 108582 w 113643"/>
                    <a:gd name="connsiteY29" fmla="*/ 31876 h 167934"/>
                    <a:gd name="connsiteX30" fmla="*/ 113643 w 113643"/>
                    <a:gd name="connsiteY30" fmla="*/ 52483 h 167934"/>
                    <a:gd name="connsiteX31" fmla="*/ 113643 w 113643"/>
                    <a:gd name="connsiteY31" fmla="*/ 110088 h 167934"/>
                    <a:gd name="connsiteX32" fmla="*/ 111715 w 113643"/>
                    <a:gd name="connsiteY32" fmla="*/ 124791 h 167934"/>
                    <a:gd name="connsiteX33" fmla="*/ 103942 w 113643"/>
                    <a:gd name="connsiteY33" fmla="*/ 143651 h 167934"/>
                    <a:gd name="connsiteX34" fmla="*/ 86166 w 113643"/>
                    <a:gd name="connsiteY34" fmla="*/ 160703 h 167934"/>
                    <a:gd name="connsiteX35" fmla="*/ 55797 w 113643"/>
                    <a:gd name="connsiteY35" fmla="*/ 167934 h 167934"/>
                    <a:gd name="connsiteX36" fmla="*/ 17354 w 113643"/>
                    <a:gd name="connsiteY36" fmla="*/ 161366 h 167934"/>
                    <a:gd name="connsiteX37" fmla="*/ 22475 w 113643"/>
                    <a:gd name="connsiteY37" fmla="*/ 142627 h 16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643" h="167934">
                      <a:moveTo>
                        <a:pt x="22475" y="142566"/>
                      </a:moveTo>
                      <a:cubicBezTo>
                        <a:pt x="29586" y="144615"/>
                        <a:pt x="35431" y="146061"/>
                        <a:pt x="40131" y="146965"/>
                      </a:cubicBezTo>
                      <a:cubicBezTo>
                        <a:pt x="44831" y="147869"/>
                        <a:pt x="49772" y="148230"/>
                        <a:pt x="55074" y="148230"/>
                      </a:cubicBezTo>
                      <a:cubicBezTo>
                        <a:pt x="62245" y="148230"/>
                        <a:pt x="68752" y="146844"/>
                        <a:pt x="74537" y="144073"/>
                      </a:cubicBezTo>
                      <a:cubicBezTo>
                        <a:pt x="80322" y="141301"/>
                        <a:pt x="84841" y="137384"/>
                        <a:pt x="88095" y="132262"/>
                      </a:cubicBezTo>
                      <a:cubicBezTo>
                        <a:pt x="91349" y="127141"/>
                        <a:pt x="92975" y="121356"/>
                        <a:pt x="92975" y="114728"/>
                      </a:cubicBezTo>
                      <a:lnTo>
                        <a:pt x="92975" y="59955"/>
                      </a:lnTo>
                      <a:cubicBezTo>
                        <a:pt x="92795" y="51820"/>
                        <a:pt x="91168" y="44710"/>
                        <a:pt x="87974" y="38564"/>
                      </a:cubicBezTo>
                      <a:cubicBezTo>
                        <a:pt x="84781" y="32418"/>
                        <a:pt x="80563" y="27718"/>
                        <a:pt x="75381" y="24524"/>
                      </a:cubicBezTo>
                      <a:cubicBezTo>
                        <a:pt x="70199" y="21331"/>
                        <a:pt x="64534" y="19644"/>
                        <a:pt x="58569" y="19644"/>
                      </a:cubicBezTo>
                      <a:cubicBezTo>
                        <a:pt x="51760" y="19644"/>
                        <a:pt x="45433" y="20969"/>
                        <a:pt x="39709" y="23620"/>
                      </a:cubicBezTo>
                      <a:cubicBezTo>
                        <a:pt x="33984" y="26272"/>
                        <a:pt x="29284" y="30610"/>
                        <a:pt x="25729" y="36576"/>
                      </a:cubicBezTo>
                      <a:cubicBezTo>
                        <a:pt x="22174" y="42541"/>
                        <a:pt x="20246" y="50133"/>
                        <a:pt x="20126" y="59413"/>
                      </a:cubicBezTo>
                      <a:cubicBezTo>
                        <a:pt x="20487" y="60377"/>
                        <a:pt x="20668" y="61522"/>
                        <a:pt x="20668" y="62968"/>
                      </a:cubicBezTo>
                      <a:cubicBezTo>
                        <a:pt x="20969" y="68511"/>
                        <a:pt x="22596" y="73934"/>
                        <a:pt x="25609" y="79297"/>
                      </a:cubicBezTo>
                      <a:cubicBezTo>
                        <a:pt x="28561" y="84660"/>
                        <a:pt x="32779" y="88998"/>
                        <a:pt x="38263" y="92373"/>
                      </a:cubicBezTo>
                      <a:cubicBezTo>
                        <a:pt x="43746" y="95747"/>
                        <a:pt x="50193" y="97374"/>
                        <a:pt x="57665" y="97374"/>
                      </a:cubicBezTo>
                      <a:cubicBezTo>
                        <a:pt x="65137" y="97374"/>
                        <a:pt x="74417" y="94301"/>
                        <a:pt x="84841" y="88215"/>
                      </a:cubicBezTo>
                      <a:lnTo>
                        <a:pt x="84841" y="109787"/>
                      </a:lnTo>
                      <a:cubicBezTo>
                        <a:pt x="74657" y="114607"/>
                        <a:pt x="64956" y="117018"/>
                        <a:pt x="55797" y="117018"/>
                      </a:cubicBezTo>
                      <a:cubicBezTo>
                        <a:pt x="45373" y="116536"/>
                        <a:pt x="35852" y="113704"/>
                        <a:pt x="27236" y="108461"/>
                      </a:cubicBezTo>
                      <a:cubicBezTo>
                        <a:pt x="18619" y="103219"/>
                        <a:pt x="11991" y="96289"/>
                        <a:pt x="7171" y="87613"/>
                      </a:cubicBezTo>
                      <a:cubicBezTo>
                        <a:pt x="2350" y="78936"/>
                        <a:pt x="0" y="69536"/>
                        <a:pt x="0" y="59413"/>
                      </a:cubicBezTo>
                      <a:cubicBezTo>
                        <a:pt x="0" y="49290"/>
                        <a:pt x="1808" y="39709"/>
                        <a:pt x="5543" y="32056"/>
                      </a:cubicBezTo>
                      <a:cubicBezTo>
                        <a:pt x="9280" y="24404"/>
                        <a:pt x="13979" y="18137"/>
                        <a:pt x="19884" y="13437"/>
                      </a:cubicBezTo>
                      <a:cubicBezTo>
                        <a:pt x="25729" y="8737"/>
                        <a:pt x="31996" y="5303"/>
                        <a:pt x="38624" y="3194"/>
                      </a:cubicBezTo>
                      <a:cubicBezTo>
                        <a:pt x="45253" y="1085"/>
                        <a:pt x="51760" y="0"/>
                        <a:pt x="58147" y="0"/>
                      </a:cubicBezTo>
                      <a:cubicBezTo>
                        <a:pt x="65679" y="121"/>
                        <a:pt x="72729" y="1506"/>
                        <a:pt x="79297" y="4097"/>
                      </a:cubicBezTo>
                      <a:cubicBezTo>
                        <a:pt x="85865" y="6688"/>
                        <a:pt x="91650" y="10424"/>
                        <a:pt x="96651" y="15185"/>
                      </a:cubicBezTo>
                      <a:cubicBezTo>
                        <a:pt x="101652" y="19945"/>
                        <a:pt x="105629" y="25488"/>
                        <a:pt x="108582" y="31876"/>
                      </a:cubicBezTo>
                      <a:cubicBezTo>
                        <a:pt x="111534" y="38263"/>
                        <a:pt x="113161" y="45072"/>
                        <a:pt x="113643" y="52483"/>
                      </a:cubicBezTo>
                      <a:lnTo>
                        <a:pt x="113643" y="110088"/>
                      </a:lnTo>
                      <a:cubicBezTo>
                        <a:pt x="113643" y="113945"/>
                        <a:pt x="112980" y="118825"/>
                        <a:pt x="111715" y="124791"/>
                      </a:cubicBezTo>
                      <a:cubicBezTo>
                        <a:pt x="110450" y="130756"/>
                        <a:pt x="107859" y="137023"/>
                        <a:pt x="103942" y="143651"/>
                      </a:cubicBezTo>
                      <a:cubicBezTo>
                        <a:pt x="100025" y="150279"/>
                        <a:pt x="94120" y="155943"/>
                        <a:pt x="86166" y="160703"/>
                      </a:cubicBezTo>
                      <a:cubicBezTo>
                        <a:pt x="78213" y="165403"/>
                        <a:pt x="68089" y="167874"/>
                        <a:pt x="55797" y="167934"/>
                      </a:cubicBezTo>
                      <a:cubicBezTo>
                        <a:pt x="42722" y="167934"/>
                        <a:pt x="29887" y="165765"/>
                        <a:pt x="17354" y="161366"/>
                      </a:cubicBezTo>
                      <a:lnTo>
                        <a:pt x="22475" y="142627"/>
                      </a:lnTo>
                      <a:close/>
                    </a:path>
                  </a:pathLst>
                </a:custGeom>
                <a:grpFill/>
                <a:ln w="6024"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3D30AE2D-3123-46DF-8497-AD3F7460809E}"/>
                    </a:ext>
                  </a:extLst>
                </p:cNvPr>
                <p:cNvSpPr/>
                <p:nvPr/>
              </p:nvSpPr>
              <p:spPr>
                <a:xfrm>
                  <a:off x="10908461" y="6390730"/>
                  <a:ext cx="96048" cy="114727"/>
                </a:xfrm>
                <a:custGeom>
                  <a:avLst/>
                  <a:gdLst>
                    <a:gd name="connsiteX0" fmla="*/ 0 w 96048"/>
                    <a:gd name="connsiteY0" fmla="*/ 0 h 114727"/>
                    <a:gd name="connsiteX1" fmla="*/ 20608 w 96048"/>
                    <a:gd name="connsiteY1" fmla="*/ 0 h 114727"/>
                    <a:gd name="connsiteX2" fmla="*/ 20608 w 96048"/>
                    <a:gd name="connsiteY2" fmla="*/ 67668 h 114727"/>
                    <a:gd name="connsiteX3" fmla="*/ 24886 w 96048"/>
                    <a:gd name="connsiteY3" fmla="*/ 81948 h 114727"/>
                    <a:gd name="connsiteX4" fmla="*/ 34768 w 96048"/>
                    <a:gd name="connsiteY4" fmla="*/ 91409 h 114727"/>
                    <a:gd name="connsiteX5" fmla="*/ 47602 w 96048"/>
                    <a:gd name="connsiteY5" fmla="*/ 95024 h 114727"/>
                    <a:gd name="connsiteX6" fmla="*/ 66945 w 96048"/>
                    <a:gd name="connsiteY6" fmla="*/ 86648 h 114727"/>
                    <a:gd name="connsiteX7" fmla="*/ 75441 w 96048"/>
                    <a:gd name="connsiteY7" fmla="*/ 67668 h 114727"/>
                    <a:gd name="connsiteX8" fmla="*/ 75441 w 96048"/>
                    <a:gd name="connsiteY8" fmla="*/ 0 h 114727"/>
                    <a:gd name="connsiteX9" fmla="*/ 96048 w 96048"/>
                    <a:gd name="connsiteY9" fmla="*/ 0 h 114727"/>
                    <a:gd name="connsiteX10" fmla="*/ 96048 w 96048"/>
                    <a:gd name="connsiteY10" fmla="*/ 66704 h 114727"/>
                    <a:gd name="connsiteX11" fmla="*/ 89902 w 96048"/>
                    <a:gd name="connsiteY11" fmla="*/ 91107 h 114727"/>
                    <a:gd name="connsiteX12" fmla="*/ 72669 w 96048"/>
                    <a:gd name="connsiteY12" fmla="*/ 108401 h 114727"/>
                    <a:gd name="connsiteX13" fmla="*/ 47602 w 96048"/>
                    <a:gd name="connsiteY13" fmla="*/ 114728 h 114727"/>
                    <a:gd name="connsiteX14" fmla="*/ 13859 w 96048"/>
                    <a:gd name="connsiteY14" fmla="*/ 101592 h 114727"/>
                    <a:gd name="connsiteX15" fmla="*/ 60 w 96048"/>
                    <a:gd name="connsiteY15" fmla="*/ 63932 h 114727"/>
                    <a:gd name="connsiteX16" fmla="*/ 60 w 96048"/>
                    <a:gd name="connsiteY16" fmla="*/ 0 h 114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6048" h="114727">
                      <a:moveTo>
                        <a:pt x="0" y="0"/>
                      </a:moveTo>
                      <a:lnTo>
                        <a:pt x="20608" y="0"/>
                      </a:lnTo>
                      <a:lnTo>
                        <a:pt x="20608" y="67668"/>
                      </a:lnTo>
                      <a:cubicBezTo>
                        <a:pt x="20849" y="73091"/>
                        <a:pt x="22295" y="77851"/>
                        <a:pt x="24886" y="81948"/>
                      </a:cubicBezTo>
                      <a:cubicBezTo>
                        <a:pt x="27477" y="86046"/>
                        <a:pt x="30731" y="89179"/>
                        <a:pt x="34768" y="91409"/>
                      </a:cubicBezTo>
                      <a:cubicBezTo>
                        <a:pt x="38805" y="93638"/>
                        <a:pt x="43023" y="94843"/>
                        <a:pt x="47602" y="95024"/>
                      </a:cubicBezTo>
                      <a:cubicBezTo>
                        <a:pt x="55376" y="95024"/>
                        <a:pt x="61823" y="92252"/>
                        <a:pt x="66945" y="86648"/>
                      </a:cubicBezTo>
                      <a:cubicBezTo>
                        <a:pt x="72127" y="81045"/>
                        <a:pt x="74959" y="74718"/>
                        <a:pt x="75441" y="67668"/>
                      </a:cubicBezTo>
                      <a:lnTo>
                        <a:pt x="75441" y="0"/>
                      </a:lnTo>
                      <a:lnTo>
                        <a:pt x="96048" y="0"/>
                      </a:lnTo>
                      <a:lnTo>
                        <a:pt x="96048" y="66704"/>
                      </a:lnTo>
                      <a:cubicBezTo>
                        <a:pt x="96048" y="75622"/>
                        <a:pt x="94000" y="83756"/>
                        <a:pt x="89902" y="91107"/>
                      </a:cubicBezTo>
                      <a:cubicBezTo>
                        <a:pt x="85805" y="98459"/>
                        <a:pt x="80081" y="104243"/>
                        <a:pt x="72669" y="108401"/>
                      </a:cubicBezTo>
                      <a:cubicBezTo>
                        <a:pt x="65257" y="112619"/>
                        <a:pt x="56942" y="114728"/>
                        <a:pt x="47602" y="114728"/>
                      </a:cubicBezTo>
                      <a:cubicBezTo>
                        <a:pt x="34286" y="114186"/>
                        <a:pt x="23078" y="109787"/>
                        <a:pt x="13859" y="101592"/>
                      </a:cubicBezTo>
                      <a:cubicBezTo>
                        <a:pt x="4640" y="93337"/>
                        <a:pt x="60" y="80804"/>
                        <a:pt x="60" y="63932"/>
                      </a:cubicBezTo>
                      <a:lnTo>
                        <a:pt x="60" y="0"/>
                      </a:lnTo>
                      <a:close/>
                    </a:path>
                  </a:pathLst>
                </a:custGeom>
                <a:grpFill/>
                <a:ln w="6024"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EA6DD4DA-F3A9-BB39-D237-18F9CE759BC9}"/>
                    </a:ext>
                  </a:extLst>
                </p:cNvPr>
                <p:cNvSpPr/>
                <p:nvPr/>
              </p:nvSpPr>
              <p:spPr>
                <a:xfrm>
                  <a:off x="11030420" y="6339030"/>
                  <a:ext cx="20607" cy="164137"/>
                </a:xfrm>
                <a:custGeom>
                  <a:avLst/>
                  <a:gdLst>
                    <a:gd name="connsiteX0" fmla="*/ 0 w 20607"/>
                    <a:gd name="connsiteY0" fmla="*/ 0 h 164137"/>
                    <a:gd name="connsiteX1" fmla="*/ 20608 w 20607"/>
                    <a:gd name="connsiteY1" fmla="*/ 0 h 164137"/>
                    <a:gd name="connsiteX2" fmla="*/ 20608 w 20607"/>
                    <a:gd name="connsiteY2" fmla="*/ 164138 h 164137"/>
                    <a:gd name="connsiteX3" fmla="*/ 0 w 20607"/>
                    <a:gd name="connsiteY3" fmla="*/ 164138 h 164137"/>
                    <a:gd name="connsiteX4" fmla="*/ 0 w 20607"/>
                    <a:gd name="connsiteY4" fmla="*/ 0 h 164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07" h="164137">
                      <a:moveTo>
                        <a:pt x="0" y="0"/>
                      </a:moveTo>
                      <a:lnTo>
                        <a:pt x="20608" y="0"/>
                      </a:lnTo>
                      <a:lnTo>
                        <a:pt x="20608" y="164138"/>
                      </a:lnTo>
                      <a:lnTo>
                        <a:pt x="0" y="164138"/>
                      </a:lnTo>
                      <a:lnTo>
                        <a:pt x="0" y="0"/>
                      </a:lnTo>
                      <a:close/>
                    </a:path>
                  </a:pathLst>
                </a:custGeom>
                <a:grpFill/>
                <a:ln w="6024"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159EFCB4-3A06-498D-01D2-59AAEF9CEEA8}"/>
                    </a:ext>
                  </a:extLst>
                </p:cNvPr>
                <p:cNvSpPr/>
                <p:nvPr/>
              </p:nvSpPr>
              <p:spPr>
                <a:xfrm>
                  <a:off x="11072961" y="6388621"/>
                  <a:ext cx="115390" cy="117017"/>
                </a:xfrm>
                <a:custGeom>
                  <a:avLst/>
                  <a:gdLst>
                    <a:gd name="connsiteX0" fmla="*/ 94422 w 115390"/>
                    <a:gd name="connsiteY0" fmla="*/ 114547 h 117017"/>
                    <a:gd name="connsiteX1" fmla="*/ 94422 w 115390"/>
                    <a:gd name="connsiteY1" fmla="*/ 49651 h 117017"/>
                    <a:gd name="connsiteX2" fmla="*/ 89420 w 115390"/>
                    <a:gd name="connsiteY2" fmla="*/ 34226 h 117017"/>
                    <a:gd name="connsiteX3" fmla="*/ 76706 w 115390"/>
                    <a:gd name="connsiteY3" fmla="*/ 23379 h 117017"/>
                    <a:gd name="connsiteX4" fmla="*/ 57424 w 115390"/>
                    <a:gd name="connsiteY4" fmla="*/ 19463 h 117017"/>
                    <a:gd name="connsiteX5" fmla="*/ 41276 w 115390"/>
                    <a:gd name="connsiteY5" fmla="*/ 23078 h 117017"/>
                    <a:gd name="connsiteX6" fmla="*/ 26874 w 115390"/>
                    <a:gd name="connsiteY6" fmla="*/ 35250 h 117017"/>
                    <a:gd name="connsiteX7" fmla="*/ 20668 w 115390"/>
                    <a:gd name="connsiteY7" fmla="*/ 57484 h 117017"/>
                    <a:gd name="connsiteX8" fmla="*/ 25850 w 115390"/>
                    <a:gd name="connsiteY8" fmla="*/ 78755 h 117017"/>
                    <a:gd name="connsiteX9" fmla="*/ 39528 w 115390"/>
                    <a:gd name="connsiteY9" fmla="*/ 92554 h 117017"/>
                    <a:gd name="connsiteX10" fmla="*/ 57424 w 115390"/>
                    <a:gd name="connsiteY10" fmla="*/ 97314 h 117017"/>
                    <a:gd name="connsiteX11" fmla="*/ 86227 w 115390"/>
                    <a:gd name="connsiteY11" fmla="*/ 81587 h 117017"/>
                    <a:gd name="connsiteX12" fmla="*/ 86227 w 115390"/>
                    <a:gd name="connsiteY12" fmla="*/ 106473 h 117017"/>
                    <a:gd name="connsiteX13" fmla="*/ 76526 w 115390"/>
                    <a:gd name="connsiteY13" fmla="*/ 112378 h 117017"/>
                    <a:gd name="connsiteX14" fmla="*/ 68451 w 115390"/>
                    <a:gd name="connsiteY14" fmla="*/ 115391 h 117017"/>
                    <a:gd name="connsiteX15" fmla="*/ 55496 w 115390"/>
                    <a:gd name="connsiteY15" fmla="*/ 117018 h 117017"/>
                    <a:gd name="connsiteX16" fmla="*/ 28802 w 115390"/>
                    <a:gd name="connsiteY16" fmla="*/ 109727 h 117017"/>
                    <a:gd name="connsiteX17" fmla="*/ 8014 w 115390"/>
                    <a:gd name="connsiteY17" fmla="*/ 88818 h 117017"/>
                    <a:gd name="connsiteX18" fmla="*/ 0 w 115390"/>
                    <a:gd name="connsiteY18" fmla="*/ 57605 h 117017"/>
                    <a:gd name="connsiteX19" fmla="*/ 6749 w 115390"/>
                    <a:gd name="connsiteY19" fmla="*/ 28622 h 117017"/>
                    <a:gd name="connsiteX20" fmla="*/ 26874 w 115390"/>
                    <a:gd name="connsiteY20" fmla="*/ 7773 h 117017"/>
                    <a:gd name="connsiteX21" fmla="*/ 58991 w 115390"/>
                    <a:gd name="connsiteY21" fmla="*/ 0 h 117017"/>
                    <a:gd name="connsiteX22" fmla="*/ 83154 w 115390"/>
                    <a:gd name="connsiteY22" fmla="*/ 4158 h 117017"/>
                    <a:gd name="connsiteX23" fmla="*/ 100990 w 115390"/>
                    <a:gd name="connsiteY23" fmla="*/ 15486 h 117017"/>
                    <a:gd name="connsiteX24" fmla="*/ 111775 w 115390"/>
                    <a:gd name="connsiteY24" fmla="*/ 31936 h 117017"/>
                    <a:gd name="connsiteX25" fmla="*/ 115391 w 115390"/>
                    <a:gd name="connsiteY25" fmla="*/ 51519 h 117017"/>
                    <a:gd name="connsiteX26" fmla="*/ 115391 w 115390"/>
                    <a:gd name="connsiteY26" fmla="*/ 114728 h 117017"/>
                    <a:gd name="connsiteX27" fmla="*/ 94301 w 115390"/>
                    <a:gd name="connsiteY27" fmla="*/ 114728 h 11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5390" h="117017">
                      <a:moveTo>
                        <a:pt x="94422" y="114547"/>
                      </a:moveTo>
                      <a:lnTo>
                        <a:pt x="94422" y="49651"/>
                      </a:lnTo>
                      <a:cubicBezTo>
                        <a:pt x="94120" y="43987"/>
                        <a:pt x="92433" y="38865"/>
                        <a:pt x="89420" y="34226"/>
                      </a:cubicBezTo>
                      <a:cubicBezTo>
                        <a:pt x="86408" y="29646"/>
                        <a:pt x="82190" y="26031"/>
                        <a:pt x="76706" y="23379"/>
                      </a:cubicBezTo>
                      <a:cubicBezTo>
                        <a:pt x="71223" y="20728"/>
                        <a:pt x="64836" y="19463"/>
                        <a:pt x="57424" y="19463"/>
                      </a:cubicBezTo>
                      <a:cubicBezTo>
                        <a:pt x="52242" y="19463"/>
                        <a:pt x="46819" y="20668"/>
                        <a:pt x="41276" y="23078"/>
                      </a:cubicBezTo>
                      <a:cubicBezTo>
                        <a:pt x="35732" y="25488"/>
                        <a:pt x="30851" y="29526"/>
                        <a:pt x="26874" y="35250"/>
                      </a:cubicBezTo>
                      <a:cubicBezTo>
                        <a:pt x="22897" y="40974"/>
                        <a:pt x="20849" y="48326"/>
                        <a:pt x="20668" y="57484"/>
                      </a:cubicBezTo>
                      <a:cubicBezTo>
                        <a:pt x="20668" y="65619"/>
                        <a:pt x="22415" y="72729"/>
                        <a:pt x="25850" y="78755"/>
                      </a:cubicBezTo>
                      <a:cubicBezTo>
                        <a:pt x="29285" y="84781"/>
                        <a:pt x="33864" y="89360"/>
                        <a:pt x="39528" y="92554"/>
                      </a:cubicBezTo>
                      <a:cubicBezTo>
                        <a:pt x="45192" y="95747"/>
                        <a:pt x="51158" y="97314"/>
                        <a:pt x="57424" y="97314"/>
                      </a:cubicBezTo>
                      <a:cubicBezTo>
                        <a:pt x="68270" y="97314"/>
                        <a:pt x="77851" y="92072"/>
                        <a:pt x="86227" y="81587"/>
                      </a:cubicBezTo>
                      <a:lnTo>
                        <a:pt x="86227" y="106473"/>
                      </a:lnTo>
                      <a:cubicBezTo>
                        <a:pt x="81768" y="109305"/>
                        <a:pt x="78514" y="111233"/>
                        <a:pt x="76526" y="112378"/>
                      </a:cubicBezTo>
                      <a:cubicBezTo>
                        <a:pt x="74537" y="113523"/>
                        <a:pt x="71826" y="114487"/>
                        <a:pt x="68451" y="115391"/>
                      </a:cubicBezTo>
                      <a:cubicBezTo>
                        <a:pt x="65077" y="116295"/>
                        <a:pt x="60738" y="116837"/>
                        <a:pt x="55496" y="117018"/>
                      </a:cubicBezTo>
                      <a:cubicBezTo>
                        <a:pt x="46217" y="117018"/>
                        <a:pt x="37359" y="114607"/>
                        <a:pt x="28802" y="109727"/>
                      </a:cubicBezTo>
                      <a:cubicBezTo>
                        <a:pt x="20246" y="104846"/>
                        <a:pt x="13317" y="97856"/>
                        <a:pt x="8014" y="88818"/>
                      </a:cubicBezTo>
                      <a:cubicBezTo>
                        <a:pt x="2712" y="79779"/>
                        <a:pt x="0" y="69355"/>
                        <a:pt x="0" y="57605"/>
                      </a:cubicBezTo>
                      <a:cubicBezTo>
                        <a:pt x="0" y="47000"/>
                        <a:pt x="2230" y="37359"/>
                        <a:pt x="6749" y="28622"/>
                      </a:cubicBezTo>
                      <a:cubicBezTo>
                        <a:pt x="11268" y="19885"/>
                        <a:pt x="17956" y="12895"/>
                        <a:pt x="26874" y="7773"/>
                      </a:cubicBezTo>
                      <a:cubicBezTo>
                        <a:pt x="35792" y="2651"/>
                        <a:pt x="46518" y="0"/>
                        <a:pt x="58991" y="0"/>
                      </a:cubicBezTo>
                      <a:cubicBezTo>
                        <a:pt x="67969" y="0"/>
                        <a:pt x="75983" y="1386"/>
                        <a:pt x="83154" y="4158"/>
                      </a:cubicBezTo>
                      <a:cubicBezTo>
                        <a:pt x="90324" y="6929"/>
                        <a:pt x="96229" y="10665"/>
                        <a:pt x="100990" y="15486"/>
                      </a:cubicBezTo>
                      <a:cubicBezTo>
                        <a:pt x="105750" y="20246"/>
                        <a:pt x="109365" y="25729"/>
                        <a:pt x="111775" y="31936"/>
                      </a:cubicBezTo>
                      <a:cubicBezTo>
                        <a:pt x="114186" y="38142"/>
                        <a:pt x="115391" y="44650"/>
                        <a:pt x="115391" y="51519"/>
                      </a:cubicBezTo>
                      <a:lnTo>
                        <a:pt x="115391" y="114728"/>
                      </a:lnTo>
                      <a:lnTo>
                        <a:pt x="94301" y="114728"/>
                      </a:lnTo>
                      <a:close/>
                    </a:path>
                  </a:pathLst>
                </a:custGeom>
                <a:grpFill/>
                <a:ln w="6024"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5B99BF81-AAB4-730F-ABB1-C28F52505C5A}"/>
                    </a:ext>
                  </a:extLst>
                </p:cNvPr>
                <p:cNvSpPr/>
                <p:nvPr/>
              </p:nvSpPr>
              <p:spPr>
                <a:xfrm>
                  <a:off x="11211369" y="6362168"/>
                  <a:ext cx="60678" cy="140879"/>
                </a:xfrm>
                <a:custGeom>
                  <a:avLst/>
                  <a:gdLst>
                    <a:gd name="connsiteX0" fmla="*/ 0 w 60678"/>
                    <a:gd name="connsiteY0" fmla="*/ 105870 h 140879"/>
                    <a:gd name="connsiteX1" fmla="*/ 0 w 60678"/>
                    <a:gd name="connsiteY1" fmla="*/ 0 h 140879"/>
                    <a:gd name="connsiteX2" fmla="*/ 20367 w 60678"/>
                    <a:gd name="connsiteY2" fmla="*/ 0 h 140879"/>
                    <a:gd name="connsiteX3" fmla="*/ 20367 w 60678"/>
                    <a:gd name="connsiteY3" fmla="*/ 28561 h 140879"/>
                    <a:gd name="connsiteX4" fmla="*/ 60678 w 60678"/>
                    <a:gd name="connsiteY4" fmla="*/ 28561 h 140879"/>
                    <a:gd name="connsiteX5" fmla="*/ 60678 w 60678"/>
                    <a:gd name="connsiteY5" fmla="*/ 48205 h 140879"/>
                    <a:gd name="connsiteX6" fmla="*/ 20367 w 60678"/>
                    <a:gd name="connsiteY6" fmla="*/ 48205 h 140879"/>
                    <a:gd name="connsiteX7" fmla="*/ 20367 w 60678"/>
                    <a:gd name="connsiteY7" fmla="*/ 109787 h 140879"/>
                    <a:gd name="connsiteX8" fmla="*/ 24163 w 60678"/>
                    <a:gd name="connsiteY8" fmla="*/ 117861 h 140879"/>
                    <a:gd name="connsiteX9" fmla="*/ 35129 w 60678"/>
                    <a:gd name="connsiteY9" fmla="*/ 121236 h 140879"/>
                    <a:gd name="connsiteX10" fmla="*/ 60678 w 60678"/>
                    <a:gd name="connsiteY10" fmla="*/ 121236 h 140879"/>
                    <a:gd name="connsiteX11" fmla="*/ 60678 w 60678"/>
                    <a:gd name="connsiteY11" fmla="*/ 140879 h 140879"/>
                    <a:gd name="connsiteX12" fmla="*/ 34647 w 60678"/>
                    <a:gd name="connsiteY12" fmla="*/ 140879 h 140879"/>
                    <a:gd name="connsiteX13" fmla="*/ 14763 w 60678"/>
                    <a:gd name="connsiteY13" fmla="*/ 136059 h 140879"/>
                    <a:gd name="connsiteX14" fmla="*/ 3495 w 60678"/>
                    <a:gd name="connsiteY14" fmla="*/ 123284 h 140879"/>
                    <a:gd name="connsiteX15" fmla="*/ 60 w 60678"/>
                    <a:gd name="connsiteY15" fmla="*/ 105750 h 14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678" h="140879">
                      <a:moveTo>
                        <a:pt x="0" y="105870"/>
                      </a:moveTo>
                      <a:lnTo>
                        <a:pt x="0" y="0"/>
                      </a:lnTo>
                      <a:lnTo>
                        <a:pt x="20367" y="0"/>
                      </a:lnTo>
                      <a:lnTo>
                        <a:pt x="20367" y="28561"/>
                      </a:lnTo>
                      <a:lnTo>
                        <a:pt x="60678" y="28561"/>
                      </a:lnTo>
                      <a:lnTo>
                        <a:pt x="60678" y="48205"/>
                      </a:lnTo>
                      <a:lnTo>
                        <a:pt x="20367" y="48205"/>
                      </a:lnTo>
                      <a:lnTo>
                        <a:pt x="20367" y="109787"/>
                      </a:lnTo>
                      <a:cubicBezTo>
                        <a:pt x="20367" y="112920"/>
                        <a:pt x="21632" y="115632"/>
                        <a:pt x="24163" y="117861"/>
                      </a:cubicBezTo>
                      <a:cubicBezTo>
                        <a:pt x="26694" y="120091"/>
                        <a:pt x="30309" y="121236"/>
                        <a:pt x="35129" y="121236"/>
                      </a:cubicBezTo>
                      <a:lnTo>
                        <a:pt x="60678" y="121236"/>
                      </a:lnTo>
                      <a:lnTo>
                        <a:pt x="60678" y="140879"/>
                      </a:lnTo>
                      <a:lnTo>
                        <a:pt x="34647" y="140879"/>
                      </a:lnTo>
                      <a:cubicBezTo>
                        <a:pt x="26633" y="140879"/>
                        <a:pt x="19945" y="139252"/>
                        <a:pt x="14763" y="136059"/>
                      </a:cubicBezTo>
                      <a:cubicBezTo>
                        <a:pt x="9521" y="132865"/>
                        <a:pt x="5785" y="128587"/>
                        <a:pt x="3495" y="123284"/>
                      </a:cubicBezTo>
                      <a:cubicBezTo>
                        <a:pt x="1205" y="117982"/>
                        <a:pt x="60" y="112137"/>
                        <a:pt x="60" y="105750"/>
                      </a:cubicBezTo>
                      <a:close/>
                    </a:path>
                  </a:pathLst>
                </a:custGeom>
                <a:grpFill/>
                <a:ln w="6024"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38CB7C99-BC4B-303E-642C-4A30AB93A6DA}"/>
                    </a:ext>
                  </a:extLst>
                </p:cNvPr>
                <p:cNvSpPr/>
                <p:nvPr/>
              </p:nvSpPr>
              <p:spPr>
                <a:xfrm>
                  <a:off x="11295427" y="6353009"/>
                  <a:ext cx="24524" cy="150158"/>
                </a:xfrm>
                <a:custGeom>
                  <a:avLst/>
                  <a:gdLst>
                    <a:gd name="connsiteX0" fmla="*/ 0 w 24524"/>
                    <a:gd name="connsiteY0" fmla="*/ 11931 h 150158"/>
                    <a:gd name="connsiteX1" fmla="*/ 3917 w 24524"/>
                    <a:gd name="connsiteY1" fmla="*/ 3435 h 150158"/>
                    <a:gd name="connsiteX2" fmla="*/ 12352 w 24524"/>
                    <a:gd name="connsiteY2" fmla="*/ 0 h 150158"/>
                    <a:gd name="connsiteX3" fmla="*/ 20849 w 24524"/>
                    <a:gd name="connsiteY3" fmla="*/ 3555 h 150158"/>
                    <a:gd name="connsiteX4" fmla="*/ 24524 w 24524"/>
                    <a:gd name="connsiteY4" fmla="*/ 12473 h 150158"/>
                    <a:gd name="connsiteX5" fmla="*/ 21150 w 24524"/>
                    <a:gd name="connsiteY5" fmla="*/ 21511 h 150158"/>
                    <a:gd name="connsiteX6" fmla="*/ 12895 w 24524"/>
                    <a:gd name="connsiteY6" fmla="*/ 24826 h 150158"/>
                    <a:gd name="connsiteX7" fmla="*/ 3856 w 24524"/>
                    <a:gd name="connsiteY7" fmla="*/ 21270 h 150158"/>
                    <a:gd name="connsiteX8" fmla="*/ 0 w 24524"/>
                    <a:gd name="connsiteY8" fmla="*/ 11931 h 150158"/>
                    <a:gd name="connsiteX9" fmla="*/ 1868 w 24524"/>
                    <a:gd name="connsiteY9" fmla="*/ 150159 h 150158"/>
                    <a:gd name="connsiteX10" fmla="*/ 1868 w 24524"/>
                    <a:gd name="connsiteY10" fmla="*/ 37781 h 150158"/>
                    <a:gd name="connsiteX11" fmla="*/ 22476 w 24524"/>
                    <a:gd name="connsiteY11" fmla="*/ 37781 h 150158"/>
                    <a:gd name="connsiteX12" fmla="*/ 22476 w 24524"/>
                    <a:gd name="connsiteY12" fmla="*/ 150159 h 150158"/>
                    <a:gd name="connsiteX13" fmla="*/ 1868 w 24524"/>
                    <a:gd name="connsiteY13" fmla="*/ 150159 h 15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24" h="150158">
                      <a:moveTo>
                        <a:pt x="0" y="11931"/>
                      </a:moveTo>
                      <a:cubicBezTo>
                        <a:pt x="241" y="8556"/>
                        <a:pt x="1567" y="5785"/>
                        <a:pt x="3917" y="3435"/>
                      </a:cubicBezTo>
                      <a:cubicBezTo>
                        <a:pt x="6267" y="1085"/>
                        <a:pt x="9159" y="0"/>
                        <a:pt x="12352" y="0"/>
                      </a:cubicBezTo>
                      <a:cubicBezTo>
                        <a:pt x="15546" y="0"/>
                        <a:pt x="18438" y="1205"/>
                        <a:pt x="20849" y="3555"/>
                      </a:cubicBezTo>
                      <a:cubicBezTo>
                        <a:pt x="23259" y="5905"/>
                        <a:pt x="24524" y="8858"/>
                        <a:pt x="24524" y="12473"/>
                      </a:cubicBezTo>
                      <a:cubicBezTo>
                        <a:pt x="24524" y="16269"/>
                        <a:pt x="23379" y="19282"/>
                        <a:pt x="21150" y="21511"/>
                      </a:cubicBezTo>
                      <a:cubicBezTo>
                        <a:pt x="18920" y="23741"/>
                        <a:pt x="16149" y="24826"/>
                        <a:pt x="12895" y="24826"/>
                      </a:cubicBezTo>
                      <a:cubicBezTo>
                        <a:pt x="9400" y="24826"/>
                        <a:pt x="6387" y="23620"/>
                        <a:pt x="3856" y="21270"/>
                      </a:cubicBezTo>
                      <a:cubicBezTo>
                        <a:pt x="1326" y="18920"/>
                        <a:pt x="0" y="15787"/>
                        <a:pt x="0" y="11931"/>
                      </a:cubicBezTo>
                      <a:close/>
                      <a:moveTo>
                        <a:pt x="1868" y="150159"/>
                      </a:moveTo>
                      <a:lnTo>
                        <a:pt x="1868" y="37781"/>
                      </a:lnTo>
                      <a:lnTo>
                        <a:pt x="22476" y="37781"/>
                      </a:lnTo>
                      <a:lnTo>
                        <a:pt x="22476" y="150159"/>
                      </a:lnTo>
                      <a:lnTo>
                        <a:pt x="1868" y="150159"/>
                      </a:lnTo>
                      <a:close/>
                    </a:path>
                  </a:pathLst>
                </a:custGeom>
                <a:grpFill/>
                <a:ln w="6024"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B656DCAB-5F14-226A-A30C-BE9F86E8A4BB}"/>
                    </a:ext>
                  </a:extLst>
                </p:cNvPr>
                <p:cNvSpPr/>
                <p:nvPr/>
              </p:nvSpPr>
              <p:spPr>
                <a:xfrm>
                  <a:off x="11345982" y="6388379"/>
                  <a:ext cx="117620" cy="117017"/>
                </a:xfrm>
                <a:custGeom>
                  <a:avLst/>
                  <a:gdLst>
                    <a:gd name="connsiteX0" fmla="*/ 542 w 117620"/>
                    <a:gd name="connsiteY0" fmla="*/ 57123 h 117017"/>
                    <a:gd name="connsiteX1" fmla="*/ 9159 w 117620"/>
                    <a:gd name="connsiteY1" fmla="*/ 27899 h 117017"/>
                    <a:gd name="connsiteX2" fmla="*/ 30972 w 117620"/>
                    <a:gd name="connsiteY2" fmla="*/ 7412 h 117017"/>
                    <a:gd name="connsiteX3" fmla="*/ 58509 w 117620"/>
                    <a:gd name="connsiteY3" fmla="*/ 0 h 117017"/>
                    <a:gd name="connsiteX4" fmla="*/ 86709 w 117620"/>
                    <a:gd name="connsiteY4" fmla="*/ 6990 h 117017"/>
                    <a:gd name="connsiteX5" fmla="*/ 108943 w 117620"/>
                    <a:gd name="connsiteY5" fmla="*/ 26694 h 117017"/>
                    <a:gd name="connsiteX6" fmla="*/ 117620 w 117620"/>
                    <a:gd name="connsiteY6" fmla="*/ 57605 h 117017"/>
                    <a:gd name="connsiteX7" fmla="*/ 111293 w 117620"/>
                    <a:gd name="connsiteY7" fmla="*/ 84600 h 117017"/>
                    <a:gd name="connsiteX8" fmla="*/ 92373 w 117620"/>
                    <a:gd name="connsiteY8" fmla="*/ 107256 h 117017"/>
                    <a:gd name="connsiteX9" fmla="*/ 62787 w 117620"/>
                    <a:gd name="connsiteY9" fmla="*/ 117018 h 117017"/>
                    <a:gd name="connsiteX10" fmla="*/ 37118 w 117620"/>
                    <a:gd name="connsiteY10" fmla="*/ 112378 h 117017"/>
                    <a:gd name="connsiteX11" fmla="*/ 17294 w 117620"/>
                    <a:gd name="connsiteY11" fmla="*/ 99423 h 117017"/>
                    <a:gd name="connsiteX12" fmla="*/ 4640 w 117620"/>
                    <a:gd name="connsiteY12" fmla="*/ 80563 h 117017"/>
                    <a:gd name="connsiteX13" fmla="*/ 0 w 117620"/>
                    <a:gd name="connsiteY13" fmla="*/ 58087 h 117017"/>
                    <a:gd name="connsiteX14" fmla="*/ 422 w 117620"/>
                    <a:gd name="connsiteY14" fmla="*/ 57545 h 117017"/>
                    <a:gd name="connsiteX15" fmla="*/ 482 w 117620"/>
                    <a:gd name="connsiteY15" fmla="*/ 57123 h 117017"/>
                    <a:gd name="connsiteX16" fmla="*/ 22054 w 117620"/>
                    <a:gd name="connsiteY16" fmla="*/ 56701 h 117017"/>
                    <a:gd name="connsiteX17" fmla="*/ 31032 w 117620"/>
                    <a:gd name="connsiteY17" fmla="*/ 85263 h 117017"/>
                    <a:gd name="connsiteX18" fmla="*/ 60015 w 117620"/>
                    <a:gd name="connsiteY18" fmla="*/ 97495 h 117017"/>
                    <a:gd name="connsiteX19" fmla="*/ 78393 w 117620"/>
                    <a:gd name="connsiteY19" fmla="*/ 93397 h 117017"/>
                    <a:gd name="connsiteX20" fmla="*/ 91168 w 117620"/>
                    <a:gd name="connsiteY20" fmla="*/ 79960 h 117017"/>
                    <a:gd name="connsiteX21" fmla="*/ 95868 w 117620"/>
                    <a:gd name="connsiteY21" fmla="*/ 55858 h 117017"/>
                    <a:gd name="connsiteX22" fmla="*/ 84962 w 117620"/>
                    <a:gd name="connsiteY22" fmla="*/ 29646 h 117017"/>
                    <a:gd name="connsiteX23" fmla="*/ 59111 w 117620"/>
                    <a:gd name="connsiteY23" fmla="*/ 19764 h 117017"/>
                    <a:gd name="connsiteX24" fmla="*/ 38624 w 117620"/>
                    <a:gd name="connsiteY24" fmla="*/ 25549 h 117017"/>
                    <a:gd name="connsiteX25" fmla="*/ 26392 w 117620"/>
                    <a:gd name="connsiteY25" fmla="*/ 39468 h 117017"/>
                    <a:gd name="connsiteX26" fmla="*/ 22114 w 117620"/>
                    <a:gd name="connsiteY26" fmla="*/ 56761 h 11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7620" h="117017">
                      <a:moveTo>
                        <a:pt x="542" y="57123"/>
                      </a:moveTo>
                      <a:cubicBezTo>
                        <a:pt x="663" y="46397"/>
                        <a:pt x="3555" y="36636"/>
                        <a:pt x="9159" y="27899"/>
                      </a:cubicBezTo>
                      <a:cubicBezTo>
                        <a:pt x="14763" y="19161"/>
                        <a:pt x="22054" y="12353"/>
                        <a:pt x="30972" y="7412"/>
                      </a:cubicBezTo>
                      <a:cubicBezTo>
                        <a:pt x="39950" y="2471"/>
                        <a:pt x="49109" y="0"/>
                        <a:pt x="58509" y="0"/>
                      </a:cubicBezTo>
                      <a:cubicBezTo>
                        <a:pt x="68270" y="181"/>
                        <a:pt x="77670" y="2531"/>
                        <a:pt x="86709" y="6990"/>
                      </a:cubicBezTo>
                      <a:cubicBezTo>
                        <a:pt x="95747" y="11449"/>
                        <a:pt x="103159" y="18017"/>
                        <a:pt x="108943" y="26694"/>
                      </a:cubicBezTo>
                      <a:cubicBezTo>
                        <a:pt x="114728" y="35370"/>
                        <a:pt x="117620" y="45674"/>
                        <a:pt x="117620" y="57605"/>
                      </a:cubicBezTo>
                      <a:cubicBezTo>
                        <a:pt x="117620" y="66583"/>
                        <a:pt x="115512" y="75622"/>
                        <a:pt x="111293" y="84600"/>
                      </a:cubicBezTo>
                      <a:cubicBezTo>
                        <a:pt x="107075" y="93578"/>
                        <a:pt x="100749" y="101170"/>
                        <a:pt x="92373" y="107256"/>
                      </a:cubicBezTo>
                      <a:cubicBezTo>
                        <a:pt x="83997" y="113342"/>
                        <a:pt x="74175" y="116596"/>
                        <a:pt x="62787" y="117018"/>
                      </a:cubicBezTo>
                      <a:cubicBezTo>
                        <a:pt x="53387" y="117018"/>
                        <a:pt x="44831" y="115451"/>
                        <a:pt x="37118" y="112378"/>
                      </a:cubicBezTo>
                      <a:cubicBezTo>
                        <a:pt x="29405" y="109305"/>
                        <a:pt x="22837" y="104966"/>
                        <a:pt x="17294" y="99423"/>
                      </a:cubicBezTo>
                      <a:cubicBezTo>
                        <a:pt x="11750" y="93879"/>
                        <a:pt x="7532" y="87613"/>
                        <a:pt x="4640" y="80563"/>
                      </a:cubicBezTo>
                      <a:cubicBezTo>
                        <a:pt x="1748" y="73513"/>
                        <a:pt x="181" y="66041"/>
                        <a:pt x="0" y="58087"/>
                      </a:cubicBezTo>
                      <a:cubicBezTo>
                        <a:pt x="241" y="57906"/>
                        <a:pt x="362" y="57725"/>
                        <a:pt x="422" y="57545"/>
                      </a:cubicBezTo>
                      <a:cubicBezTo>
                        <a:pt x="482" y="57364"/>
                        <a:pt x="482" y="57243"/>
                        <a:pt x="482" y="57123"/>
                      </a:cubicBezTo>
                      <a:close/>
                      <a:moveTo>
                        <a:pt x="22054" y="56701"/>
                      </a:moveTo>
                      <a:cubicBezTo>
                        <a:pt x="22054" y="67608"/>
                        <a:pt x="25067" y="77128"/>
                        <a:pt x="31032" y="85263"/>
                      </a:cubicBezTo>
                      <a:cubicBezTo>
                        <a:pt x="36997" y="93397"/>
                        <a:pt x="46699" y="97495"/>
                        <a:pt x="60015" y="97495"/>
                      </a:cubicBezTo>
                      <a:cubicBezTo>
                        <a:pt x="66885" y="97495"/>
                        <a:pt x="73031" y="96109"/>
                        <a:pt x="78393" y="93397"/>
                      </a:cubicBezTo>
                      <a:cubicBezTo>
                        <a:pt x="83756" y="90686"/>
                        <a:pt x="88034" y="86166"/>
                        <a:pt x="91168" y="79960"/>
                      </a:cubicBezTo>
                      <a:cubicBezTo>
                        <a:pt x="94301" y="73754"/>
                        <a:pt x="95868" y="65679"/>
                        <a:pt x="95868" y="55858"/>
                      </a:cubicBezTo>
                      <a:cubicBezTo>
                        <a:pt x="95386" y="45011"/>
                        <a:pt x="91771" y="36274"/>
                        <a:pt x="84962" y="29646"/>
                      </a:cubicBezTo>
                      <a:cubicBezTo>
                        <a:pt x="78153" y="23018"/>
                        <a:pt x="69536" y="19764"/>
                        <a:pt x="59111" y="19764"/>
                      </a:cubicBezTo>
                      <a:cubicBezTo>
                        <a:pt x="50977" y="19945"/>
                        <a:pt x="44108" y="21813"/>
                        <a:pt x="38624" y="25549"/>
                      </a:cubicBezTo>
                      <a:cubicBezTo>
                        <a:pt x="33141" y="29285"/>
                        <a:pt x="29044" y="33864"/>
                        <a:pt x="26392" y="39468"/>
                      </a:cubicBezTo>
                      <a:cubicBezTo>
                        <a:pt x="23741" y="45072"/>
                        <a:pt x="22295" y="50796"/>
                        <a:pt x="22114" y="56761"/>
                      </a:cubicBezTo>
                      <a:close/>
                    </a:path>
                  </a:pathLst>
                </a:custGeom>
                <a:grpFill/>
                <a:ln w="6024"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067D11DC-56F6-BB4E-B105-F5B070335853}"/>
                    </a:ext>
                  </a:extLst>
                </p:cNvPr>
                <p:cNvSpPr/>
                <p:nvPr/>
              </p:nvSpPr>
              <p:spPr>
                <a:xfrm>
                  <a:off x="11481016" y="6388018"/>
                  <a:ext cx="96530" cy="115209"/>
                </a:xfrm>
                <a:custGeom>
                  <a:avLst/>
                  <a:gdLst>
                    <a:gd name="connsiteX0" fmla="*/ 60 w 96530"/>
                    <a:gd name="connsiteY0" fmla="*/ 115150 h 115209"/>
                    <a:gd name="connsiteX1" fmla="*/ 60 w 96530"/>
                    <a:gd name="connsiteY1" fmla="*/ 46578 h 115209"/>
                    <a:gd name="connsiteX2" fmla="*/ 6447 w 96530"/>
                    <a:gd name="connsiteY2" fmla="*/ 23560 h 115209"/>
                    <a:gd name="connsiteX3" fmla="*/ 24042 w 96530"/>
                    <a:gd name="connsiteY3" fmla="*/ 6688 h 115209"/>
                    <a:gd name="connsiteX4" fmla="*/ 48567 w 96530"/>
                    <a:gd name="connsiteY4" fmla="*/ 0 h 115209"/>
                    <a:gd name="connsiteX5" fmla="*/ 69295 w 96530"/>
                    <a:gd name="connsiteY5" fmla="*/ 4881 h 115209"/>
                    <a:gd name="connsiteX6" fmla="*/ 88516 w 96530"/>
                    <a:gd name="connsiteY6" fmla="*/ 20728 h 115209"/>
                    <a:gd name="connsiteX7" fmla="*/ 96530 w 96530"/>
                    <a:gd name="connsiteY7" fmla="*/ 48506 h 115209"/>
                    <a:gd name="connsiteX8" fmla="*/ 96530 w 96530"/>
                    <a:gd name="connsiteY8" fmla="*/ 115210 h 115209"/>
                    <a:gd name="connsiteX9" fmla="*/ 75923 w 96530"/>
                    <a:gd name="connsiteY9" fmla="*/ 115210 h 115209"/>
                    <a:gd name="connsiteX10" fmla="*/ 75923 w 96530"/>
                    <a:gd name="connsiteY10" fmla="*/ 48928 h 115209"/>
                    <a:gd name="connsiteX11" fmla="*/ 68210 w 96530"/>
                    <a:gd name="connsiteY11" fmla="*/ 28622 h 115209"/>
                    <a:gd name="connsiteX12" fmla="*/ 48506 w 96530"/>
                    <a:gd name="connsiteY12" fmla="*/ 19704 h 115209"/>
                    <a:gd name="connsiteX13" fmla="*/ 29044 w 96530"/>
                    <a:gd name="connsiteY13" fmla="*/ 27778 h 115209"/>
                    <a:gd name="connsiteX14" fmla="*/ 21090 w 96530"/>
                    <a:gd name="connsiteY14" fmla="*/ 47060 h 115209"/>
                    <a:gd name="connsiteX15" fmla="*/ 21090 w 96530"/>
                    <a:gd name="connsiteY15" fmla="*/ 115210 h 115209"/>
                    <a:gd name="connsiteX16" fmla="*/ 0 w 96530"/>
                    <a:gd name="connsiteY16" fmla="*/ 115210 h 11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6530" h="115209">
                      <a:moveTo>
                        <a:pt x="60" y="115150"/>
                      </a:moveTo>
                      <a:lnTo>
                        <a:pt x="60" y="46578"/>
                      </a:lnTo>
                      <a:cubicBezTo>
                        <a:pt x="60" y="38263"/>
                        <a:pt x="2169" y="30610"/>
                        <a:pt x="6447" y="23560"/>
                      </a:cubicBezTo>
                      <a:cubicBezTo>
                        <a:pt x="10725" y="16510"/>
                        <a:pt x="16570" y="10906"/>
                        <a:pt x="24042" y="6688"/>
                      </a:cubicBezTo>
                      <a:cubicBezTo>
                        <a:pt x="31514" y="2471"/>
                        <a:pt x="39709" y="241"/>
                        <a:pt x="48567" y="0"/>
                      </a:cubicBezTo>
                      <a:cubicBezTo>
                        <a:pt x="54954" y="0"/>
                        <a:pt x="61823" y="1627"/>
                        <a:pt x="69295" y="4881"/>
                      </a:cubicBezTo>
                      <a:cubicBezTo>
                        <a:pt x="76766" y="8135"/>
                        <a:pt x="83154" y="13437"/>
                        <a:pt x="88516" y="20728"/>
                      </a:cubicBezTo>
                      <a:cubicBezTo>
                        <a:pt x="93879" y="28019"/>
                        <a:pt x="96530" y="37299"/>
                        <a:pt x="96530" y="48506"/>
                      </a:cubicBezTo>
                      <a:lnTo>
                        <a:pt x="96530" y="115210"/>
                      </a:lnTo>
                      <a:lnTo>
                        <a:pt x="75923" y="115210"/>
                      </a:lnTo>
                      <a:lnTo>
                        <a:pt x="75923" y="48928"/>
                      </a:lnTo>
                      <a:cubicBezTo>
                        <a:pt x="75923" y="41095"/>
                        <a:pt x="73332" y="34346"/>
                        <a:pt x="68210" y="28622"/>
                      </a:cubicBezTo>
                      <a:cubicBezTo>
                        <a:pt x="63088" y="22897"/>
                        <a:pt x="56520" y="19885"/>
                        <a:pt x="48506" y="19704"/>
                      </a:cubicBezTo>
                      <a:cubicBezTo>
                        <a:pt x="40854" y="19704"/>
                        <a:pt x="34346" y="22415"/>
                        <a:pt x="29044" y="27778"/>
                      </a:cubicBezTo>
                      <a:cubicBezTo>
                        <a:pt x="23741" y="33141"/>
                        <a:pt x="21090" y="39588"/>
                        <a:pt x="21090" y="47060"/>
                      </a:cubicBezTo>
                      <a:lnTo>
                        <a:pt x="21090" y="115210"/>
                      </a:lnTo>
                      <a:lnTo>
                        <a:pt x="0" y="115210"/>
                      </a:lnTo>
                      <a:close/>
                    </a:path>
                  </a:pathLst>
                </a:custGeom>
                <a:grpFill/>
                <a:ln w="6024" cap="flat">
                  <a:noFill/>
                  <a:prstDash val="solid"/>
                  <a:miter/>
                </a:ln>
              </p:spPr>
              <p:txBody>
                <a:bodyPr rtlCol="0" anchor="ctr"/>
                <a:lstStyle/>
                <a:p>
                  <a:endParaRPr lang="en-US"/>
                </a:p>
              </p:txBody>
            </p:sp>
          </p:grpSp>
        </p:grpSp>
        <p:grpSp>
          <p:nvGrpSpPr>
            <p:cNvPr id="117" name="Graphic 4">
              <a:extLst>
                <a:ext uri="{FF2B5EF4-FFF2-40B4-BE49-F238E27FC236}">
                  <a16:creationId xmlns:a16="http://schemas.microsoft.com/office/drawing/2014/main" id="{414C1CC5-D47D-82DA-6D67-444B24EA20B9}"/>
                </a:ext>
              </a:extLst>
            </p:cNvPr>
            <p:cNvGrpSpPr/>
            <p:nvPr userDrawn="1"/>
          </p:nvGrpSpPr>
          <p:grpSpPr>
            <a:xfrm>
              <a:off x="8233443" y="5334518"/>
              <a:ext cx="1224529" cy="850396"/>
              <a:chOff x="8233443" y="5910427"/>
              <a:chExt cx="1224529" cy="850396"/>
            </a:xfrm>
            <a:grpFill/>
          </p:grpSpPr>
          <p:sp>
            <p:nvSpPr>
              <p:cNvPr id="118" name="Freeform: Shape 117">
                <a:extLst>
                  <a:ext uri="{FF2B5EF4-FFF2-40B4-BE49-F238E27FC236}">
                    <a16:creationId xmlns:a16="http://schemas.microsoft.com/office/drawing/2014/main" id="{C718DF6C-6366-9020-C54F-1C86923C17EA}"/>
                  </a:ext>
                </a:extLst>
              </p:cNvPr>
              <p:cNvSpPr/>
              <p:nvPr/>
            </p:nvSpPr>
            <p:spPr>
              <a:xfrm>
                <a:off x="8233443" y="5910427"/>
                <a:ext cx="467471" cy="670832"/>
              </a:xfrm>
              <a:custGeom>
                <a:avLst/>
                <a:gdLst>
                  <a:gd name="connsiteX0" fmla="*/ 79962 w 467471"/>
                  <a:gd name="connsiteY0" fmla="*/ 612866 h 670832"/>
                  <a:gd name="connsiteX1" fmla="*/ 234338 w 467471"/>
                  <a:gd name="connsiteY1" fmla="*/ 670833 h 670832"/>
                  <a:gd name="connsiteX2" fmla="*/ 303753 w 467471"/>
                  <a:gd name="connsiteY2" fmla="*/ 660348 h 670832"/>
                  <a:gd name="connsiteX3" fmla="*/ 448188 w 467471"/>
                  <a:gd name="connsiteY3" fmla="*/ 532424 h 670832"/>
                  <a:gd name="connsiteX4" fmla="*/ 448308 w 467471"/>
                  <a:gd name="connsiteY4" fmla="*/ 532123 h 670832"/>
                  <a:gd name="connsiteX5" fmla="*/ 453129 w 467471"/>
                  <a:gd name="connsiteY5" fmla="*/ 520132 h 670832"/>
                  <a:gd name="connsiteX6" fmla="*/ 461263 w 467471"/>
                  <a:gd name="connsiteY6" fmla="*/ 494523 h 670832"/>
                  <a:gd name="connsiteX7" fmla="*/ 467470 w 467471"/>
                  <a:gd name="connsiteY7" fmla="*/ 442160 h 670832"/>
                  <a:gd name="connsiteX8" fmla="*/ 467470 w 467471"/>
                  <a:gd name="connsiteY8" fmla="*/ 8436 h 670832"/>
                  <a:gd name="connsiteX9" fmla="*/ 459034 w 467471"/>
                  <a:gd name="connsiteY9" fmla="*/ 0 h 670832"/>
                  <a:gd name="connsiteX10" fmla="*/ 392692 w 467471"/>
                  <a:gd name="connsiteY10" fmla="*/ 0 h 670832"/>
                  <a:gd name="connsiteX11" fmla="*/ 384256 w 467471"/>
                  <a:gd name="connsiteY11" fmla="*/ 8436 h 670832"/>
                  <a:gd name="connsiteX12" fmla="*/ 384256 w 467471"/>
                  <a:gd name="connsiteY12" fmla="*/ 426916 h 670832"/>
                  <a:gd name="connsiteX13" fmla="*/ 384195 w 467471"/>
                  <a:gd name="connsiteY13" fmla="*/ 429989 h 670832"/>
                  <a:gd name="connsiteX14" fmla="*/ 382930 w 467471"/>
                  <a:gd name="connsiteY14" fmla="*/ 460358 h 670832"/>
                  <a:gd name="connsiteX15" fmla="*/ 377748 w 467471"/>
                  <a:gd name="connsiteY15" fmla="*/ 484520 h 670832"/>
                  <a:gd name="connsiteX16" fmla="*/ 234519 w 467471"/>
                  <a:gd name="connsiteY16" fmla="*/ 587619 h 670832"/>
                  <a:gd name="connsiteX17" fmla="*/ 83336 w 467471"/>
                  <a:gd name="connsiteY17" fmla="*/ 436436 h 670832"/>
                  <a:gd name="connsiteX18" fmla="*/ 234519 w 467471"/>
                  <a:gd name="connsiteY18" fmla="*/ 285253 h 670832"/>
                  <a:gd name="connsiteX19" fmla="*/ 245847 w 467471"/>
                  <a:gd name="connsiteY19" fmla="*/ 285856 h 670832"/>
                  <a:gd name="connsiteX20" fmla="*/ 284411 w 467471"/>
                  <a:gd name="connsiteY20" fmla="*/ 293508 h 670832"/>
                  <a:gd name="connsiteX21" fmla="*/ 348705 w 467471"/>
                  <a:gd name="connsiteY21" fmla="*/ 324721 h 670832"/>
                  <a:gd name="connsiteX22" fmla="*/ 348705 w 467471"/>
                  <a:gd name="connsiteY22" fmla="*/ 324721 h 670832"/>
                  <a:gd name="connsiteX23" fmla="*/ 354248 w 467471"/>
                  <a:gd name="connsiteY23" fmla="*/ 324540 h 670832"/>
                  <a:gd name="connsiteX24" fmla="*/ 355574 w 467471"/>
                  <a:gd name="connsiteY24" fmla="*/ 322431 h 670832"/>
                  <a:gd name="connsiteX25" fmla="*/ 355574 w 467471"/>
                  <a:gd name="connsiteY25" fmla="*/ 245785 h 670832"/>
                  <a:gd name="connsiteX26" fmla="*/ 354911 w 467471"/>
                  <a:gd name="connsiteY26" fmla="*/ 243797 h 670832"/>
                  <a:gd name="connsiteX27" fmla="*/ 354730 w 467471"/>
                  <a:gd name="connsiteY27" fmla="*/ 243676 h 670832"/>
                  <a:gd name="connsiteX28" fmla="*/ 350633 w 467471"/>
                  <a:gd name="connsiteY28" fmla="*/ 240724 h 670832"/>
                  <a:gd name="connsiteX29" fmla="*/ 243678 w 467471"/>
                  <a:gd name="connsiteY29" fmla="*/ 202340 h 670832"/>
                  <a:gd name="connsiteX30" fmla="*/ 234459 w 467471"/>
                  <a:gd name="connsiteY30" fmla="*/ 202039 h 670832"/>
                  <a:gd name="connsiteX31" fmla="*/ 184265 w 467471"/>
                  <a:gd name="connsiteY31" fmla="*/ 207764 h 670832"/>
                  <a:gd name="connsiteX32" fmla="*/ 66464 w 467471"/>
                  <a:gd name="connsiteY32" fmla="*/ 272780 h 670832"/>
                  <a:gd name="connsiteX33" fmla="*/ 2 w 467471"/>
                  <a:gd name="connsiteY33" fmla="*/ 436436 h 670832"/>
                  <a:gd name="connsiteX34" fmla="*/ 80022 w 467471"/>
                  <a:gd name="connsiteY34" fmla="*/ 612866 h 67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7471" h="670832">
                    <a:moveTo>
                      <a:pt x="79962" y="612866"/>
                    </a:moveTo>
                    <a:cubicBezTo>
                      <a:pt x="88880" y="620639"/>
                      <a:pt x="147509" y="670471"/>
                      <a:pt x="234338" y="670833"/>
                    </a:cubicBezTo>
                    <a:cubicBezTo>
                      <a:pt x="248016" y="670833"/>
                      <a:pt x="273625" y="669688"/>
                      <a:pt x="303753" y="660348"/>
                    </a:cubicBezTo>
                    <a:cubicBezTo>
                      <a:pt x="368228" y="640343"/>
                      <a:pt x="420771" y="593283"/>
                      <a:pt x="448188" y="532424"/>
                    </a:cubicBezTo>
                    <a:cubicBezTo>
                      <a:pt x="448188" y="532364"/>
                      <a:pt x="448248" y="532243"/>
                      <a:pt x="448308" y="532123"/>
                    </a:cubicBezTo>
                    <a:cubicBezTo>
                      <a:pt x="449272" y="529833"/>
                      <a:pt x="451020" y="525736"/>
                      <a:pt x="453129" y="520132"/>
                    </a:cubicBezTo>
                    <a:cubicBezTo>
                      <a:pt x="456081" y="512540"/>
                      <a:pt x="458913" y="503983"/>
                      <a:pt x="461263" y="494523"/>
                    </a:cubicBezTo>
                    <a:cubicBezTo>
                      <a:pt x="466204" y="474578"/>
                      <a:pt x="467530" y="456682"/>
                      <a:pt x="467470" y="442160"/>
                    </a:cubicBezTo>
                    <a:lnTo>
                      <a:pt x="467470" y="8436"/>
                    </a:lnTo>
                    <a:cubicBezTo>
                      <a:pt x="467470" y="3796"/>
                      <a:pt x="463673" y="0"/>
                      <a:pt x="459034" y="0"/>
                    </a:cubicBezTo>
                    <a:lnTo>
                      <a:pt x="392692" y="0"/>
                    </a:lnTo>
                    <a:cubicBezTo>
                      <a:pt x="388052" y="0"/>
                      <a:pt x="384256" y="3796"/>
                      <a:pt x="384256" y="8436"/>
                    </a:cubicBezTo>
                    <a:lnTo>
                      <a:pt x="384256" y="426916"/>
                    </a:lnTo>
                    <a:cubicBezTo>
                      <a:pt x="384256" y="427940"/>
                      <a:pt x="384256" y="428904"/>
                      <a:pt x="384195" y="429989"/>
                    </a:cubicBezTo>
                    <a:cubicBezTo>
                      <a:pt x="383834" y="446017"/>
                      <a:pt x="383653" y="454031"/>
                      <a:pt x="382930" y="460358"/>
                    </a:cubicBezTo>
                    <a:cubicBezTo>
                      <a:pt x="382207" y="466685"/>
                      <a:pt x="380761" y="474940"/>
                      <a:pt x="377748" y="484520"/>
                    </a:cubicBezTo>
                    <a:cubicBezTo>
                      <a:pt x="357622" y="544415"/>
                      <a:pt x="301162" y="587619"/>
                      <a:pt x="234519" y="587619"/>
                    </a:cubicBezTo>
                    <a:cubicBezTo>
                      <a:pt x="151004" y="587619"/>
                      <a:pt x="83336" y="519951"/>
                      <a:pt x="83336" y="436436"/>
                    </a:cubicBezTo>
                    <a:cubicBezTo>
                      <a:pt x="83336" y="352921"/>
                      <a:pt x="151004" y="285253"/>
                      <a:pt x="234519" y="285253"/>
                    </a:cubicBezTo>
                    <a:cubicBezTo>
                      <a:pt x="240062" y="285253"/>
                      <a:pt x="245847" y="285856"/>
                      <a:pt x="245847" y="285856"/>
                    </a:cubicBezTo>
                    <a:cubicBezTo>
                      <a:pt x="250366" y="286217"/>
                      <a:pt x="265129" y="287663"/>
                      <a:pt x="284411" y="293508"/>
                    </a:cubicBezTo>
                    <a:cubicBezTo>
                      <a:pt x="321288" y="304776"/>
                      <a:pt x="348283" y="324420"/>
                      <a:pt x="348705" y="324721"/>
                    </a:cubicBezTo>
                    <a:cubicBezTo>
                      <a:pt x="348705" y="324721"/>
                      <a:pt x="348705" y="324721"/>
                      <a:pt x="348705" y="324721"/>
                    </a:cubicBezTo>
                    <a:cubicBezTo>
                      <a:pt x="350090" y="325806"/>
                      <a:pt x="352621" y="325866"/>
                      <a:pt x="354248" y="324540"/>
                    </a:cubicBezTo>
                    <a:cubicBezTo>
                      <a:pt x="355031" y="323877"/>
                      <a:pt x="355393" y="323034"/>
                      <a:pt x="355574" y="322431"/>
                    </a:cubicBezTo>
                    <a:lnTo>
                      <a:pt x="355574" y="245785"/>
                    </a:lnTo>
                    <a:cubicBezTo>
                      <a:pt x="355574" y="245062"/>
                      <a:pt x="355272" y="244399"/>
                      <a:pt x="354911" y="243797"/>
                    </a:cubicBezTo>
                    <a:lnTo>
                      <a:pt x="354730" y="243676"/>
                    </a:lnTo>
                    <a:lnTo>
                      <a:pt x="350633" y="240724"/>
                    </a:lnTo>
                    <a:cubicBezTo>
                      <a:pt x="330567" y="226804"/>
                      <a:pt x="293269" y="205534"/>
                      <a:pt x="243678" y="202340"/>
                    </a:cubicBezTo>
                    <a:cubicBezTo>
                      <a:pt x="241870" y="202220"/>
                      <a:pt x="238556" y="202099"/>
                      <a:pt x="234459" y="202039"/>
                    </a:cubicBezTo>
                    <a:cubicBezTo>
                      <a:pt x="228433" y="202039"/>
                      <a:pt x="209452" y="202039"/>
                      <a:pt x="184265" y="207764"/>
                    </a:cubicBezTo>
                    <a:cubicBezTo>
                      <a:pt x="168779" y="211319"/>
                      <a:pt x="113585" y="224635"/>
                      <a:pt x="66464" y="272780"/>
                    </a:cubicBezTo>
                    <a:cubicBezTo>
                      <a:pt x="1267" y="339363"/>
                      <a:pt x="-59" y="423059"/>
                      <a:pt x="2" y="436436"/>
                    </a:cubicBezTo>
                    <a:cubicBezTo>
                      <a:pt x="2" y="449271"/>
                      <a:pt x="1628" y="544234"/>
                      <a:pt x="80022" y="612866"/>
                    </a:cubicBezTo>
                    <a:close/>
                  </a:path>
                </a:pathLst>
              </a:custGeom>
              <a:grpFill/>
              <a:ln w="6024" cap="flat">
                <a:noFill/>
                <a:prstDash val="solid"/>
                <a:miter/>
              </a:ln>
            </p:spPr>
            <p:txBody>
              <a:bodyPr rtlCol="0" anchor="ctr"/>
              <a:lstStyle/>
              <a:p>
                <a:endParaRPr lang="en-US"/>
              </a:p>
            </p:txBody>
          </p:sp>
          <p:grpSp>
            <p:nvGrpSpPr>
              <p:cNvPr id="119" name="Graphic 4">
                <a:extLst>
                  <a:ext uri="{FF2B5EF4-FFF2-40B4-BE49-F238E27FC236}">
                    <a16:creationId xmlns:a16="http://schemas.microsoft.com/office/drawing/2014/main" id="{A297145D-CE21-DA8E-F1A3-6AACC0598DE1}"/>
                  </a:ext>
                </a:extLst>
              </p:cNvPr>
              <p:cNvGrpSpPr/>
              <p:nvPr/>
            </p:nvGrpSpPr>
            <p:grpSpPr>
              <a:xfrm>
                <a:off x="8347209" y="6229845"/>
                <a:ext cx="233092" cy="233843"/>
                <a:chOff x="8347209" y="6229845"/>
                <a:chExt cx="233092" cy="233843"/>
              </a:xfrm>
              <a:grpFill/>
            </p:grpSpPr>
            <p:grpSp>
              <p:nvGrpSpPr>
                <p:cNvPr id="122" name="Graphic 4">
                  <a:extLst>
                    <a:ext uri="{FF2B5EF4-FFF2-40B4-BE49-F238E27FC236}">
                      <a16:creationId xmlns:a16="http://schemas.microsoft.com/office/drawing/2014/main" id="{0C8AD4CB-D2AA-79B2-A35E-62FD71BDB34A}"/>
                    </a:ext>
                  </a:extLst>
                </p:cNvPr>
                <p:cNvGrpSpPr/>
                <p:nvPr/>
              </p:nvGrpSpPr>
              <p:grpSpPr>
                <a:xfrm>
                  <a:off x="8367283" y="6229845"/>
                  <a:ext cx="213018" cy="233843"/>
                  <a:chOff x="8367283" y="6229845"/>
                  <a:chExt cx="213018" cy="233843"/>
                </a:xfrm>
                <a:grpFill/>
              </p:grpSpPr>
              <p:sp>
                <p:nvSpPr>
                  <p:cNvPr id="124" name="Freeform: Shape 123">
                    <a:extLst>
                      <a:ext uri="{FF2B5EF4-FFF2-40B4-BE49-F238E27FC236}">
                        <a16:creationId xmlns:a16="http://schemas.microsoft.com/office/drawing/2014/main" id="{BA6935C1-6C5A-E843-229A-D4B0F2730C30}"/>
                      </a:ext>
                    </a:extLst>
                  </p:cNvPr>
                  <p:cNvSpPr/>
                  <p:nvPr/>
                </p:nvSpPr>
                <p:spPr>
                  <a:xfrm>
                    <a:off x="8379084" y="6229845"/>
                    <a:ext cx="199155" cy="131577"/>
                  </a:xfrm>
                  <a:custGeom>
                    <a:avLst/>
                    <a:gdLst>
                      <a:gd name="connsiteX0" fmla="*/ 54472 w 199155"/>
                      <a:gd name="connsiteY0" fmla="*/ 36215 h 131577"/>
                      <a:gd name="connsiteX1" fmla="*/ 80382 w 199155"/>
                      <a:gd name="connsiteY1" fmla="*/ 43205 h 131577"/>
                      <a:gd name="connsiteX2" fmla="*/ 108883 w 199155"/>
                      <a:gd name="connsiteY2" fmla="*/ 64294 h 131577"/>
                      <a:gd name="connsiteX3" fmla="*/ 119729 w 199155"/>
                      <a:gd name="connsiteY3" fmla="*/ 82492 h 131577"/>
                      <a:gd name="connsiteX4" fmla="*/ 137565 w 199155"/>
                      <a:gd name="connsiteY4" fmla="*/ 121417 h 131577"/>
                      <a:gd name="connsiteX5" fmla="*/ 176491 w 199155"/>
                      <a:gd name="connsiteY5" fmla="*/ 129491 h 131577"/>
                      <a:gd name="connsiteX6" fmla="*/ 192398 w 199155"/>
                      <a:gd name="connsiteY6" fmla="*/ 117500 h 131577"/>
                      <a:gd name="connsiteX7" fmla="*/ 199147 w 199155"/>
                      <a:gd name="connsiteY7" fmla="*/ 94422 h 131577"/>
                      <a:gd name="connsiteX8" fmla="*/ 170224 w 199155"/>
                      <a:gd name="connsiteY8" fmla="*/ 34829 h 131577"/>
                      <a:gd name="connsiteX9" fmla="*/ 94120 w 199155"/>
                      <a:gd name="connsiteY9" fmla="*/ 1 h 131577"/>
                      <a:gd name="connsiteX10" fmla="*/ 63269 w 199155"/>
                      <a:gd name="connsiteY10" fmla="*/ 4882 h 131577"/>
                      <a:gd name="connsiteX11" fmla="*/ 16510 w 199155"/>
                      <a:gd name="connsiteY11" fmla="*/ 33805 h 131577"/>
                      <a:gd name="connsiteX12" fmla="*/ 5845 w 199155"/>
                      <a:gd name="connsiteY12" fmla="*/ 46880 h 131577"/>
                      <a:gd name="connsiteX13" fmla="*/ 0 w 199155"/>
                      <a:gd name="connsiteY13" fmla="*/ 56461 h 131577"/>
                      <a:gd name="connsiteX14" fmla="*/ 54592 w 199155"/>
                      <a:gd name="connsiteY14" fmla="*/ 36215 h 131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9155" h="131577">
                        <a:moveTo>
                          <a:pt x="54472" y="36215"/>
                        </a:moveTo>
                        <a:cubicBezTo>
                          <a:pt x="66704" y="37119"/>
                          <a:pt x="76586" y="41457"/>
                          <a:pt x="80382" y="43205"/>
                        </a:cubicBezTo>
                        <a:cubicBezTo>
                          <a:pt x="85624" y="45555"/>
                          <a:pt x="98278" y="51399"/>
                          <a:pt x="108883" y="64294"/>
                        </a:cubicBezTo>
                        <a:cubicBezTo>
                          <a:pt x="113101" y="69416"/>
                          <a:pt x="115330" y="73754"/>
                          <a:pt x="119729" y="82492"/>
                        </a:cubicBezTo>
                        <a:cubicBezTo>
                          <a:pt x="132745" y="108161"/>
                          <a:pt x="129189" y="113524"/>
                          <a:pt x="137565" y="121417"/>
                        </a:cubicBezTo>
                        <a:cubicBezTo>
                          <a:pt x="147206" y="130576"/>
                          <a:pt x="163355" y="134252"/>
                          <a:pt x="176491" y="129491"/>
                        </a:cubicBezTo>
                        <a:cubicBezTo>
                          <a:pt x="185951" y="126057"/>
                          <a:pt x="191193" y="119127"/>
                          <a:pt x="192398" y="117500"/>
                        </a:cubicBezTo>
                        <a:cubicBezTo>
                          <a:pt x="198725" y="108824"/>
                          <a:pt x="199026" y="99544"/>
                          <a:pt x="199147" y="94422"/>
                        </a:cubicBezTo>
                        <a:cubicBezTo>
                          <a:pt x="199689" y="65921"/>
                          <a:pt x="175346" y="40071"/>
                          <a:pt x="170224" y="34829"/>
                        </a:cubicBezTo>
                        <a:cubicBezTo>
                          <a:pt x="160161" y="24585"/>
                          <a:pt x="132624" y="242"/>
                          <a:pt x="94120" y="1"/>
                        </a:cubicBezTo>
                        <a:cubicBezTo>
                          <a:pt x="79538" y="-59"/>
                          <a:pt x="68270" y="3315"/>
                          <a:pt x="63269" y="4882"/>
                        </a:cubicBezTo>
                        <a:cubicBezTo>
                          <a:pt x="63269" y="4882"/>
                          <a:pt x="36154" y="13257"/>
                          <a:pt x="16510" y="33805"/>
                        </a:cubicBezTo>
                        <a:cubicBezTo>
                          <a:pt x="10605" y="39951"/>
                          <a:pt x="5845" y="46880"/>
                          <a:pt x="5845" y="46880"/>
                        </a:cubicBezTo>
                        <a:cubicBezTo>
                          <a:pt x="3314" y="50496"/>
                          <a:pt x="1386" y="53810"/>
                          <a:pt x="0" y="56461"/>
                        </a:cubicBezTo>
                        <a:cubicBezTo>
                          <a:pt x="5845" y="51339"/>
                          <a:pt x="26935" y="34226"/>
                          <a:pt x="54592" y="36215"/>
                        </a:cubicBezTo>
                        <a:close/>
                      </a:path>
                    </a:pathLst>
                  </a:custGeom>
                  <a:solidFill>
                    <a:schemeClr val="accent2"/>
                  </a:solidFill>
                  <a:ln w="6024"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A0F01813-4A7B-E76D-E316-17809BE4B924}"/>
                      </a:ext>
                    </a:extLst>
                  </p:cNvPr>
                  <p:cNvSpPr/>
                  <p:nvPr/>
                </p:nvSpPr>
                <p:spPr>
                  <a:xfrm>
                    <a:off x="8367283" y="6316758"/>
                    <a:ext cx="213018" cy="146929"/>
                  </a:xfrm>
                  <a:custGeom>
                    <a:avLst/>
                    <a:gdLst>
                      <a:gd name="connsiteX0" fmla="*/ 212816 w 213018"/>
                      <a:gd name="connsiteY0" fmla="*/ 28839 h 146929"/>
                      <a:gd name="connsiteX1" fmla="*/ 210165 w 213018"/>
                      <a:gd name="connsiteY1" fmla="*/ 35407 h 146929"/>
                      <a:gd name="connsiteX2" fmla="*/ 180820 w 213018"/>
                      <a:gd name="connsiteY2" fmla="*/ 71922 h 146929"/>
                      <a:gd name="connsiteX3" fmla="*/ 111345 w 213018"/>
                      <a:gd name="connsiteY3" fmla="*/ 93253 h 146929"/>
                      <a:gd name="connsiteX4" fmla="*/ 39700 w 213018"/>
                      <a:gd name="connsiteY4" fmla="*/ 70054 h 146929"/>
                      <a:gd name="connsiteX5" fmla="*/ 17345 w 213018"/>
                      <a:gd name="connsiteY5" fmla="*/ 33961 h 146929"/>
                      <a:gd name="connsiteX6" fmla="*/ 15778 w 213018"/>
                      <a:gd name="connsiteY6" fmla="*/ 15101 h 146929"/>
                      <a:gd name="connsiteX7" fmla="*/ 18791 w 213018"/>
                      <a:gd name="connsiteY7" fmla="*/ 37 h 146929"/>
                      <a:gd name="connsiteX8" fmla="*/ 6439 w 213018"/>
                      <a:gd name="connsiteY8" fmla="*/ 16185 h 146929"/>
                      <a:gd name="connsiteX9" fmla="*/ 2642 w 213018"/>
                      <a:gd name="connsiteY9" fmla="*/ 66921 h 146929"/>
                      <a:gd name="connsiteX10" fmla="*/ 97667 w 213018"/>
                      <a:gd name="connsiteY10" fmla="*/ 146700 h 146929"/>
                      <a:gd name="connsiteX11" fmla="*/ 166178 w 213018"/>
                      <a:gd name="connsiteY11" fmla="*/ 126274 h 146929"/>
                      <a:gd name="connsiteX12" fmla="*/ 199018 w 213018"/>
                      <a:gd name="connsiteY12" fmla="*/ 88794 h 146929"/>
                      <a:gd name="connsiteX13" fmla="*/ 211009 w 213018"/>
                      <a:gd name="connsiteY13" fmla="*/ 55412 h 146929"/>
                      <a:gd name="connsiteX14" fmla="*/ 212696 w 213018"/>
                      <a:gd name="connsiteY14" fmla="*/ 44265 h 146929"/>
                      <a:gd name="connsiteX15" fmla="*/ 212997 w 213018"/>
                      <a:gd name="connsiteY15" fmla="*/ 33840 h 146929"/>
                      <a:gd name="connsiteX16" fmla="*/ 212696 w 213018"/>
                      <a:gd name="connsiteY16" fmla="*/ 28899 h 146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3018" h="146929">
                        <a:moveTo>
                          <a:pt x="212816" y="28839"/>
                        </a:moveTo>
                        <a:cubicBezTo>
                          <a:pt x="212093" y="28719"/>
                          <a:pt x="210406" y="34624"/>
                          <a:pt x="210165" y="35407"/>
                        </a:cubicBezTo>
                        <a:cubicBezTo>
                          <a:pt x="207212" y="45410"/>
                          <a:pt x="193896" y="61739"/>
                          <a:pt x="180820" y="71922"/>
                        </a:cubicBezTo>
                        <a:cubicBezTo>
                          <a:pt x="154127" y="92771"/>
                          <a:pt x="121829" y="93253"/>
                          <a:pt x="111345" y="93253"/>
                        </a:cubicBezTo>
                        <a:cubicBezTo>
                          <a:pt x="98450" y="93253"/>
                          <a:pt x="64827" y="93313"/>
                          <a:pt x="39700" y="70054"/>
                        </a:cubicBezTo>
                        <a:cubicBezTo>
                          <a:pt x="36567" y="67162"/>
                          <a:pt x="21864" y="53062"/>
                          <a:pt x="17345" y="33961"/>
                        </a:cubicBezTo>
                        <a:cubicBezTo>
                          <a:pt x="16381" y="29864"/>
                          <a:pt x="14875" y="23416"/>
                          <a:pt x="15778" y="15101"/>
                        </a:cubicBezTo>
                        <a:cubicBezTo>
                          <a:pt x="16742" y="6303"/>
                          <a:pt x="19816" y="579"/>
                          <a:pt x="18791" y="37"/>
                        </a:cubicBezTo>
                        <a:cubicBezTo>
                          <a:pt x="17466" y="-626"/>
                          <a:pt x="10657" y="7810"/>
                          <a:pt x="6439" y="16185"/>
                        </a:cubicBezTo>
                        <a:cubicBezTo>
                          <a:pt x="-4227" y="37576"/>
                          <a:pt x="1257" y="60895"/>
                          <a:pt x="2642" y="66921"/>
                        </a:cubicBezTo>
                        <a:cubicBezTo>
                          <a:pt x="11500" y="104642"/>
                          <a:pt x="49944" y="143386"/>
                          <a:pt x="97667" y="146700"/>
                        </a:cubicBezTo>
                        <a:cubicBezTo>
                          <a:pt x="131410" y="149050"/>
                          <a:pt x="157140" y="132721"/>
                          <a:pt x="166178" y="126274"/>
                        </a:cubicBezTo>
                        <a:cubicBezTo>
                          <a:pt x="170095" y="123441"/>
                          <a:pt x="187027" y="110908"/>
                          <a:pt x="199018" y="88794"/>
                        </a:cubicBezTo>
                        <a:cubicBezTo>
                          <a:pt x="199018" y="88794"/>
                          <a:pt x="207092" y="73971"/>
                          <a:pt x="211009" y="55412"/>
                        </a:cubicBezTo>
                        <a:cubicBezTo>
                          <a:pt x="212214" y="49628"/>
                          <a:pt x="212696" y="44265"/>
                          <a:pt x="212696" y="44265"/>
                        </a:cubicBezTo>
                        <a:cubicBezTo>
                          <a:pt x="212877" y="42276"/>
                          <a:pt x="212937" y="39444"/>
                          <a:pt x="212997" y="33840"/>
                        </a:cubicBezTo>
                        <a:cubicBezTo>
                          <a:pt x="213057" y="30225"/>
                          <a:pt x="212997" y="28960"/>
                          <a:pt x="212696" y="28899"/>
                        </a:cubicBezTo>
                        <a:close/>
                      </a:path>
                    </a:pathLst>
                  </a:custGeom>
                  <a:solidFill>
                    <a:schemeClr val="accent2"/>
                  </a:solidFill>
                  <a:ln w="6024" cap="flat">
                    <a:noFill/>
                    <a:prstDash val="solid"/>
                    <a:miter/>
                  </a:ln>
                </p:spPr>
                <p:txBody>
                  <a:bodyPr rtlCol="0" anchor="ctr"/>
                  <a:lstStyle/>
                  <a:p>
                    <a:endParaRPr lang="en-US"/>
                  </a:p>
                </p:txBody>
              </p:sp>
            </p:grpSp>
            <p:sp>
              <p:nvSpPr>
                <p:cNvPr id="123" name="Freeform: Shape 122">
                  <a:extLst>
                    <a:ext uri="{FF2B5EF4-FFF2-40B4-BE49-F238E27FC236}">
                      <a16:creationId xmlns:a16="http://schemas.microsoft.com/office/drawing/2014/main" id="{075223C4-19F1-91B2-630D-B926177F0CF6}"/>
                    </a:ext>
                  </a:extLst>
                </p:cNvPr>
                <p:cNvSpPr/>
                <p:nvPr/>
              </p:nvSpPr>
              <p:spPr>
                <a:xfrm>
                  <a:off x="8347209" y="6276845"/>
                  <a:ext cx="189814" cy="104725"/>
                </a:xfrm>
                <a:custGeom>
                  <a:avLst/>
                  <a:gdLst>
                    <a:gd name="connsiteX0" fmla="*/ 189807 w 189814"/>
                    <a:gd name="connsiteY0" fmla="*/ 104665 h 104725"/>
                    <a:gd name="connsiteX1" fmla="*/ 177937 w 189814"/>
                    <a:gd name="connsiteY1" fmla="*/ 99543 h 104725"/>
                    <a:gd name="connsiteX2" fmla="*/ 55496 w 189814"/>
                    <a:gd name="connsiteY2" fmla="*/ 44288 h 104725"/>
                    <a:gd name="connsiteX3" fmla="*/ 0 w 189814"/>
                    <a:gd name="connsiteY3" fmla="*/ 17233 h 104725"/>
                    <a:gd name="connsiteX4" fmla="*/ 7170 w 189814"/>
                    <a:gd name="connsiteY4" fmla="*/ 0 h 104725"/>
                    <a:gd name="connsiteX5" fmla="*/ 175044 w 189814"/>
                    <a:gd name="connsiteY5" fmla="*/ 95446 h 104725"/>
                    <a:gd name="connsiteX6" fmla="*/ 189807 w 189814"/>
                    <a:gd name="connsiteY6" fmla="*/ 104725 h 10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814" h="104725">
                      <a:moveTo>
                        <a:pt x="189807" y="104665"/>
                      </a:moveTo>
                      <a:cubicBezTo>
                        <a:pt x="189566" y="105147"/>
                        <a:pt x="180648" y="100809"/>
                        <a:pt x="177937" y="99543"/>
                      </a:cubicBezTo>
                      <a:cubicBezTo>
                        <a:pt x="143952" y="83214"/>
                        <a:pt x="122863" y="76345"/>
                        <a:pt x="55496" y="44288"/>
                      </a:cubicBezTo>
                      <a:cubicBezTo>
                        <a:pt x="41938" y="37841"/>
                        <a:pt x="22897" y="28682"/>
                        <a:pt x="0" y="17233"/>
                      </a:cubicBezTo>
                      <a:cubicBezTo>
                        <a:pt x="2410" y="11509"/>
                        <a:pt x="4760" y="5724"/>
                        <a:pt x="7170" y="0"/>
                      </a:cubicBezTo>
                      <a:cubicBezTo>
                        <a:pt x="74055" y="38022"/>
                        <a:pt x="174502" y="95145"/>
                        <a:pt x="175044" y="95446"/>
                      </a:cubicBezTo>
                      <a:cubicBezTo>
                        <a:pt x="181010" y="98820"/>
                        <a:pt x="190108" y="104243"/>
                        <a:pt x="189807" y="104725"/>
                      </a:cubicBezTo>
                      <a:close/>
                    </a:path>
                  </a:pathLst>
                </a:custGeom>
                <a:solidFill>
                  <a:schemeClr val="accent2"/>
                </a:solidFill>
                <a:ln w="6024" cap="flat">
                  <a:noFill/>
                  <a:prstDash val="solid"/>
                  <a:miter/>
                </a:ln>
              </p:spPr>
              <p:txBody>
                <a:bodyPr rtlCol="0" anchor="ctr"/>
                <a:lstStyle/>
                <a:p>
                  <a:endParaRPr lang="en-US"/>
                </a:p>
              </p:txBody>
            </p:sp>
          </p:grpSp>
          <p:sp>
            <p:nvSpPr>
              <p:cNvPr id="120" name="Freeform: Shape 119">
                <a:extLst>
                  <a:ext uri="{FF2B5EF4-FFF2-40B4-BE49-F238E27FC236}">
                    <a16:creationId xmlns:a16="http://schemas.microsoft.com/office/drawing/2014/main" id="{DA7CD6E8-B4B6-CF72-79E5-E8E84318E97B}"/>
                  </a:ext>
                </a:extLst>
              </p:cNvPr>
              <p:cNvSpPr/>
              <p:nvPr/>
            </p:nvSpPr>
            <p:spPr>
              <a:xfrm>
                <a:off x="9229119" y="6112165"/>
                <a:ext cx="228853" cy="468974"/>
              </a:xfrm>
              <a:custGeom>
                <a:avLst/>
                <a:gdLst>
                  <a:gd name="connsiteX0" fmla="*/ 225660 w 228853"/>
                  <a:gd name="connsiteY0" fmla="*/ 1687 h 468974"/>
                  <a:gd name="connsiteX1" fmla="*/ 220237 w 228853"/>
                  <a:gd name="connsiteY1" fmla="*/ 0 h 468974"/>
                  <a:gd name="connsiteX2" fmla="*/ 219935 w 228853"/>
                  <a:gd name="connsiteY2" fmla="*/ 0 h 468974"/>
                  <a:gd name="connsiteX3" fmla="*/ 217344 w 228853"/>
                  <a:gd name="connsiteY3" fmla="*/ 0 h 468974"/>
                  <a:gd name="connsiteX4" fmla="*/ 217344 w 228853"/>
                  <a:gd name="connsiteY4" fmla="*/ 0 h 468974"/>
                  <a:gd name="connsiteX5" fmla="*/ 163475 w 228853"/>
                  <a:gd name="connsiteY5" fmla="*/ 10424 h 468974"/>
                  <a:gd name="connsiteX6" fmla="*/ 106834 w 228853"/>
                  <a:gd name="connsiteY6" fmla="*/ 36756 h 468974"/>
                  <a:gd name="connsiteX7" fmla="*/ 53447 w 228853"/>
                  <a:gd name="connsiteY7" fmla="*/ 84118 h 468974"/>
                  <a:gd name="connsiteX8" fmla="*/ 19222 w 228853"/>
                  <a:gd name="connsiteY8" fmla="*/ 138228 h 468974"/>
                  <a:gd name="connsiteX9" fmla="*/ 19101 w 228853"/>
                  <a:gd name="connsiteY9" fmla="*/ 138529 h 468974"/>
                  <a:gd name="connsiteX10" fmla="*/ 14281 w 228853"/>
                  <a:gd name="connsiteY10" fmla="*/ 150520 h 468974"/>
                  <a:gd name="connsiteX11" fmla="*/ 14281 w 228853"/>
                  <a:gd name="connsiteY11" fmla="*/ 150520 h 468974"/>
                  <a:gd name="connsiteX12" fmla="*/ 6206 w 228853"/>
                  <a:gd name="connsiteY12" fmla="*/ 176129 h 468974"/>
                  <a:gd name="connsiteX13" fmla="*/ 0 w 228853"/>
                  <a:gd name="connsiteY13" fmla="*/ 228431 h 468974"/>
                  <a:gd name="connsiteX14" fmla="*/ 0 w 228853"/>
                  <a:gd name="connsiteY14" fmla="*/ 460538 h 468974"/>
                  <a:gd name="connsiteX15" fmla="*/ 8436 w 228853"/>
                  <a:gd name="connsiteY15" fmla="*/ 468974 h 468974"/>
                  <a:gd name="connsiteX16" fmla="*/ 74718 w 228853"/>
                  <a:gd name="connsiteY16" fmla="*/ 468974 h 468974"/>
                  <a:gd name="connsiteX17" fmla="*/ 83154 w 228853"/>
                  <a:gd name="connsiteY17" fmla="*/ 460538 h 468974"/>
                  <a:gd name="connsiteX18" fmla="*/ 83154 w 228853"/>
                  <a:gd name="connsiteY18" fmla="*/ 451259 h 468974"/>
                  <a:gd name="connsiteX19" fmla="*/ 83154 w 228853"/>
                  <a:gd name="connsiteY19" fmla="*/ 451259 h 468974"/>
                  <a:gd name="connsiteX20" fmla="*/ 83154 w 228853"/>
                  <a:gd name="connsiteY20" fmla="*/ 432640 h 468974"/>
                  <a:gd name="connsiteX21" fmla="*/ 83154 w 228853"/>
                  <a:gd name="connsiteY21" fmla="*/ 432640 h 468974"/>
                  <a:gd name="connsiteX22" fmla="*/ 83154 w 228853"/>
                  <a:gd name="connsiteY22" fmla="*/ 243676 h 468974"/>
                  <a:gd name="connsiteX23" fmla="*/ 83214 w 228853"/>
                  <a:gd name="connsiteY23" fmla="*/ 240603 h 468974"/>
                  <a:gd name="connsiteX24" fmla="*/ 84479 w 228853"/>
                  <a:gd name="connsiteY24" fmla="*/ 210234 h 468974"/>
                  <a:gd name="connsiteX25" fmla="*/ 89661 w 228853"/>
                  <a:gd name="connsiteY25" fmla="*/ 186071 h 468974"/>
                  <a:gd name="connsiteX26" fmla="*/ 117439 w 228853"/>
                  <a:gd name="connsiteY26" fmla="*/ 136962 h 468974"/>
                  <a:gd name="connsiteX27" fmla="*/ 151665 w 228853"/>
                  <a:gd name="connsiteY27" fmla="*/ 106895 h 468974"/>
                  <a:gd name="connsiteX28" fmla="*/ 177876 w 228853"/>
                  <a:gd name="connsiteY28" fmla="*/ 93638 h 468974"/>
                  <a:gd name="connsiteX29" fmla="*/ 217284 w 228853"/>
                  <a:gd name="connsiteY29" fmla="*/ 83274 h 468974"/>
                  <a:gd name="connsiteX30" fmla="*/ 219634 w 228853"/>
                  <a:gd name="connsiteY30" fmla="*/ 83154 h 468974"/>
                  <a:gd name="connsiteX31" fmla="*/ 220417 w 228853"/>
                  <a:gd name="connsiteY31" fmla="*/ 83154 h 468974"/>
                  <a:gd name="connsiteX32" fmla="*/ 228853 w 228853"/>
                  <a:gd name="connsiteY32" fmla="*/ 74718 h 468974"/>
                  <a:gd name="connsiteX33" fmla="*/ 228853 w 228853"/>
                  <a:gd name="connsiteY33" fmla="*/ 8436 h 468974"/>
                  <a:gd name="connsiteX34" fmla="*/ 225539 w 228853"/>
                  <a:gd name="connsiteY34" fmla="*/ 1687 h 468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8853" h="468974">
                    <a:moveTo>
                      <a:pt x="225660" y="1687"/>
                    </a:moveTo>
                    <a:cubicBezTo>
                      <a:pt x="223490" y="121"/>
                      <a:pt x="220538" y="0"/>
                      <a:pt x="220237" y="0"/>
                    </a:cubicBezTo>
                    <a:cubicBezTo>
                      <a:pt x="220237" y="0"/>
                      <a:pt x="220116" y="0"/>
                      <a:pt x="219935" y="0"/>
                    </a:cubicBezTo>
                    <a:cubicBezTo>
                      <a:pt x="219152" y="0"/>
                      <a:pt x="218188" y="0"/>
                      <a:pt x="217344" y="0"/>
                    </a:cubicBezTo>
                    <a:lnTo>
                      <a:pt x="217344" y="0"/>
                    </a:lnTo>
                    <a:cubicBezTo>
                      <a:pt x="195230" y="1687"/>
                      <a:pt x="176973" y="6146"/>
                      <a:pt x="163475" y="10424"/>
                    </a:cubicBezTo>
                    <a:cubicBezTo>
                      <a:pt x="135516" y="19222"/>
                      <a:pt x="115692" y="31092"/>
                      <a:pt x="106834" y="36756"/>
                    </a:cubicBezTo>
                    <a:cubicBezTo>
                      <a:pt x="78574" y="54893"/>
                      <a:pt x="61642" y="74477"/>
                      <a:pt x="53447" y="84118"/>
                    </a:cubicBezTo>
                    <a:cubicBezTo>
                      <a:pt x="53447" y="84118"/>
                      <a:pt x="30008" y="111595"/>
                      <a:pt x="19222" y="138228"/>
                    </a:cubicBezTo>
                    <a:cubicBezTo>
                      <a:pt x="19222" y="138228"/>
                      <a:pt x="19101" y="138469"/>
                      <a:pt x="19101" y="138529"/>
                    </a:cubicBezTo>
                    <a:cubicBezTo>
                      <a:pt x="18137" y="140819"/>
                      <a:pt x="16390" y="144916"/>
                      <a:pt x="14281" y="150520"/>
                    </a:cubicBezTo>
                    <a:cubicBezTo>
                      <a:pt x="14281" y="150520"/>
                      <a:pt x="14281" y="150520"/>
                      <a:pt x="14281" y="150520"/>
                    </a:cubicBezTo>
                    <a:cubicBezTo>
                      <a:pt x="14281" y="150520"/>
                      <a:pt x="9279" y="163897"/>
                      <a:pt x="6206" y="176129"/>
                    </a:cubicBezTo>
                    <a:cubicBezTo>
                      <a:pt x="3977" y="185047"/>
                      <a:pt x="723" y="203726"/>
                      <a:pt x="0" y="228431"/>
                    </a:cubicBezTo>
                    <a:lnTo>
                      <a:pt x="0" y="460538"/>
                    </a:lnTo>
                    <a:cubicBezTo>
                      <a:pt x="0" y="465178"/>
                      <a:pt x="3796" y="468974"/>
                      <a:pt x="8436" y="468974"/>
                    </a:cubicBezTo>
                    <a:lnTo>
                      <a:pt x="74718" y="468974"/>
                    </a:lnTo>
                    <a:cubicBezTo>
                      <a:pt x="79357" y="468974"/>
                      <a:pt x="83154" y="465178"/>
                      <a:pt x="83154" y="460538"/>
                    </a:cubicBezTo>
                    <a:lnTo>
                      <a:pt x="83154" y="451259"/>
                    </a:lnTo>
                    <a:lnTo>
                      <a:pt x="83154" y="451259"/>
                    </a:lnTo>
                    <a:lnTo>
                      <a:pt x="83154" y="432640"/>
                    </a:lnTo>
                    <a:lnTo>
                      <a:pt x="83154" y="432640"/>
                    </a:lnTo>
                    <a:lnTo>
                      <a:pt x="83154" y="243676"/>
                    </a:lnTo>
                    <a:cubicBezTo>
                      <a:pt x="83154" y="242652"/>
                      <a:pt x="83154" y="241688"/>
                      <a:pt x="83214" y="240603"/>
                    </a:cubicBezTo>
                    <a:cubicBezTo>
                      <a:pt x="83575" y="224575"/>
                      <a:pt x="83756" y="216621"/>
                      <a:pt x="84479" y="210234"/>
                    </a:cubicBezTo>
                    <a:cubicBezTo>
                      <a:pt x="85202" y="203907"/>
                      <a:pt x="86648" y="195712"/>
                      <a:pt x="89661" y="186071"/>
                    </a:cubicBezTo>
                    <a:cubicBezTo>
                      <a:pt x="97615" y="161005"/>
                      <a:pt x="111233" y="144253"/>
                      <a:pt x="117439" y="136962"/>
                    </a:cubicBezTo>
                    <a:cubicBezTo>
                      <a:pt x="131057" y="120814"/>
                      <a:pt x="144856" y="111233"/>
                      <a:pt x="151665" y="106895"/>
                    </a:cubicBezTo>
                    <a:cubicBezTo>
                      <a:pt x="154437" y="105147"/>
                      <a:pt x="164018" y="99122"/>
                      <a:pt x="177876" y="93638"/>
                    </a:cubicBezTo>
                    <a:cubicBezTo>
                      <a:pt x="193362" y="87432"/>
                      <a:pt x="207161" y="84660"/>
                      <a:pt x="217284" y="83274"/>
                    </a:cubicBezTo>
                    <a:cubicBezTo>
                      <a:pt x="218067" y="83274"/>
                      <a:pt x="218851" y="83154"/>
                      <a:pt x="219634" y="83154"/>
                    </a:cubicBezTo>
                    <a:lnTo>
                      <a:pt x="220417" y="83154"/>
                    </a:lnTo>
                    <a:cubicBezTo>
                      <a:pt x="225057" y="83154"/>
                      <a:pt x="228853" y="79357"/>
                      <a:pt x="228853" y="74718"/>
                    </a:cubicBezTo>
                    <a:lnTo>
                      <a:pt x="228853" y="8436"/>
                    </a:lnTo>
                    <a:cubicBezTo>
                      <a:pt x="228853" y="7954"/>
                      <a:pt x="228552" y="3917"/>
                      <a:pt x="225539" y="1687"/>
                    </a:cubicBezTo>
                    <a:close/>
                  </a:path>
                </a:pathLst>
              </a:custGeom>
              <a:grpFill/>
              <a:ln w="6024"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C5D281E9-F4B2-52FF-7310-6761286BEED9}"/>
                  </a:ext>
                </a:extLst>
              </p:cNvPr>
              <p:cNvSpPr/>
              <p:nvPr/>
            </p:nvSpPr>
            <p:spPr>
              <a:xfrm>
                <a:off x="8732847" y="6112225"/>
                <a:ext cx="467409" cy="648598"/>
              </a:xfrm>
              <a:custGeom>
                <a:avLst/>
                <a:gdLst>
                  <a:gd name="connsiteX0" fmla="*/ 387510 w 467409"/>
                  <a:gd name="connsiteY0" fmla="*/ 57967 h 648598"/>
                  <a:gd name="connsiteX1" fmla="*/ 233133 w 467409"/>
                  <a:gd name="connsiteY1" fmla="*/ 0 h 648598"/>
                  <a:gd name="connsiteX2" fmla="*/ 163718 w 467409"/>
                  <a:gd name="connsiteY2" fmla="*/ 10485 h 648598"/>
                  <a:gd name="connsiteX3" fmla="*/ 19284 w 467409"/>
                  <a:gd name="connsiteY3" fmla="*/ 138409 h 648598"/>
                  <a:gd name="connsiteX4" fmla="*/ 19163 w 467409"/>
                  <a:gd name="connsiteY4" fmla="*/ 138710 h 648598"/>
                  <a:gd name="connsiteX5" fmla="*/ 14343 w 467409"/>
                  <a:gd name="connsiteY5" fmla="*/ 150701 h 648598"/>
                  <a:gd name="connsiteX6" fmla="*/ 6208 w 467409"/>
                  <a:gd name="connsiteY6" fmla="*/ 176310 h 648598"/>
                  <a:gd name="connsiteX7" fmla="*/ 2 w 467409"/>
                  <a:gd name="connsiteY7" fmla="*/ 228672 h 648598"/>
                  <a:gd name="connsiteX8" fmla="*/ 2 w 467409"/>
                  <a:gd name="connsiteY8" fmla="*/ 634016 h 648598"/>
                  <a:gd name="connsiteX9" fmla="*/ 2 w 467409"/>
                  <a:gd name="connsiteY9" fmla="*/ 634016 h 648598"/>
                  <a:gd name="connsiteX10" fmla="*/ 122 w 467409"/>
                  <a:gd name="connsiteY10" fmla="*/ 634016 h 648598"/>
                  <a:gd name="connsiteX11" fmla="*/ 122 w 467409"/>
                  <a:gd name="connsiteY11" fmla="*/ 640162 h 648598"/>
                  <a:gd name="connsiteX12" fmla="*/ 8558 w 467409"/>
                  <a:gd name="connsiteY12" fmla="*/ 648598 h 648598"/>
                  <a:gd name="connsiteX13" fmla="*/ 74900 w 467409"/>
                  <a:gd name="connsiteY13" fmla="*/ 648598 h 648598"/>
                  <a:gd name="connsiteX14" fmla="*/ 83336 w 467409"/>
                  <a:gd name="connsiteY14" fmla="*/ 640162 h 648598"/>
                  <a:gd name="connsiteX15" fmla="*/ 83336 w 467409"/>
                  <a:gd name="connsiteY15" fmla="*/ 619434 h 648598"/>
                  <a:gd name="connsiteX16" fmla="*/ 83216 w 467409"/>
                  <a:gd name="connsiteY16" fmla="*/ 619434 h 648598"/>
                  <a:gd name="connsiteX17" fmla="*/ 83216 w 467409"/>
                  <a:gd name="connsiteY17" fmla="*/ 243917 h 648598"/>
                  <a:gd name="connsiteX18" fmla="*/ 83276 w 467409"/>
                  <a:gd name="connsiteY18" fmla="*/ 240844 h 648598"/>
                  <a:gd name="connsiteX19" fmla="*/ 84541 w 467409"/>
                  <a:gd name="connsiteY19" fmla="*/ 210475 h 648598"/>
                  <a:gd name="connsiteX20" fmla="*/ 89724 w 467409"/>
                  <a:gd name="connsiteY20" fmla="*/ 186312 h 648598"/>
                  <a:gd name="connsiteX21" fmla="*/ 232953 w 467409"/>
                  <a:gd name="connsiteY21" fmla="*/ 83214 h 648598"/>
                  <a:gd name="connsiteX22" fmla="*/ 384136 w 467409"/>
                  <a:gd name="connsiteY22" fmla="*/ 234397 h 648598"/>
                  <a:gd name="connsiteX23" fmla="*/ 232953 w 467409"/>
                  <a:gd name="connsiteY23" fmla="*/ 385580 h 648598"/>
                  <a:gd name="connsiteX24" fmla="*/ 221624 w 467409"/>
                  <a:gd name="connsiteY24" fmla="*/ 384977 h 648598"/>
                  <a:gd name="connsiteX25" fmla="*/ 183060 w 467409"/>
                  <a:gd name="connsiteY25" fmla="*/ 377325 h 648598"/>
                  <a:gd name="connsiteX26" fmla="*/ 118767 w 467409"/>
                  <a:gd name="connsiteY26" fmla="*/ 346112 h 648598"/>
                  <a:gd name="connsiteX27" fmla="*/ 118767 w 467409"/>
                  <a:gd name="connsiteY27" fmla="*/ 346112 h 648598"/>
                  <a:gd name="connsiteX28" fmla="*/ 113223 w 467409"/>
                  <a:gd name="connsiteY28" fmla="*/ 346293 h 648598"/>
                  <a:gd name="connsiteX29" fmla="*/ 111898 w 467409"/>
                  <a:gd name="connsiteY29" fmla="*/ 348402 h 648598"/>
                  <a:gd name="connsiteX30" fmla="*/ 111898 w 467409"/>
                  <a:gd name="connsiteY30" fmla="*/ 425048 h 648598"/>
                  <a:gd name="connsiteX31" fmla="*/ 112561 w 467409"/>
                  <a:gd name="connsiteY31" fmla="*/ 427036 h 648598"/>
                  <a:gd name="connsiteX32" fmla="*/ 112741 w 467409"/>
                  <a:gd name="connsiteY32" fmla="*/ 427157 h 648598"/>
                  <a:gd name="connsiteX33" fmla="*/ 116839 w 467409"/>
                  <a:gd name="connsiteY33" fmla="*/ 430109 h 648598"/>
                  <a:gd name="connsiteX34" fmla="*/ 223794 w 467409"/>
                  <a:gd name="connsiteY34" fmla="*/ 468492 h 648598"/>
                  <a:gd name="connsiteX35" fmla="*/ 233013 w 467409"/>
                  <a:gd name="connsiteY35" fmla="*/ 468794 h 648598"/>
                  <a:gd name="connsiteX36" fmla="*/ 283206 w 467409"/>
                  <a:gd name="connsiteY36" fmla="*/ 463069 h 648598"/>
                  <a:gd name="connsiteX37" fmla="*/ 401007 w 467409"/>
                  <a:gd name="connsiteY37" fmla="*/ 398053 h 648598"/>
                  <a:gd name="connsiteX38" fmla="*/ 467410 w 467409"/>
                  <a:gd name="connsiteY38" fmla="*/ 234397 h 648598"/>
                  <a:gd name="connsiteX39" fmla="*/ 387389 w 467409"/>
                  <a:gd name="connsiteY39" fmla="*/ 57967 h 648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67409" h="648598">
                    <a:moveTo>
                      <a:pt x="387510" y="57967"/>
                    </a:moveTo>
                    <a:cubicBezTo>
                      <a:pt x="378592" y="50193"/>
                      <a:pt x="319963" y="362"/>
                      <a:pt x="233133" y="0"/>
                    </a:cubicBezTo>
                    <a:cubicBezTo>
                      <a:pt x="219455" y="0"/>
                      <a:pt x="193846" y="1145"/>
                      <a:pt x="163718" y="10485"/>
                    </a:cubicBezTo>
                    <a:cubicBezTo>
                      <a:pt x="99244" y="30490"/>
                      <a:pt x="46701" y="77550"/>
                      <a:pt x="19284" y="138409"/>
                    </a:cubicBezTo>
                    <a:cubicBezTo>
                      <a:pt x="19284" y="138469"/>
                      <a:pt x="19224" y="138589"/>
                      <a:pt x="19163" y="138710"/>
                    </a:cubicBezTo>
                    <a:cubicBezTo>
                      <a:pt x="18199" y="141000"/>
                      <a:pt x="16452" y="145097"/>
                      <a:pt x="14343" y="150701"/>
                    </a:cubicBezTo>
                    <a:cubicBezTo>
                      <a:pt x="11390" y="158293"/>
                      <a:pt x="8558" y="166850"/>
                      <a:pt x="6208" y="176310"/>
                    </a:cubicBezTo>
                    <a:cubicBezTo>
                      <a:pt x="1267" y="196255"/>
                      <a:pt x="-58" y="214151"/>
                      <a:pt x="2" y="228672"/>
                    </a:cubicBezTo>
                    <a:lnTo>
                      <a:pt x="2" y="634016"/>
                    </a:lnTo>
                    <a:lnTo>
                      <a:pt x="2" y="634016"/>
                    </a:lnTo>
                    <a:cubicBezTo>
                      <a:pt x="2" y="634016"/>
                      <a:pt x="122" y="634016"/>
                      <a:pt x="122" y="634016"/>
                    </a:cubicBezTo>
                    <a:lnTo>
                      <a:pt x="122" y="640162"/>
                    </a:lnTo>
                    <a:cubicBezTo>
                      <a:pt x="122" y="644802"/>
                      <a:pt x="3919" y="648598"/>
                      <a:pt x="8558" y="648598"/>
                    </a:cubicBezTo>
                    <a:lnTo>
                      <a:pt x="74900" y="648598"/>
                    </a:lnTo>
                    <a:cubicBezTo>
                      <a:pt x="79540" y="648598"/>
                      <a:pt x="83336" y="644802"/>
                      <a:pt x="83336" y="640162"/>
                    </a:cubicBezTo>
                    <a:lnTo>
                      <a:pt x="83336" y="619434"/>
                    </a:lnTo>
                    <a:lnTo>
                      <a:pt x="83216" y="619434"/>
                    </a:lnTo>
                    <a:lnTo>
                      <a:pt x="83216" y="243917"/>
                    </a:lnTo>
                    <a:cubicBezTo>
                      <a:pt x="83216" y="242893"/>
                      <a:pt x="83216" y="241929"/>
                      <a:pt x="83276" y="240844"/>
                    </a:cubicBezTo>
                    <a:cubicBezTo>
                      <a:pt x="83638" y="224816"/>
                      <a:pt x="83818" y="216802"/>
                      <a:pt x="84541" y="210475"/>
                    </a:cubicBezTo>
                    <a:cubicBezTo>
                      <a:pt x="85265" y="204148"/>
                      <a:pt x="86711" y="195893"/>
                      <a:pt x="89724" y="186312"/>
                    </a:cubicBezTo>
                    <a:cubicBezTo>
                      <a:pt x="109849" y="126418"/>
                      <a:pt x="166309" y="83214"/>
                      <a:pt x="232953" y="83214"/>
                    </a:cubicBezTo>
                    <a:cubicBezTo>
                      <a:pt x="316468" y="83214"/>
                      <a:pt x="384136" y="150882"/>
                      <a:pt x="384136" y="234397"/>
                    </a:cubicBezTo>
                    <a:cubicBezTo>
                      <a:pt x="384136" y="317912"/>
                      <a:pt x="316468" y="385580"/>
                      <a:pt x="232953" y="385580"/>
                    </a:cubicBezTo>
                    <a:cubicBezTo>
                      <a:pt x="227409" y="385580"/>
                      <a:pt x="221624" y="384977"/>
                      <a:pt x="221624" y="384977"/>
                    </a:cubicBezTo>
                    <a:cubicBezTo>
                      <a:pt x="217105" y="384616"/>
                      <a:pt x="202342" y="383169"/>
                      <a:pt x="183060" y="377325"/>
                    </a:cubicBezTo>
                    <a:cubicBezTo>
                      <a:pt x="146184" y="366057"/>
                      <a:pt x="119189" y="346413"/>
                      <a:pt x="118767" y="346112"/>
                    </a:cubicBezTo>
                    <a:cubicBezTo>
                      <a:pt x="118767" y="346112"/>
                      <a:pt x="118767" y="346112"/>
                      <a:pt x="118767" y="346112"/>
                    </a:cubicBezTo>
                    <a:cubicBezTo>
                      <a:pt x="117381" y="345027"/>
                      <a:pt x="114850" y="344967"/>
                      <a:pt x="113223" y="346293"/>
                    </a:cubicBezTo>
                    <a:cubicBezTo>
                      <a:pt x="112440" y="346955"/>
                      <a:pt x="112079" y="347799"/>
                      <a:pt x="111898" y="348402"/>
                    </a:cubicBezTo>
                    <a:lnTo>
                      <a:pt x="111898" y="425048"/>
                    </a:lnTo>
                    <a:cubicBezTo>
                      <a:pt x="111898" y="425771"/>
                      <a:pt x="112199" y="426433"/>
                      <a:pt x="112561" y="427036"/>
                    </a:cubicBezTo>
                    <a:lnTo>
                      <a:pt x="112741" y="427157"/>
                    </a:lnTo>
                    <a:lnTo>
                      <a:pt x="116839" y="430109"/>
                    </a:lnTo>
                    <a:cubicBezTo>
                      <a:pt x="136904" y="444028"/>
                      <a:pt x="174203" y="465299"/>
                      <a:pt x="223794" y="468492"/>
                    </a:cubicBezTo>
                    <a:cubicBezTo>
                      <a:pt x="225601" y="468613"/>
                      <a:pt x="228915" y="468733"/>
                      <a:pt x="233013" y="468794"/>
                    </a:cubicBezTo>
                    <a:cubicBezTo>
                      <a:pt x="239038" y="468794"/>
                      <a:pt x="258019" y="468794"/>
                      <a:pt x="283206" y="463069"/>
                    </a:cubicBezTo>
                    <a:cubicBezTo>
                      <a:pt x="298692" y="459514"/>
                      <a:pt x="353887" y="446197"/>
                      <a:pt x="401007" y="398053"/>
                    </a:cubicBezTo>
                    <a:cubicBezTo>
                      <a:pt x="466144" y="331470"/>
                      <a:pt x="467410" y="247774"/>
                      <a:pt x="467410" y="234397"/>
                    </a:cubicBezTo>
                    <a:cubicBezTo>
                      <a:pt x="467410" y="221562"/>
                      <a:pt x="465783" y="126598"/>
                      <a:pt x="387389" y="57967"/>
                    </a:cubicBezTo>
                    <a:close/>
                  </a:path>
                </a:pathLst>
              </a:custGeom>
              <a:grpFill/>
              <a:ln w="6024"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838175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Alt - For large content">
    <p:spTree>
      <p:nvGrpSpPr>
        <p:cNvPr id="1" name=""/>
        <p:cNvGrpSpPr/>
        <p:nvPr/>
      </p:nvGrpSpPr>
      <p:grpSpPr>
        <a:xfrm>
          <a:off x="0" y="0"/>
          <a:ext cx="0" cy="0"/>
          <a:chOff x="0" y="0"/>
          <a:chExt cx="0" cy="0"/>
        </a:xfrm>
      </p:grpSpPr>
      <p:sp>
        <p:nvSpPr>
          <p:cNvPr id="26" name="Title Placeholder 1">
            <a:extLst>
              <a:ext uri="{FF2B5EF4-FFF2-40B4-BE49-F238E27FC236}">
                <a16:creationId xmlns:a16="http://schemas.microsoft.com/office/drawing/2014/main" id="{EB8841FB-CF5A-ABAF-80C7-754897F96FD6}"/>
              </a:ext>
            </a:extLst>
          </p:cNvPr>
          <p:cNvSpPr>
            <a:spLocks noGrp="1"/>
          </p:cNvSpPr>
          <p:nvPr>
            <p:ph type="title" hasCustomPrompt="1"/>
          </p:nvPr>
        </p:nvSpPr>
        <p:spPr>
          <a:xfrm>
            <a:off x="456576" y="2780448"/>
            <a:ext cx="4858348" cy="986560"/>
          </a:xfrm>
          <a:prstGeom prst="rect">
            <a:avLst/>
          </a:prstGeom>
        </p:spPr>
        <p:txBody>
          <a:bodyPr vert="horz" lIns="0" tIns="45720" rIns="91440" bIns="45720" rtlCol="0" anchor="b">
            <a:normAutofit/>
          </a:bodyPr>
          <a:lstStyle>
            <a:lvl1pPr algn="l">
              <a:defRPr sz="2800">
                <a:solidFill>
                  <a:schemeClr val="tx1"/>
                </a:solidFill>
              </a:defRPr>
            </a:lvl1pPr>
          </a:lstStyle>
          <a:p>
            <a:r>
              <a:rPr lang="en-US"/>
              <a:t>Click to add title</a:t>
            </a:r>
          </a:p>
        </p:txBody>
      </p:sp>
      <p:sp>
        <p:nvSpPr>
          <p:cNvPr id="86" name="Content Placeholder 85">
            <a:extLst>
              <a:ext uri="{FF2B5EF4-FFF2-40B4-BE49-F238E27FC236}">
                <a16:creationId xmlns:a16="http://schemas.microsoft.com/office/drawing/2014/main" id="{1ACD9C2C-F30A-E10B-AE49-082EEAEC2582}"/>
              </a:ext>
            </a:extLst>
          </p:cNvPr>
          <p:cNvSpPr>
            <a:spLocks noGrp="1"/>
          </p:cNvSpPr>
          <p:nvPr>
            <p:ph sz="quarter" idx="10"/>
          </p:nvPr>
        </p:nvSpPr>
        <p:spPr>
          <a:xfrm>
            <a:off x="457200" y="4065067"/>
            <a:ext cx="4857750" cy="1484312"/>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7" name="Straight Connector 86">
            <a:extLst>
              <a:ext uri="{FF2B5EF4-FFF2-40B4-BE49-F238E27FC236}">
                <a16:creationId xmlns:a16="http://schemas.microsoft.com/office/drawing/2014/main" id="{505F9252-F3FC-3ED1-EEB1-117C0479B239}"/>
              </a:ext>
            </a:extLst>
          </p:cNvPr>
          <p:cNvCxnSpPr>
            <a:cxnSpLocks/>
          </p:cNvCxnSpPr>
          <p:nvPr userDrawn="1"/>
        </p:nvCxnSpPr>
        <p:spPr>
          <a:xfrm>
            <a:off x="387859" y="6391642"/>
            <a:ext cx="549243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Picture Placeholder 3">
            <a:extLst>
              <a:ext uri="{FF2B5EF4-FFF2-40B4-BE49-F238E27FC236}">
                <a16:creationId xmlns:a16="http://schemas.microsoft.com/office/drawing/2014/main" id="{2C8092C2-6D16-C109-AF0F-718EC821CB2E}"/>
              </a:ext>
            </a:extLst>
          </p:cNvPr>
          <p:cNvSpPr>
            <a:spLocks noGrp="1"/>
          </p:cNvSpPr>
          <p:nvPr>
            <p:ph type="pic" sz="quarter" idx="11" hasCustomPrompt="1"/>
          </p:nvPr>
        </p:nvSpPr>
        <p:spPr>
          <a:xfrm>
            <a:off x="6186052" y="0"/>
            <a:ext cx="6005948" cy="6858000"/>
          </a:xfrm>
        </p:spPr>
        <p:txBody>
          <a:bodyPr/>
          <a:lstStyle>
            <a:lvl1pPr marL="0" marR="0" indent="0" algn="l" defTabSz="914400" rtl="0" eaLnBrk="1" fontAlgn="auto" latinLnBrk="0" hangingPunct="1">
              <a:lnSpc>
                <a:spcPct val="112000"/>
              </a:lnSpc>
              <a:spcBef>
                <a:spcPts val="1200"/>
              </a:spcBef>
              <a:spcAft>
                <a:spcPts val="600"/>
              </a:spcAft>
              <a:buClr>
                <a:schemeClr val="accent1"/>
              </a:buClr>
              <a:buSzPct val="100000"/>
              <a:buFont typeface="Calibri" panose="020F0502020204030204" pitchFamily="34" charset="0"/>
              <a:buNone/>
              <a:tabLst/>
              <a:defRPr/>
            </a:lvl1pPr>
          </a:lstStyle>
          <a:p>
            <a:pPr marL="0" marR="0" lvl="0" indent="0" algn="l" defTabSz="914400" rtl="0" eaLnBrk="1" fontAlgn="auto" latinLnBrk="0" hangingPunct="1">
              <a:lnSpc>
                <a:spcPct val="112000"/>
              </a:lnSpc>
              <a:spcBef>
                <a:spcPts val="1200"/>
              </a:spcBef>
              <a:spcAft>
                <a:spcPts val="600"/>
              </a:spcAft>
              <a:buClr>
                <a:schemeClr val="accent1"/>
              </a:buClr>
              <a:buSzPct val="100000"/>
              <a:buFont typeface="Calibri" panose="020F0502020204030204" pitchFamily="34" charset="0"/>
              <a:buNone/>
              <a:tabLst/>
              <a:defRPr/>
            </a:pPr>
            <a:r>
              <a:rPr lang="en-US"/>
              <a:t>Drag an image to this placeholder</a:t>
            </a:r>
          </a:p>
          <a:p>
            <a:endParaRPr lang="en-US"/>
          </a:p>
        </p:txBody>
      </p:sp>
      <p:grpSp>
        <p:nvGrpSpPr>
          <p:cNvPr id="114" name="Group 113">
            <a:extLst>
              <a:ext uri="{FF2B5EF4-FFF2-40B4-BE49-F238E27FC236}">
                <a16:creationId xmlns:a16="http://schemas.microsoft.com/office/drawing/2014/main" id="{AB315402-3619-28EF-77AD-BF69A5135F34}"/>
              </a:ext>
            </a:extLst>
          </p:cNvPr>
          <p:cNvGrpSpPr/>
          <p:nvPr userDrawn="1"/>
        </p:nvGrpSpPr>
        <p:grpSpPr>
          <a:xfrm>
            <a:off x="441972" y="1030745"/>
            <a:ext cx="4857750" cy="1235201"/>
            <a:chOff x="8233443" y="5334518"/>
            <a:chExt cx="3344404" cy="850396"/>
          </a:xfrm>
          <a:solidFill>
            <a:schemeClr val="accent1"/>
          </a:solidFill>
        </p:grpSpPr>
        <p:grpSp>
          <p:nvGrpSpPr>
            <p:cNvPr id="115" name="Graphic 4">
              <a:extLst>
                <a:ext uri="{FF2B5EF4-FFF2-40B4-BE49-F238E27FC236}">
                  <a16:creationId xmlns:a16="http://schemas.microsoft.com/office/drawing/2014/main" id="{72F04BDB-93DD-02EB-124A-0523800B80FC}"/>
                </a:ext>
              </a:extLst>
            </p:cNvPr>
            <p:cNvGrpSpPr/>
            <p:nvPr userDrawn="1"/>
          </p:nvGrpSpPr>
          <p:grpSpPr>
            <a:xfrm>
              <a:off x="9540704" y="5538365"/>
              <a:ext cx="2037143" cy="442100"/>
              <a:chOff x="9540704" y="6114274"/>
              <a:chExt cx="2037143" cy="442100"/>
            </a:xfrm>
            <a:grpFill/>
          </p:grpSpPr>
          <p:grpSp>
            <p:nvGrpSpPr>
              <p:cNvPr id="125" name="Graphic 4">
                <a:extLst>
                  <a:ext uri="{FF2B5EF4-FFF2-40B4-BE49-F238E27FC236}">
                    <a16:creationId xmlns:a16="http://schemas.microsoft.com/office/drawing/2014/main" id="{F1A94A20-EB7C-85EB-BF2A-BDD5499B3D2B}"/>
                  </a:ext>
                </a:extLst>
              </p:cNvPr>
              <p:cNvGrpSpPr/>
              <p:nvPr/>
            </p:nvGrpSpPr>
            <p:grpSpPr>
              <a:xfrm>
                <a:off x="9540704" y="6114274"/>
                <a:ext cx="2037143" cy="179864"/>
                <a:chOff x="9540704" y="6114274"/>
                <a:chExt cx="2037143" cy="179864"/>
              </a:xfrm>
              <a:grpFill/>
            </p:grpSpPr>
            <p:sp>
              <p:nvSpPr>
                <p:cNvPr id="146" name="Freeform: Shape 145">
                  <a:extLst>
                    <a:ext uri="{FF2B5EF4-FFF2-40B4-BE49-F238E27FC236}">
                      <a16:creationId xmlns:a16="http://schemas.microsoft.com/office/drawing/2014/main" id="{204CC024-60AD-CE10-CE8F-26A6B9017920}"/>
                    </a:ext>
                  </a:extLst>
                </p:cNvPr>
                <p:cNvSpPr/>
                <p:nvPr/>
              </p:nvSpPr>
              <p:spPr>
                <a:xfrm>
                  <a:off x="9540704" y="6114274"/>
                  <a:ext cx="86889" cy="137504"/>
                </a:xfrm>
                <a:custGeom>
                  <a:avLst/>
                  <a:gdLst>
                    <a:gd name="connsiteX0" fmla="*/ 121 w 86889"/>
                    <a:gd name="connsiteY0" fmla="*/ 68090 h 137504"/>
                    <a:gd name="connsiteX1" fmla="*/ 6688 w 86889"/>
                    <a:gd name="connsiteY1" fmla="*/ 40131 h 137504"/>
                    <a:gd name="connsiteX2" fmla="*/ 23319 w 86889"/>
                    <a:gd name="connsiteY2" fmla="*/ 18499 h 137504"/>
                    <a:gd name="connsiteX3" fmla="*/ 45735 w 86889"/>
                    <a:gd name="connsiteY3" fmla="*/ 4760 h 137504"/>
                    <a:gd name="connsiteX4" fmla="*/ 69234 w 86889"/>
                    <a:gd name="connsiteY4" fmla="*/ 0 h 137504"/>
                    <a:gd name="connsiteX5" fmla="*/ 86890 w 86889"/>
                    <a:gd name="connsiteY5" fmla="*/ 0 h 137504"/>
                    <a:gd name="connsiteX6" fmla="*/ 86890 w 86889"/>
                    <a:gd name="connsiteY6" fmla="*/ 17233 h 137504"/>
                    <a:gd name="connsiteX7" fmla="*/ 72187 w 86889"/>
                    <a:gd name="connsiteY7" fmla="*/ 17233 h 137504"/>
                    <a:gd name="connsiteX8" fmla="*/ 43144 w 86889"/>
                    <a:gd name="connsiteY8" fmla="*/ 25609 h 137504"/>
                    <a:gd name="connsiteX9" fmla="*/ 25488 w 86889"/>
                    <a:gd name="connsiteY9" fmla="*/ 44831 h 137504"/>
                    <a:gd name="connsiteX10" fmla="*/ 19764 w 86889"/>
                    <a:gd name="connsiteY10" fmla="*/ 69295 h 137504"/>
                    <a:gd name="connsiteX11" fmla="*/ 23922 w 86889"/>
                    <a:gd name="connsiteY11" fmla="*/ 91168 h 137504"/>
                    <a:gd name="connsiteX12" fmla="*/ 39709 w 86889"/>
                    <a:gd name="connsiteY12" fmla="*/ 111534 h 137504"/>
                    <a:gd name="connsiteX13" fmla="*/ 71705 w 86889"/>
                    <a:gd name="connsiteY13" fmla="*/ 120271 h 137504"/>
                    <a:gd name="connsiteX14" fmla="*/ 86829 w 86889"/>
                    <a:gd name="connsiteY14" fmla="*/ 120271 h 137504"/>
                    <a:gd name="connsiteX15" fmla="*/ 86829 w 86889"/>
                    <a:gd name="connsiteY15" fmla="*/ 137505 h 137504"/>
                    <a:gd name="connsiteX16" fmla="*/ 68391 w 86889"/>
                    <a:gd name="connsiteY16" fmla="*/ 137505 h 137504"/>
                    <a:gd name="connsiteX17" fmla="*/ 33081 w 86889"/>
                    <a:gd name="connsiteY17" fmla="*/ 128346 h 137504"/>
                    <a:gd name="connsiteX18" fmla="*/ 8737 w 86889"/>
                    <a:gd name="connsiteY18" fmla="*/ 103219 h 137504"/>
                    <a:gd name="connsiteX19" fmla="*/ 0 w 86889"/>
                    <a:gd name="connsiteY19" fmla="*/ 68029 h 13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889" h="137504">
                      <a:moveTo>
                        <a:pt x="121" y="68090"/>
                      </a:moveTo>
                      <a:cubicBezTo>
                        <a:pt x="241" y="57846"/>
                        <a:pt x="2410" y="48567"/>
                        <a:pt x="6688" y="40131"/>
                      </a:cubicBezTo>
                      <a:cubicBezTo>
                        <a:pt x="10906" y="31695"/>
                        <a:pt x="16450" y="24464"/>
                        <a:pt x="23319" y="18499"/>
                      </a:cubicBezTo>
                      <a:cubicBezTo>
                        <a:pt x="30188" y="12533"/>
                        <a:pt x="37660" y="7954"/>
                        <a:pt x="45735" y="4760"/>
                      </a:cubicBezTo>
                      <a:cubicBezTo>
                        <a:pt x="53809" y="1567"/>
                        <a:pt x="61642" y="0"/>
                        <a:pt x="69234" y="0"/>
                      </a:cubicBezTo>
                      <a:lnTo>
                        <a:pt x="86890" y="0"/>
                      </a:lnTo>
                      <a:lnTo>
                        <a:pt x="86890" y="17233"/>
                      </a:lnTo>
                      <a:lnTo>
                        <a:pt x="72187" y="17233"/>
                      </a:lnTo>
                      <a:cubicBezTo>
                        <a:pt x="60738" y="17776"/>
                        <a:pt x="51097" y="20547"/>
                        <a:pt x="43144" y="25609"/>
                      </a:cubicBezTo>
                      <a:cubicBezTo>
                        <a:pt x="35190" y="30670"/>
                        <a:pt x="29345" y="37058"/>
                        <a:pt x="25488" y="44831"/>
                      </a:cubicBezTo>
                      <a:cubicBezTo>
                        <a:pt x="21632" y="52604"/>
                        <a:pt x="19764" y="60738"/>
                        <a:pt x="19764" y="69295"/>
                      </a:cubicBezTo>
                      <a:cubicBezTo>
                        <a:pt x="19764" y="76104"/>
                        <a:pt x="21150" y="83455"/>
                        <a:pt x="23922" y="91168"/>
                      </a:cubicBezTo>
                      <a:cubicBezTo>
                        <a:pt x="26694" y="98880"/>
                        <a:pt x="31996" y="105750"/>
                        <a:pt x="39709" y="111534"/>
                      </a:cubicBezTo>
                      <a:cubicBezTo>
                        <a:pt x="47422" y="117319"/>
                        <a:pt x="58147" y="120271"/>
                        <a:pt x="71705" y="120271"/>
                      </a:cubicBezTo>
                      <a:lnTo>
                        <a:pt x="86829" y="120271"/>
                      </a:lnTo>
                      <a:lnTo>
                        <a:pt x="86829" y="137505"/>
                      </a:lnTo>
                      <a:lnTo>
                        <a:pt x="68391" y="137505"/>
                      </a:lnTo>
                      <a:cubicBezTo>
                        <a:pt x="55255" y="137505"/>
                        <a:pt x="43505" y="134432"/>
                        <a:pt x="33081" y="128346"/>
                      </a:cubicBezTo>
                      <a:cubicBezTo>
                        <a:pt x="22656" y="122260"/>
                        <a:pt x="14582" y="113824"/>
                        <a:pt x="8737" y="103219"/>
                      </a:cubicBezTo>
                      <a:cubicBezTo>
                        <a:pt x="2892" y="92554"/>
                        <a:pt x="0" y="80864"/>
                        <a:pt x="0" y="68029"/>
                      </a:cubicBezTo>
                      <a:close/>
                    </a:path>
                  </a:pathLst>
                </a:custGeom>
                <a:grpFill/>
                <a:ln w="6024"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E205F59A-456A-2CDD-A8BE-E9ED3BF6C1FD}"/>
                    </a:ext>
                  </a:extLst>
                </p:cNvPr>
                <p:cNvSpPr/>
                <p:nvPr/>
              </p:nvSpPr>
              <p:spPr>
                <a:xfrm>
                  <a:off x="9637114" y="6155549"/>
                  <a:ext cx="96711" cy="98217"/>
                </a:xfrm>
                <a:custGeom>
                  <a:avLst/>
                  <a:gdLst>
                    <a:gd name="connsiteX0" fmla="*/ 78996 w 96711"/>
                    <a:gd name="connsiteY0" fmla="*/ 96289 h 98217"/>
                    <a:gd name="connsiteX1" fmla="*/ 78996 w 96711"/>
                    <a:gd name="connsiteY1" fmla="*/ 41878 h 98217"/>
                    <a:gd name="connsiteX2" fmla="*/ 74838 w 96711"/>
                    <a:gd name="connsiteY2" fmla="*/ 28983 h 98217"/>
                    <a:gd name="connsiteX3" fmla="*/ 64173 w 96711"/>
                    <a:gd name="connsiteY3" fmla="*/ 19885 h 98217"/>
                    <a:gd name="connsiteX4" fmla="*/ 48024 w 96711"/>
                    <a:gd name="connsiteY4" fmla="*/ 16570 h 98217"/>
                    <a:gd name="connsiteX5" fmla="*/ 34467 w 96711"/>
                    <a:gd name="connsiteY5" fmla="*/ 19583 h 98217"/>
                    <a:gd name="connsiteX6" fmla="*/ 22415 w 96711"/>
                    <a:gd name="connsiteY6" fmla="*/ 29767 h 98217"/>
                    <a:gd name="connsiteX7" fmla="*/ 17233 w 96711"/>
                    <a:gd name="connsiteY7" fmla="*/ 48386 h 98217"/>
                    <a:gd name="connsiteX8" fmla="*/ 21572 w 96711"/>
                    <a:gd name="connsiteY8" fmla="*/ 66222 h 98217"/>
                    <a:gd name="connsiteX9" fmla="*/ 33020 w 96711"/>
                    <a:gd name="connsiteY9" fmla="*/ 77791 h 98217"/>
                    <a:gd name="connsiteX10" fmla="*/ 48024 w 96711"/>
                    <a:gd name="connsiteY10" fmla="*/ 81768 h 98217"/>
                    <a:gd name="connsiteX11" fmla="*/ 72187 w 96711"/>
                    <a:gd name="connsiteY11" fmla="*/ 68572 h 98217"/>
                    <a:gd name="connsiteX12" fmla="*/ 72187 w 96711"/>
                    <a:gd name="connsiteY12" fmla="*/ 89420 h 98217"/>
                    <a:gd name="connsiteX13" fmla="*/ 64052 w 96711"/>
                    <a:gd name="connsiteY13" fmla="*/ 94361 h 98217"/>
                    <a:gd name="connsiteX14" fmla="*/ 57304 w 96711"/>
                    <a:gd name="connsiteY14" fmla="*/ 96892 h 98217"/>
                    <a:gd name="connsiteX15" fmla="*/ 46458 w 96711"/>
                    <a:gd name="connsiteY15" fmla="*/ 98218 h 98217"/>
                    <a:gd name="connsiteX16" fmla="*/ 24103 w 96711"/>
                    <a:gd name="connsiteY16" fmla="*/ 92072 h 98217"/>
                    <a:gd name="connsiteX17" fmla="*/ 6688 w 96711"/>
                    <a:gd name="connsiteY17" fmla="*/ 74537 h 98217"/>
                    <a:gd name="connsiteX18" fmla="*/ 0 w 96711"/>
                    <a:gd name="connsiteY18" fmla="*/ 48326 h 98217"/>
                    <a:gd name="connsiteX19" fmla="*/ 5664 w 96711"/>
                    <a:gd name="connsiteY19" fmla="*/ 23982 h 98217"/>
                    <a:gd name="connsiteX20" fmla="*/ 22536 w 96711"/>
                    <a:gd name="connsiteY20" fmla="*/ 6508 h 98217"/>
                    <a:gd name="connsiteX21" fmla="*/ 49470 w 96711"/>
                    <a:gd name="connsiteY21" fmla="*/ 0 h 98217"/>
                    <a:gd name="connsiteX22" fmla="*/ 69717 w 96711"/>
                    <a:gd name="connsiteY22" fmla="*/ 3495 h 98217"/>
                    <a:gd name="connsiteX23" fmla="*/ 84660 w 96711"/>
                    <a:gd name="connsiteY23" fmla="*/ 12955 h 98217"/>
                    <a:gd name="connsiteX24" fmla="*/ 93698 w 96711"/>
                    <a:gd name="connsiteY24" fmla="*/ 26754 h 98217"/>
                    <a:gd name="connsiteX25" fmla="*/ 96711 w 96711"/>
                    <a:gd name="connsiteY25" fmla="*/ 43143 h 98217"/>
                    <a:gd name="connsiteX26" fmla="*/ 96711 w 96711"/>
                    <a:gd name="connsiteY26" fmla="*/ 96169 h 98217"/>
                    <a:gd name="connsiteX27" fmla="*/ 79056 w 96711"/>
                    <a:gd name="connsiteY27" fmla="*/ 96169 h 98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6711" h="98217">
                      <a:moveTo>
                        <a:pt x="78996" y="96289"/>
                      </a:moveTo>
                      <a:lnTo>
                        <a:pt x="78996" y="41878"/>
                      </a:lnTo>
                      <a:cubicBezTo>
                        <a:pt x="78755" y="37118"/>
                        <a:pt x="77369" y="32840"/>
                        <a:pt x="74838" y="28983"/>
                      </a:cubicBezTo>
                      <a:cubicBezTo>
                        <a:pt x="72308" y="25127"/>
                        <a:pt x="68752" y="22114"/>
                        <a:pt x="64173" y="19885"/>
                      </a:cubicBezTo>
                      <a:cubicBezTo>
                        <a:pt x="59593" y="17655"/>
                        <a:pt x="54170" y="16570"/>
                        <a:pt x="48024" y="16570"/>
                      </a:cubicBezTo>
                      <a:cubicBezTo>
                        <a:pt x="43686" y="16570"/>
                        <a:pt x="39167" y="17595"/>
                        <a:pt x="34467" y="19583"/>
                      </a:cubicBezTo>
                      <a:cubicBezTo>
                        <a:pt x="29767" y="21572"/>
                        <a:pt x="25729" y="25006"/>
                        <a:pt x="22415" y="29767"/>
                      </a:cubicBezTo>
                      <a:cubicBezTo>
                        <a:pt x="19101" y="34527"/>
                        <a:pt x="17354" y="40733"/>
                        <a:pt x="17233" y="48386"/>
                      </a:cubicBezTo>
                      <a:cubicBezTo>
                        <a:pt x="17233" y="55195"/>
                        <a:pt x="18679" y="61160"/>
                        <a:pt x="21572" y="66222"/>
                      </a:cubicBezTo>
                      <a:cubicBezTo>
                        <a:pt x="24464" y="71283"/>
                        <a:pt x="28260" y="75140"/>
                        <a:pt x="33020" y="77791"/>
                      </a:cubicBezTo>
                      <a:cubicBezTo>
                        <a:pt x="37781" y="80442"/>
                        <a:pt x="42782" y="81768"/>
                        <a:pt x="48024" y="81768"/>
                      </a:cubicBezTo>
                      <a:cubicBezTo>
                        <a:pt x="57123" y="81768"/>
                        <a:pt x="65137" y="77369"/>
                        <a:pt x="72187" y="68572"/>
                      </a:cubicBezTo>
                      <a:lnTo>
                        <a:pt x="72187" y="89420"/>
                      </a:lnTo>
                      <a:cubicBezTo>
                        <a:pt x="68451" y="91770"/>
                        <a:pt x="65740" y="93457"/>
                        <a:pt x="64052" y="94361"/>
                      </a:cubicBezTo>
                      <a:cubicBezTo>
                        <a:pt x="62365" y="95265"/>
                        <a:pt x="60136" y="96109"/>
                        <a:pt x="57304" y="96892"/>
                      </a:cubicBezTo>
                      <a:cubicBezTo>
                        <a:pt x="54472" y="97675"/>
                        <a:pt x="50856" y="98097"/>
                        <a:pt x="46458" y="98218"/>
                      </a:cubicBezTo>
                      <a:cubicBezTo>
                        <a:pt x="38685" y="98218"/>
                        <a:pt x="31273" y="96169"/>
                        <a:pt x="24103" y="92072"/>
                      </a:cubicBezTo>
                      <a:cubicBezTo>
                        <a:pt x="16932" y="87974"/>
                        <a:pt x="11147" y="82129"/>
                        <a:pt x="6688" y="74537"/>
                      </a:cubicBezTo>
                      <a:cubicBezTo>
                        <a:pt x="2230" y="66945"/>
                        <a:pt x="0" y="58208"/>
                        <a:pt x="0" y="48326"/>
                      </a:cubicBezTo>
                      <a:cubicBezTo>
                        <a:pt x="0" y="39468"/>
                        <a:pt x="1868" y="31333"/>
                        <a:pt x="5664" y="23982"/>
                      </a:cubicBezTo>
                      <a:cubicBezTo>
                        <a:pt x="9460" y="16631"/>
                        <a:pt x="15064" y="10846"/>
                        <a:pt x="22536" y="6508"/>
                      </a:cubicBezTo>
                      <a:cubicBezTo>
                        <a:pt x="30008" y="2169"/>
                        <a:pt x="38986" y="0"/>
                        <a:pt x="49470" y="0"/>
                      </a:cubicBezTo>
                      <a:cubicBezTo>
                        <a:pt x="57002" y="0"/>
                        <a:pt x="63691" y="1145"/>
                        <a:pt x="69717" y="3495"/>
                      </a:cubicBezTo>
                      <a:cubicBezTo>
                        <a:pt x="75742" y="5845"/>
                        <a:pt x="80683" y="8978"/>
                        <a:pt x="84660" y="12955"/>
                      </a:cubicBezTo>
                      <a:cubicBezTo>
                        <a:pt x="88637" y="16992"/>
                        <a:pt x="91650" y="21572"/>
                        <a:pt x="93698" y="26754"/>
                      </a:cubicBezTo>
                      <a:cubicBezTo>
                        <a:pt x="95747" y="31936"/>
                        <a:pt x="96711" y="37419"/>
                        <a:pt x="96711" y="43143"/>
                      </a:cubicBezTo>
                      <a:lnTo>
                        <a:pt x="96711" y="96169"/>
                      </a:lnTo>
                      <a:lnTo>
                        <a:pt x="79056" y="96169"/>
                      </a:lnTo>
                      <a:close/>
                    </a:path>
                  </a:pathLst>
                </a:custGeom>
                <a:grpFill/>
                <a:ln w="6024"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679E4F9C-AF66-9F17-5ADE-64C451833438}"/>
                    </a:ext>
                  </a:extLst>
                </p:cNvPr>
                <p:cNvSpPr/>
                <p:nvPr/>
              </p:nvSpPr>
              <p:spPr>
                <a:xfrm>
                  <a:off x="9754373" y="6114274"/>
                  <a:ext cx="17233" cy="137565"/>
                </a:xfrm>
                <a:custGeom>
                  <a:avLst/>
                  <a:gdLst>
                    <a:gd name="connsiteX0" fmla="*/ 0 w 17233"/>
                    <a:gd name="connsiteY0" fmla="*/ 0 h 137565"/>
                    <a:gd name="connsiteX1" fmla="*/ 17233 w 17233"/>
                    <a:gd name="connsiteY1" fmla="*/ 0 h 137565"/>
                    <a:gd name="connsiteX2" fmla="*/ 17233 w 17233"/>
                    <a:gd name="connsiteY2" fmla="*/ 137565 h 137565"/>
                    <a:gd name="connsiteX3" fmla="*/ 0 w 17233"/>
                    <a:gd name="connsiteY3" fmla="*/ 137565 h 137565"/>
                    <a:gd name="connsiteX4" fmla="*/ 0 w 17233"/>
                    <a:gd name="connsiteY4" fmla="*/ 0 h 1375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33" h="137565">
                      <a:moveTo>
                        <a:pt x="0" y="0"/>
                      </a:moveTo>
                      <a:lnTo>
                        <a:pt x="17233" y="0"/>
                      </a:lnTo>
                      <a:lnTo>
                        <a:pt x="17233" y="137565"/>
                      </a:lnTo>
                      <a:lnTo>
                        <a:pt x="0" y="137565"/>
                      </a:lnTo>
                      <a:lnTo>
                        <a:pt x="0" y="0"/>
                      </a:lnTo>
                      <a:close/>
                    </a:path>
                  </a:pathLst>
                </a:custGeom>
                <a:grpFill/>
                <a:ln w="6024"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CF489752-80FB-1A68-C890-19EDA194C3B1}"/>
                    </a:ext>
                  </a:extLst>
                </p:cNvPr>
                <p:cNvSpPr/>
                <p:nvPr/>
              </p:nvSpPr>
              <p:spPr>
                <a:xfrm>
                  <a:off x="9802036" y="6125964"/>
                  <a:ext cx="20607" cy="125875"/>
                </a:xfrm>
                <a:custGeom>
                  <a:avLst/>
                  <a:gdLst>
                    <a:gd name="connsiteX0" fmla="*/ 0 w 20607"/>
                    <a:gd name="connsiteY0" fmla="*/ 10003 h 125875"/>
                    <a:gd name="connsiteX1" fmla="*/ 3314 w 20607"/>
                    <a:gd name="connsiteY1" fmla="*/ 2892 h 125875"/>
                    <a:gd name="connsiteX2" fmla="*/ 10424 w 20607"/>
                    <a:gd name="connsiteY2" fmla="*/ 0 h 125875"/>
                    <a:gd name="connsiteX3" fmla="*/ 17535 w 20607"/>
                    <a:gd name="connsiteY3" fmla="*/ 2953 h 125875"/>
                    <a:gd name="connsiteX4" fmla="*/ 20608 w 20607"/>
                    <a:gd name="connsiteY4" fmla="*/ 10424 h 125875"/>
                    <a:gd name="connsiteX5" fmla="*/ 17775 w 20607"/>
                    <a:gd name="connsiteY5" fmla="*/ 18017 h 125875"/>
                    <a:gd name="connsiteX6" fmla="*/ 10846 w 20607"/>
                    <a:gd name="connsiteY6" fmla="*/ 20788 h 125875"/>
                    <a:gd name="connsiteX7" fmla="*/ 3254 w 20607"/>
                    <a:gd name="connsiteY7" fmla="*/ 17836 h 125875"/>
                    <a:gd name="connsiteX8" fmla="*/ 0 w 20607"/>
                    <a:gd name="connsiteY8" fmla="*/ 10003 h 125875"/>
                    <a:gd name="connsiteX9" fmla="*/ 1567 w 20607"/>
                    <a:gd name="connsiteY9" fmla="*/ 125875 h 125875"/>
                    <a:gd name="connsiteX10" fmla="*/ 1567 w 20607"/>
                    <a:gd name="connsiteY10" fmla="*/ 31635 h 125875"/>
                    <a:gd name="connsiteX11" fmla="*/ 18800 w 20607"/>
                    <a:gd name="connsiteY11" fmla="*/ 31635 h 125875"/>
                    <a:gd name="connsiteX12" fmla="*/ 18800 w 20607"/>
                    <a:gd name="connsiteY12" fmla="*/ 125875 h 125875"/>
                    <a:gd name="connsiteX13" fmla="*/ 1567 w 20607"/>
                    <a:gd name="connsiteY13" fmla="*/ 125875 h 12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07" h="125875">
                      <a:moveTo>
                        <a:pt x="0" y="10003"/>
                      </a:moveTo>
                      <a:cubicBezTo>
                        <a:pt x="181" y="7170"/>
                        <a:pt x="1265" y="4820"/>
                        <a:pt x="3314" y="2892"/>
                      </a:cubicBezTo>
                      <a:cubicBezTo>
                        <a:pt x="5363" y="964"/>
                        <a:pt x="7713" y="0"/>
                        <a:pt x="10424" y="0"/>
                      </a:cubicBezTo>
                      <a:cubicBezTo>
                        <a:pt x="13136" y="0"/>
                        <a:pt x="15546" y="964"/>
                        <a:pt x="17535" y="2953"/>
                      </a:cubicBezTo>
                      <a:cubicBezTo>
                        <a:pt x="19583" y="4941"/>
                        <a:pt x="20608" y="7412"/>
                        <a:pt x="20608" y="10424"/>
                      </a:cubicBezTo>
                      <a:cubicBezTo>
                        <a:pt x="20608" y="13618"/>
                        <a:pt x="19644" y="16149"/>
                        <a:pt x="17775" y="18017"/>
                      </a:cubicBezTo>
                      <a:cubicBezTo>
                        <a:pt x="15847" y="19885"/>
                        <a:pt x="13558" y="20788"/>
                        <a:pt x="10846" y="20788"/>
                      </a:cubicBezTo>
                      <a:cubicBezTo>
                        <a:pt x="7954" y="20788"/>
                        <a:pt x="5423" y="19824"/>
                        <a:pt x="3254" y="17836"/>
                      </a:cubicBezTo>
                      <a:cubicBezTo>
                        <a:pt x="1085" y="15847"/>
                        <a:pt x="0" y="13256"/>
                        <a:pt x="0" y="10003"/>
                      </a:cubicBezTo>
                      <a:close/>
                      <a:moveTo>
                        <a:pt x="1567" y="125875"/>
                      </a:moveTo>
                      <a:lnTo>
                        <a:pt x="1567" y="31635"/>
                      </a:lnTo>
                      <a:lnTo>
                        <a:pt x="18800" y="31635"/>
                      </a:lnTo>
                      <a:lnTo>
                        <a:pt x="18800" y="125875"/>
                      </a:lnTo>
                      <a:lnTo>
                        <a:pt x="1567" y="125875"/>
                      </a:lnTo>
                      <a:close/>
                    </a:path>
                  </a:pathLst>
                </a:custGeom>
                <a:grpFill/>
                <a:ln w="6024"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FA83BA24-755A-013D-BAEF-C28600970E85}"/>
                    </a:ext>
                  </a:extLst>
                </p:cNvPr>
                <p:cNvSpPr/>
                <p:nvPr/>
              </p:nvSpPr>
              <p:spPr>
                <a:xfrm>
                  <a:off x="9850000" y="6114274"/>
                  <a:ext cx="47843" cy="137625"/>
                </a:xfrm>
                <a:custGeom>
                  <a:avLst/>
                  <a:gdLst>
                    <a:gd name="connsiteX0" fmla="*/ 0 w 47843"/>
                    <a:gd name="connsiteY0" fmla="*/ 137565 h 137625"/>
                    <a:gd name="connsiteX1" fmla="*/ 0 w 47843"/>
                    <a:gd name="connsiteY1" fmla="*/ 34527 h 137625"/>
                    <a:gd name="connsiteX2" fmla="*/ 5062 w 47843"/>
                    <a:gd name="connsiteY2" fmla="*/ 14341 h 137625"/>
                    <a:gd name="connsiteX3" fmla="*/ 17113 w 47843"/>
                    <a:gd name="connsiteY3" fmla="*/ 3435 h 137625"/>
                    <a:gd name="connsiteX4" fmla="*/ 30972 w 47843"/>
                    <a:gd name="connsiteY4" fmla="*/ 0 h 137625"/>
                    <a:gd name="connsiteX5" fmla="*/ 47843 w 47843"/>
                    <a:gd name="connsiteY5" fmla="*/ 0 h 137625"/>
                    <a:gd name="connsiteX6" fmla="*/ 47843 w 47843"/>
                    <a:gd name="connsiteY6" fmla="*/ 16510 h 137625"/>
                    <a:gd name="connsiteX7" fmla="*/ 35431 w 47843"/>
                    <a:gd name="connsiteY7" fmla="*/ 16510 h 137625"/>
                    <a:gd name="connsiteX8" fmla="*/ 17233 w 47843"/>
                    <a:gd name="connsiteY8" fmla="*/ 31815 h 137625"/>
                    <a:gd name="connsiteX9" fmla="*/ 17233 w 47843"/>
                    <a:gd name="connsiteY9" fmla="*/ 43385 h 137625"/>
                    <a:gd name="connsiteX10" fmla="*/ 45433 w 47843"/>
                    <a:gd name="connsiteY10" fmla="*/ 43385 h 137625"/>
                    <a:gd name="connsiteX11" fmla="*/ 45433 w 47843"/>
                    <a:gd name="connsiteY11" fmla="*/ 59895 h 137625"/>
                    <a:gd name="connsiteX12" fmla="*/ 17233 w 47843"/>
                    <a:gd name="connsiteY12" fmla="*/ 59895 h 137625"/>
                    <a:gd name="connsiteX13" fmla="*/ 17233 w 47843"/>
                    <a:gd name="connsiteY13" fmla="*/ 137625 h 137625"/>
                    <a:gd name="connsiteX14" fmla="*/ 0 w 47843"/>
                    <a:gd name="connsiteY14" fmla="*/ 137625 h 13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843" h="137625">
                      <a:moveTo>
                        <a:pt x="0" y="137565"/>
                      </a:moveTo>
                      <a:lnTo>
                        <a:pt x="0" y="34527"/>
                      </a:lnTo>
                      <a:cubicBezTo>
                        <a:pt x="0" y="26211"/>
                        <a:pt x="1687" y="19463"/>
                        <a:pt x="5062" y="14341"/>
                      </a:cubicBezTo>
                      <a:cubicBezTo>
                        <a:pt x="8436" y="9219"/>
                        <a:pt x="12473" y="5544"/>
                        <a:pt x="17113" y="3435"/>
                      </a:cubicBezTo>
                      <a:cubicBezTo>
                        <a:pt x="21753" y="1326"/>
                        <a:pt x="26392" y="181"/>
                        <a:pt x="30972" y="0"/>
                      </a:cubicBezTo>
                      <a:lnTo>
                        <a:pt x="47843" y="0"/>
                      </a:lnTo>
                      <a:lnTo>
                        <a:pt x="47843" y="16510"/>
                      </a:lnTo>
                      <a:lnTo>
                        <a:pt x="35431" y="16510"/>
                      </a:lnTo>
                      <a:cubicBezTo>
                        <a:pt x="24283" y="16510"/>
                        <a:pt x="18258" y="21632"/>
                        <a:pt x="17233" y="31815"/>
                      </a:cubicBezTo>
                      <a:lnTo>
                        <a:pt x="17233" y="43385"/>
                      </a:lnTo>
                      <a:lnTo>
                        <a:pt x="45433" y="43385"/>
                      </a:lnTo>
                      <a:lnTo>
                        <a:pt x="45433" y="59895"/>
                      </a:lnTo>
                      <a:lnTo>
                        <a:pt x="17233" y="59895"/>
                      </a:lnTo>
                      <a:lnTo>
                        <a:pt x="17233" y="137625"/>
                      </a:lnTo>
                      <a:lnTo>
                        <a:pt x="0" y="137625"/>
                      </a:lnTo>
                      <a:close/>
                    </a:path>
                  </a:pathLst>
                </a:custGeom>
                <a:grpFill/>
                <a:ln w="6024"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00EE8D68-13E1-1620-1311-B32DABA0E98A}"/>
                    </a:ext>
                  </a:extLst>
                </p:cNvPr>
                <p:cNvSpPr/>
                <p:nvPr/>
              </p:nvSpPr>
              <p:spPr>
                <a:xfrm>
                  <a:off x="9898747" y="6155670"/>
                  <a:ext cx="98579" cy="98097"/>
                </a:xfrm>
                <a:custGeom>
                  <a:avLst/>
                  <a:gdLst>
                    <a:gd name="connsiteX0" fmla="*/ 482 w 98579"/>
                    <a:gd name="connsiteY0" fmla="*/ 47843 h 98097"/>
                    <a:gd name="connsiteX1" fmla="*/ 7713 w 98579"/>
                    <a:gd name="connsiteY1" fmla="*/ 23379 h 98097"/>
                    <a:gd name="connsiteX2" fmla="*/ 26031 w 98579"/>
                    <a:gd name="connsiteY2" fmla="*/ 6206 h 98097"/>
                    <a:gd name="connsiteX3" fmla="*/ 49109 w 98579"/>
                    <a:gd name="connsiteY3" fmla="*/ 0 h 98097"/>
                    <a:gd name="connsiteX4" fmla="*/ 72729 w 98579"/>
                    <a:gd name="connsiteY4" fmla="*/ 5845 h 98097"/>
                    <a:gd name="connsiteX5" fmla="*/ 91349 w 98579"/>
                    <a:gd name="connsiteY5" fmla="*/ 22355 h 98097"/>
                    <a:gd name="connsiteX6" fmla="*/ 98579 w 98579"/>
                    <a:gd name="connsiteY6" fmla="*/ 48265 h 98097"/>
                    <a:gd name="connsiteX7" fmla="*/ 93277 w 98579"/>
                    <a:gd name="connsiteY7" fmla="*/ 70922 h 98097"/>
                    <a:gd name="connsiteX8" fmla="*/ 77429 w 98579"/>
                    <a:gd name="connsiteY8" fmla="*/ 89902 h 98097"/>
                    <a:gd name="connsiteX9" fmla="*/ 52604 w 98579"/>
                    <a:gd name="connsiteY9" fmla="*/ 98097 h 98097"/>
                    <a:gd name="connsiteX10" fmla="*/ 31092 w 98579"/>
                    <a:gd name="connsiteY10" fmla="*/ 94180 h 98097"/>
                    <a:gd name="connsiteX11" fmla="*/ 14461 w 98579"/>
                    <a:gd name="connsiteY11" fmla="*/ 83274 h 98097"/>
                    <a:gd name="connsiteX12" fmla="*/ 3856 w 98579"/>
                    <a:gd name="connsiteY12" fmla="*/ 67487 h 98097"/>
                    <a:gd name="connsiteX13" fmla="*/ 0 w 98579"/>
                    <a:gd name="connsiteY13" fmla="*/ 48627 h 98097"/>
                    <a:gd name="connsiteX14" fmla="*/ 362 w 98579"/>
                    <a:gd name="connsiteY14" fmla="*/ 48145 h 98097"/>
                    <a:gd name="connsiteX15" fmla="*/ 422 w 98579"/>
                    <a:gd name="connsiteY15" fmla="*/ 47783 h 98097"/>
                    <a:gd name="connsiteX16" fmla="*/ 18499 w 98579"/>
                    <a:gd name="connsiteY16" fmla="*/ 47482 h 98097"/>
                    <a:gd name="connsiteX17" fmla="*/ 26031 w 98579"/>
                    <a:gd name="connsiteY17" fmla="*/ 71404 h 98097"/>
                    <a:gd name="connsiteX18" fmla="*/ 50314 w 98579"/>
                    <a:gd name="connsiteY18" fmla="*/ 81647 h 98097"/>
                    <a:gd name="connsiteX19" fmla="*/ 65740 w 98579"/>
                    <a:gd name="connsiteY19" fmla="*/ 78213 h 98097"/>
                    <a:gd name="connsiteX20" fmla="*/ 76405 w 98579"/>
                    <a:gd name="connsiteY20" fmla="*/ 66945 h 98097"/>
                    <a:gd name="connsiteX21" fmla="*/ 80322 w 98579"/>
                    <a:gd name="connsiteY21" fmla="*/ 46759 h 98097"/>
                    <a:gd name="connsiteX22" fmla="*/ 71163 w 98579"/>
                    <a:gd name="connsiteY22" fmla="*/ 24826 h 98097"/>
                    <a:gd name="connsiteX23" fmla="*/ 49471 w 98579"/>
                    <a:gd name="connsiteY23" fmla="*/ 16510 h 98097"/>
                    <a:gd name="connsiteX24" fmla="*/ 32297 w 98579"/>
                    <a:gd name="connsiteY24" fmla="*/ 21331 h 98097"/>
                    <a:gd name="connsiteX25" fmla="*/ 21993 w 98579"/>
                    <a:gd name="connsiteY25" fmla="*/ 33020 h 98097"/>
                    <a:gd name="connsiteX26" fmla="*/ 18378 w 98579"/>
                    <a:gd name="connsiteY26" fmla="*/ 47542 h 9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8579" h="98097">
                      <a:moveTo>
                        <a:pt x="482" y="47843"/>
                      </a:moveTo>
                      <a:cubicBezTo>
                        <a:pt x="603" y="38805"/>
                        <a:pt x="3013" y="30670"/>
                        <a:pt x="7713" y="23379"/>
                      </a:cubicBezTo>
                      <a:cubicBezTo>
                        <a:pt x="12413" y="16088"/>
                        <a:pt x="18499" y="10364"/>
                        <a:pt x="26031" y="6206"/>
                      </a:cubicBezTo>
                      <a:cubicBezTo>
                        <a:pt x="33563" y="2049"/>
                        <a:pt x="41215" y="0"/>
                        <a:pt x="49109" y="0"/>
                      </a:cubicBezTo>
                      <a:cubicBezTo>
                        <a:pt x="57304" y="181"/>
                        <a:pt x="65137" y="2109"/>
                        <a:pt x="72729" y="5845"/>
                      </a:cubicBezTo>
                      <a:cubicBezTo>
                        <a:pt x="80322" y="9581"/>
                        <a:pt x="86528" y="15064"/>
                        <a:pt x="91349" y="22355"/>
                      </a:cubicBezTo>
                      <a:cubicBezTo>
                        <a:pt x="96169" y="29646"/>
                        <a:pt x="98579" y="38263"/>
                        <a:pt x="98579" y="48265"/>
                      </a:cubicBezTo>
                      <a:cubicBezTo>
                        <a:pt x="98579" y="55797"/>
                        <a:pt x="96832" y="63329"/>
                        <a:pt x="93277" y="70922"/>
                      </a:cubicBezTo>
                      <a:cubicBezTo>
                        <a:pt x="89722" y="78514"/>
                        <a:pt x="84479" y="84841"/>
                        <a:pt x="77429" y="89902"/>
                      </a:cubicBezTo>
                      <a:cubicBezTo>
                        <a:pt x="70440" y="95024"/>
                        <a:pt x="62124" y="97736"/>
                        <a:pt x="52604" y="98097"/>
                      </a:cubicBezTo>
                      <a:cubicBezTo>
                        <a:pt x="44710" y="98097"/>
                        <a:pt x="37540" y="96772"/>
                        <a:pt x="31092" y="94180"/>
                      </a:cubicBezTo>
                      <a:cubicBezTo>
                        <a:pt x="24645" y="91589"/>
                        <a:pt x="19101" y="87974"/>
                        <a:pt x="14461" y="83274"/>
                      </a:cubicBezTo>
                      <a:cubicBezTo>
                        <a:pt x="9822" y="78574"/>
                        <a:pt x="6267" y="73332"/>
                        <a:pt x="3856" y="67487"/>
                      </a:cubicBezTo>
                      <a:cubicBezTo>
                        <a:pt x="1446" y="61582"/>
                        <a:pt x="121" y="55315"/>
                        <a:pt x="0" y="48627"/>
                      </a:cubicBezTo>
                      <a:cubicBezTo>
                        <a:pt x="181" y="48446"/>
                        <a:pt x="301" y="48326"/>
                        <a:pt x="362" y="48145"/>
                      </a:cubicBezTo>
                      <a:cubicBezTo>
                        <a:pt x="422" y="47964"/>
                        <a:pt x="422" y="47843"/>
                        <a:pt x="422" y="47783"/>
                      </a:cubicBezTo>
                      <a:close/>
                      <a:moveTo>
                        <a:pt x="18499" y="47482"/>
                      </a:moveTo>
                      <a:cubicBezTo>
                        <a:pt x="18499" y="56641"/>
                        <a:pt x="21030" y="64595"/>
                        <a:pt x="26031" y="71404"/>
                      </a:cubicBezTo>
                      <a:cubicBezTo>
                        <a:pt x="31032" y="78213"/>
                        <a:pt x="39167" y="81647"/>
                        <a:pt x="50314" y="81647"/>
                      </a:cubicBezTo>
                      <a:cubicBezTo>
                        <a:pt x="56099" y="81647"/>
                        <a:pt x="61220" y="80502"/>
                        <a:pt x="65740" y="78213"/>
                      </a:cubicBezTo>
                      <a:cubicBezTo>
                        <a:pt x="70259" y="75923"/>
                        <a:pt x="73814" y="72127"/>
                        <a:pt x="76405" y="66945"/>
                      </a:cubicBezTo>
                      <a:cubicBezTo>
                        <a:pt x="78996" y="61702"/>
                        <a:pt x="80322" y="55014"/>
                        <a:pt x="80322" y="46759"/>
                      </a:cubicBezTo>
                      <a:cubicBezTo>
                        <a:pt x="79960" y="37660"/>
                        <a:pt x="76887" y="30309"/>
                        <a:pt x="71163" y="24826"/>
                      </a:cubicBezTo>
                      <a:cubicBezTo>
                        <a:pt x="65438" y="19342"/>
                        <a:pt x="58208" y="16510"/>
                        <a:pt x="49471" y="16510"/>
                      </a:cubicBezTo>
                      <a:cubicBezTo>
                        <a:pt x="42662" y="16631"/>
                        <a:pt x="36877" y="18258"/>
                        <a:pt x="32297" y="21331"/>
                      </a:cubicBezTo>
                      <a:cubicBezTo>
                        <a:pt x="27658" y="24404"/>
                        <a:pt x="24283" y="28320"/>
                        <a:pt x="21993" y="33020"/>
                      </a:cubicBezTo>
                      <a:cubicBezTo>
                        <a:pt x="19764" y="37720"/>
                        <a:pt x="18559" y="42541"/>
                        <a:pt x="18378" y="47542"/>
                      </a:cubicBezTo>
                      <a:close/>
                    </a:path>
                  </a:pathLst>
                </a:custGeom>
                <a:grpFill/>
                <a:ln w="6024"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D20CBD33-CCD1-33D5-1EFF-E69C091158B6}"/>
                    </a:ext>
                  </a:extLst>
                </p:cNvPr>
                <p:cNvSpPr/>
                <p:nvPr/>
              </p:nvSpPr>
              <p:spPr>
                <a:xfrm>
                  <a:off x="10012089" y="6155670"/>
                  <a:ext cx="46276" cy="96229"/>
                </a:xfrm>
                <a:custGeom>
                  <a:avLst/>
                  <a:gdLst>
                    <a:gd name="connsiteX0" fmla="*/ 0 w 46276"/>
                    <a:gd name="connsiteY0" fmla="*/ 1988 h 96229"/>
                    <a:gd name="connsiteX1" fmla="*/ 16450 w 46276"/>
                    <a:gd name="connsiteY1" fmla="*/ 1988 h 96229"/>
                    <a:gd name="connsiteX2" fmla="*/ 16450 w 46276"/>
                    <a:gd name="connsiteY2" fmla="*/ 12955 h 96229"/>
                    <a:gd name="connsiteX3" fmla="*/ 26091 w 46276"/>
                    <a:gd name="connsiteY3" fmla="*/ 3676 h 96229"/>
                    <a:gd name="connsiteX4" fmla="*/ 40974 w 46276"/>
                    <a:gd name="connsiteY4" fmla="*/ 0 h 96229"/>
                    <a:gd name="connsiteX5" fmla="*/ 46277 w 46276"/>
                    <a:gd name="connsiteY5" fmla="*/ 0 h 96229"/>
                    <a:gd name="connsiteX6" fmla="*/ 46277 w 46276"/>
                    <a:gd name="connsiteY6" fmla="*/ 16510 h 96229"/>
                    <a:gd name="connsiteX7" fmla="*/ 42179 w 46276"/>
                    <a:gd name="connsiteY7" fmla="*/ 16510 h 96229"/>
                    <a:gd name="connsiteX8" fmla="*/ 23319 w 46276"/>
                    <a:gd name="connsiteY8" fmla="*/ 26151 h 96229"/>
                    <a:gd name="connsiteX9" fmla="*/ 17294 w 46276"/>
                    <a:gd name="connsiteY9" fmla="*/ 46759 h 96229"/>
                    <a:gd name="connsiteX10" fmla="*/ 17294 w 46276"/>
                    <a:gd name="connsiteY10" fmla="*/ 96229 h 96229"/>
                    <a:gd name="connsiteX11" fmla="*/ 60 w 46276"/>
                    <a:gd name="connsiteY11" fmla="*/ 96229 h 96229"/>
                    <a:gd name="connsiteX12" fmla="*/ 60 w 46276"/>
                    <a:gd name="connsiteY12" fmla="*/ 1988 h 9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276" h="96229">
                      <a:moveTo>
                        <a:pt x="0" y="1988"/>
                      </a:moveTo>
                      <a:lnTo>
                        <a:pt x="16450" y="1988"/>
                      </a:lnTo>
                      <a:lnTo>
                        <a:pt x="16450" y="12955"/>
                      </a:lnTo>
                      <a:cubicBezTo>
                        <a:pt x="18679" y="9219"/>
                        <a:pt x="21933" y="6146"/>
                        <a:pt x="26091" y="3676"/>
                      </a:cubicBezTo>
                      <a:cubicBezTo>
                        <a:pt x="30309" y="1205"/>
                        <a:pt x="35250" y="0"/>
                        <a:pt x="40974" y="0"/>
                      </a:cubicBezTo>
                      <a:lnTo>
                        <a:pt x="46277" y="0"/>
                      </a:lnTo>
                      <a:lnTo>
                        <a:pt x="46277" y="16510"/>
                      </a:lnTo>
                      <a:lnTo>
                        <a:pt x="42179" y="16510"/>
                      </a:lnTo>
                      <a:cubicBezTo>
                        <a:pt x="33382" y="16510"/>
                        <a:pt x="27055" y="19704"/>
                        <a:pt x="23319" y="26151"/>
                      </a:cubicBezTo>
                      <a:cubicBezTo>
                        <a:pt x="19523" y="32599"/>
                        <a:pt x="17535" y="39468"/>
                        <a:pt x="17294" y="46759"/>
                      </a:cubicBezTo>
                      <a:lnTo>
                        <a:pt x="17294" y="96229"/>
                      </a:lnTo>
                      <a:lnTo>
                        <a:pt x="60" y="96229"/>
                      </a:lnTo>
                      <a:lnTo>
                        <a:pt x="60" y="1988"/>
                      </a:lnTo>
                      <a:close/>
                    </a:path>
                  </a:pathLst>
                </a:custGeom>
                <a:grpFill/>
                <a:ln w="6024"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0912814D-AEB7-1511-C35F-76869A9729FE}"/>
                    </a:ext>
                  </a:extLst>
                </p:cNvPr>
                <p:cNvSpPr/>
                <p:nvPr/>
              </p:nvSpPr>
              <p:spPr>
                <a:xfrm>
                  <a:off x="10066440" y="6155248"/>
                  <a:ext cx="80924" cy="96590"/>
                </a:xfrm>
                <a:custGeom>
                  <a:avLst/>
                  <a:gdLst>
                    <a:gd name="connsiteX0" fmla="*/ 0 w 80924"/>
                    <a:gd name="connsiteY0" fmla="*/ 96591 h 96590"/>
                    <a:gd name="connsiteX1" fmla="*/ 0 w 80924"/>
                    <a:gd name="connsiteY1" fmla="*/ 39106 h 96590"/>
                    <a:gd name="connsiteX2" fmla="*/ 5363 w 80924"/>
                    <a:gd name="connsiteY2" fmla="*/ 19764 h 96590"/>
                    <a:gd name="connsiteX3" fmla="*/ 20126 w 80924"/>
                    <a:gd name="connsiteY3" fmla="*/ 5604 h 96590"/>
                    <a:gd name="connsiteX4" fmla="*/ 40673 w 80924"/>
                    <a:gd name="connsiteY4" fmla="*/ 0 h 96590"/>
                    <a:gd name="connsiteX5" fmla="*/ 58087 w 80924"/>
                    <a:gd name="connsiteY5" fmla="*/ 4097 h 96590"/>
                    <a:gd name="connsiteX6" fmla="*/ 74175 w 80924"/>
                    <a:gd name="connsiteY6" fmla="*/ 17354 h 96590"/>
                    <a:gd name="connsiteX7" fmla="*/ 80924 w 80924"/>
                    <a:gd name="connsiteY7" fmla="*/ 40613 h 96590"/>
                    <a:gd name="connsiteX8" fmla="*/ 80924 w 80924"/>
                    <a:gd name="connsiteY8" fmla="*/ 96530 h 96590"/>
                    <a:gd name="connsiteX9" fmla="*/ 63691 w 80924"/>
                    <a:gd name="connsiteY9" fmla="*/ 96530 h 96590"/>
                    <a:gd name="connsiteX10" fmla="*/ 63691 w 80924"/>
                    <a:gd name="connsiteY10" fmla="*/ 40974 h 96590"/>
                    <a:gd name="connsiteX11" fmla="*/ 57243 w 80924"/>
                    <a:gd name="connsiteY11" fmla="*/ 23922 h 96590"/>
                    <a:gd name="connsiteX12" fmla="*/ 40733 w 80924"/>
                    <a:gd name="connsiteY12" fmla="*/ 16450 h 96590"/>
                    <a:gd name="connsiteX13" fmla="*/ 24404 w 80924"/>
                    <a:gd name="connsiteY13" fmla="*/ 23259 h 96590"/>
                    <a:gd name="connsiteX14" fmla="*/ 17715 w 80924"/>
                    <a:gd name="connsiteY14" fmla="*/ 39408 h 96590"/>
                    <a:gd name="connsiteX15" fmla="*/ 17715 w 80924"/>
                    <a:gd name="connsiteY15" fmla="*/ 96530 h 96590"/>
                    <a:gd name="connsiteX16" fmla="*/ 60 w 80924"/>
                    <a:gd name="connsiteY16" fmla="*/ 96530 h 96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924" h="96590">
                      <a:moveTo>
                        <a:pt x="0" y="96591"/>
                      </a:moveTo>
                      <a:lnTo>
                        <a:pt x="0" y="39106"/>
                      </a:lnTo>
                      <a:cubicBezTo>
                        <a:pt x="0" y="32117"/>
                        <a:pt x="1808" y="25729"/>
                        <a:pt x="5363" y="19764"/>
                      </a:cubicBezTo>
                      <a:cubicBezTo>
                        <a:pt x="8918" y="13859"/>
                        <a:pt x="13859" y="9159"/>
                        <a:pt x="20126" y="5604"/>
                      </a:cubicBezTo>
                      <a:cubicBezTo>
                        <a:pt x="26392" y="2049"/>
                        <a:pt x="33261" y="241"/>
                        <a:pt x="40673" y="0"/>
                      </a:cubicBezTo>
                      <a:cubicBezTo>
                        <a:pt x="45976" y="0"/>
                        <a:pt x="51820" y="1386"/>
                        <a:pt x="58087" y="4097"/>
                      </a:cubicBezTo>
                      <a:cubicBezTo>
                        <a:pt x="64354" y="6809"/>
                        <a:pt x="69716" y="11268"/>
                        <a:pt x="74175" y="17354"/>
                      </a:cubicBezTo>
                      <a:cubicBezTo>
                        <a:pt x="78634" y="23500"/>
                        <a:pt x="80924" y="31213"/>
                        <a:pt x="80924" y="40613"/>
                      </a:cubicBezTo>
                      <a:lnTo>
                        <a:pt x="80924" y="96530"/>
                      </a:lnTo>
                      <a:lnTo>
                        <a:pt x="63691" y="96530"/>
                      </a:lnTo>
                      <a:lnTo>
                        <a:pt x="63691" y="40974"/>
                      </a:lnTo>
                      <a:cubicBezTo>
                        <a:pt x="63691" y="34406"/>
                        <a:pt x="61522" y="28742"/>
                        <a:pt x="57243" y="23922"/>
                      </a:cubicBezTo>
                      <a:cubicBezTo>
                        <a:pt x="52965" y="19101"/>
                        <a:pt x="47422" y="16631"/>
                        <a:pt x="40733" y="16450"/>
                      </a:cubicBezTo>
                      <a:cubicBezTo>
                        <a:pt x="34286" y="16450"/>
                        <a:pt x="28863" y="18740"/>
                        <a:pt x="24404" y="23259"/>
                      </a:cubicBezTo>
                      <a:cubicBezTo>
                        <a:pt x="19945" y="27778"/>
                        <a:pt x="17715" y="33141"/>
                        <a:pt x="17715" y="39408"/>
                      </a:cubicBezTo>
                      <a:lnTo>
                        <a:pt x="17715" y="96530"/>
                      </a:lnTo>
                      <a:lnTo>
                        <a:pt x="60" y="96530"/>
                      </a:lnTo>
                      <a:close/>
                    </a:path>
                  </a:pathLst>
                </a:custGeom>
                <a:grpFill/>
                <a:ln w="6024"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01D25919-E03F-3D0F-2E90-A9F30630DD0F}"/>
                    </a:ext>
                  </a:extLst>
                </p:cNvPr>
                <p:cNvSpPr/>
                <p:nvPr/>
              </p:nvSpPr>
              <p:spPr>
                <a:xfrm>
                  <a:off x="10172672" y="6125964"/>
                  <a:ext cx="20607" cy="125875"/>
                </a:xfrm>
                <a:custGeom>
                  <a:avLst/>
                  <a:gdLst>
                    <a:gd name="connsiteX0" fmla="*/ 0 w 20607"/>
                    <a:gd name="connsiteY0" fmla="*/ 10003 h 125875"/>
                    <a:gd name="connsiteX1" fmla="*/ 3314 w 20607"/>
                    <a:gd name="connsiteY1" fmla="*/ 2892 h 125875"/>
                    <a:gd name="connsiteX2" fmla="*/ 10424 w 20607"/>
                    <a:gd name="connsiteY2" fmla="*/ 0 h 125875"/>
                    <a:gd name="connsiteX3" fmla="*/ 17534 w 20607"/>
                    <a:gd name="connsiteY3" fmla="*/ 2953 h 125875"/>
                    <a:gd name="connsiteX4" fmla="*/ 20608 w 20607"/>
                    <a:gd name="connsiteY4" fmla="*/ 10424 h 125875"/>
                    <a:gd name="connsiteX5" fmla="*/ 17775 w 20607"/>
                    <a:gd name="connsiteY5" fmla="*/ 18017 h 125875"/>
                    <a:gd name="connsiteX6" fmla="*/ 10846 w 20607"/>
                    <a:gd name="connsiteY6" fmla="*/ 20788 h 125875"/>
                    <a:gd name="connsiteX7" fmla="*/ 3254 w 20607"/>
                    <a:gd name="connsiteY7" fmla="*/ 17836 h 125875"/>
                    <a:gd name="connsiteX8" fmla="*/ 0 w 20607"/>
                    <a:gd name="connsiteY8" fmla="*/ 10003 h 125875"/>
                    <a:gd name="connsiteX9" fmla="*/ 1567 w 20607"/>
                    <a:gd name="connsiteY9" fmla="*/ 125875 h 125875"/>
                    <a:gd name="connsiteX10" fmla="*/ 1567 w 20607"/>
                    <a:gd name="connsiteY10" fmla="*/ 31635 h 125875"/>
                    <a:gd name="connsiteX11" fmla="*/ 18800 w 20607"/>
                    <a:gd name="connsiteY11" fmla="*/ 31635 h 125875"/>
                    <a:gd name="connsiteX12" fmla="*/ 18800 w 20607"/>
                    <a:gd name="connsiteY12" fmla="*/ 125875 h 125875"/>
                    <a:gd name="connsiteX13" fmla="*/ 1567 w 20607"/>
                    <a:gd name="connsiteY13" fmla="*/ 125875 h 12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07" h="125875">
                      <a:moveTo>
                        <a:pt x="0" y="10003"/>
                      </a:moveTo>
                      <a:cubicBezTo>
                        <a:pt x="181" y="7170"/>
                        <a:pt x="1265" y="4820"/>
                        <a:pt x="3314" y="2892"/>
                      </a:cubicBezTo>
                      <a:cubicBezTo>
                        <a:pt x="5363" y="964"/>
                        <a:pt x="7713" y="0"/>
                        <a:pt x="10424" y="0"/>
                      </a:cubicBezTo>
                      <a:cubicBezTo>
                        <a:pt x="13136" y="0"/>
                        <a:pt x="15546" y="964"/>
                        <a:pt x="17534" y="2953"/>
                      </a:cubicBezTo>
                      <a:cubicBezTo>
                        <a:pt x="19583" y="4941"/>
                        <a:pt x="20608" y="7412"/>
                        <a:pt x="20608" y="10424"/>
                      </a:cubicBezTo>
                      <a:cubicBezTo>
                        <a:pt x="20608" y="13618"/>
                        <a:pt x="19643" y="16149"/>
                        <a:pt x="17775" y="18017"/>
                      </a:cubicBezTo>
                      <a:cubicBezTo>
                        <a:pt x="15847" y="19885"/>
                        <a:pt x="13558" y="20788"/>
                        <a:pt x="10846" y="20788"/>
                      </a:cubicBezTo>
                      <a:cubicBezTo>
                        <a:pt x="7954" y="20788"/>
                        <a:pt x="5423" y="19824"/>
                        <a:pt x="3254" y="17836"/>
                      </a:cubicBezTo>
                      <a:cubicBezTo>
                        <a:pt x="1085" y="15847"/>
                        <a:pt x="0" y="13256"/>
                        <a:pt x="0" y="10003"/>
                      </a:cubicBezTo>
                      <a:close/>
                      <a:moveTo>
                        <a:pt x="1567" y="125875"/>
                      </a:moveTo>
                      <a:lnTo>
                        <a:pt x="1567" y="31635"/>
                      </a:lnTo>
                      <a:lnTo>
                        <a:pt x="18800" y="31635"/>
                      </a:lnTo>
                      <a:lnTo>
                        <a:pt x="18800" y="125875"/>
                      </a:lnTo>
                      <a:lnTo>
                        <a:pt x="1567" y="125875"/>
                      </a:lnTo>
                      <a:close/>
                    </a:path>
                  </a:pathLst>
                </a:custGeom>
                <a:grpFill/>
                <a:ln w="6024"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03102BA3-A976-FA61-06D4-DE756A44A46C}"/>
                    </a:ext>
                  </a:extLst>
                </p:cNvPr>
                <p:cNvSpPr/>
                <p:nvPr/>
              </p:nvSpPr>
              <p:spPr>
                <a:xfrm>
                  <a:off x="10215153" y="6155549"/>
                  <a:ext cx="96711" cy="98217"/>
                </a:xfrm>
                <a:custGeom>
                  <a:avLst/>
                  <a:gdLst>
                    <a:gd name="connsiteX0" fmla="*/ 78996 w 96711"/>
                    <a:gd name="connsiteY0" fmla="*/ 96289 h 98217"/>
                    <a:gd name="connsiteX1" fmla="*/ 78996 w 96711"/>
                    <a:gd name="connsiteY1" fmla="*/ 41878 h 98217"/>
                    <a:gd name="connsiteX2" fmla="*/ 74838 w 96711"/>
                    <a:gd name="connsiteY2" fmla="*/ 28983 h 98217"/>
                    <a:gd name="connsiteX3" fmla="*/ 64173 w 96711"/>
                    <a:gd name="connsiteY3" fmla="*/ 19885 h 98217"/>
                    <a:gd name="connsiteX4" fmla="*/ 48024 w 96711"/>
                    <a:gd name="connsiteY4" fmla="*/ 16570 h 98217"/>
                    <a:gd name="connsiteX5" fmla="*/ 34467 w 96711"/>
                    <a:gd name="connsiteY5" fmla="*/ 19583 h 98217"/>
                    <a:gd name="connsiteX6" fmla="*/ 22415 w 96711"/>
                    <a:gd name="connsiteY6" fmla="*/ 29767 h 98217"/>
                    <a:gd name="connsiteX7" fmla="*/ 17233 w 96711"/>
                    <a:gd name="connsiteY7" fmla="*/ 48386 h 98217"/>
                    <a:gd name="connsiteX8" fmla="*/ 21572 w 96711"/>
                    <a:gd name="connsiteY8" fmla="*/ 66222 h 98217"/>
                    <a:gd name="connsiteX9" fmla="*/ 33020 w 96711"/>
                    <a:gd name="connsiteY9" fmla="*/ 77791 h 98217"/>
                    <a:gd name="connsiteX10" fmla="*/ 48024 w 96711"/>
                    <a:gd name="connsiteY10" fmla="*/ 81768 h 98217"/>
                    <a:gd name="connsiteX11" fmla="*/ 72187 w 96711"/>
                    <a:gd name="connsiteY11" fmla="*/ 68572 h 98217"/>
                    <a:gd name="connsiteX12" fmla="*/ 72187 w 96711"/>
                    <a:gd name="connsiteY12" fmla="*/ 89420 h 98217"/>
                    <a:gd name="connsiteX13" fmla="*/ 64052 w 96711"/>
                    <a:gd name="connsiteY13" fmla="*/ 94361 h 98217"/>
                    <a:gd name="connsiteX14" fmla="*/ 57304 w 96711"/>
                    <a:gd name="connsiteY14" fmla="*/ 96892 h 98217"/>
                    <a:gd name="connsiteX15" fmla="*/ 46458 w 96711"/>
                    <a:gd name="connsiteY15" fmla="*/ 98218 h 98217"/>
                    <a:gd name="connsiteX16" fmla="*/ 24103 w 96711"/>
                    <a:gd name="connsiteY16" fmla="*/ 92072 h 98217"/>
                    <a:gd name="connsiteX17" fmla="*/ 6688 w 96711"/>
                    <a:gd name="connsiteY17" fmla="*/ 74537 h 98217"/>
                    <a:gd name="connsiteX18" fmla="*/ 0 w 96711"/>
                    <a:gd name="connsiteY18" fmla="*/ 48326 h 98217"/>
                    <a:gd name="connsiteX19" fmla="*/ 5664 w 96711"/>
                    <a:gd name="connsiteY19" fmla="*/ 23982 h 98217"/>
                    <a:gd name="connsiteX20" fmla="*/ 22536 w 96711"/>
                    <a:gd name="connsiteY20" fmla="*/ 6508 h 98217"/>
                    <a:gd name="connsiteX21" fmla="*/ 49470 w 96711"/>
                    <a:gd name="connsiteY21" fmla="*/ 0 h 98217"/>
                    <a:gd name="connsiteX22" fmla="*/ 69717 w 96711"/>
                    <a:gd name="connsiteY22" fmla="*/ 3495 h 98217"/>
                    <a:gd name="connsiteX23" fmla="*/ 84660 w 96711"/>
                    <a:gd name="connsiteY23" fmla="*/ 12955 h 98217"/>
                    <a:gd name="connsiteX24" fmla="*/ 93698 w 96711"/>
                    <a:gd name="connsiteY24" fmla="*/ 26754 h 98217"/>
                    <a:gd name="connsiteX25" fmla="*/ 96711 w 96711"/>
                    <a:gd name="connsiteY25" fmla="*/ 43143 h 98217"/>
                    <a:gd name="connsiteX26" fmla="*/ 96711 w 96711"/>
                    <a:gd name="connsiteY26" fmla="*/ 96169 h 98217"/>
                    <a:gd name="connsiteX27" fmla="*/ 79056 w 96711"/>
                    <a:gd name="connsiteY27" fmla="*/ 96169 h 98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6711" h="98217">
                      <a:moveTo>
                        <a:pt x="78996" y="96289"/>
                      </a:moveTo>
                      <a:lnTo>
                        <a:pt x="78996" y="41878"/>
                      </a:lnTo>
                      <a:cubicBezTo>
                        <a:pt x="78755" y="37118"/>
                        <a:pt x="77369" y="32840"/>
                        <a:pt x="74838" y="28983"/>
                      </a:cubicBezTo>
                      <a:cubicBezTo>
                        <a:pt x="72308" y="25127"/>
                        <a:pt x="68752" y="22114"/>
                        <a:pt x="64173" y="19885"/>
                      </a:cubicBezTo>
                      <a:cubicBezTo>
                        <a:pt x="59593" y="17655"/>
                        <a:pt x="54170" y="16570"/>
                        <a:pt x="48024" y="16570"/>
                      </a:cubicBezTo>
                      <a:cubicBezTo>
                        <a:pt x="43686" y="16570"/>
                        <a:pt x="39167" y="17595"/>
                        <a:pt x="34467" y="19583"/>
                      </a:cubicBezTo>
                      <a:cubicBezTo>
                        <a:pt x="29767" y="21572"/>
                        <a:pt x="25729" y="25006"/>
                        <a:pt x="22415" y="29767"/>
                      </a:cubicBezTo>
                      <a:cubicBezTo>
                        <a:pt x="19101" y="34527"/>
                        <a:pt x="17354" y="40733"/>
                        <a:pt x="17233" y="48386"/>
                      </a:cubicBezTo>
                      <a:cubicBezTo>
                        <a:pt x="17233" y="55195"/>
                        <a:pt x="18679" y="61160"/>
                        <a:pt x="21572" y="66222"/>
                      </a:cubicBezTo>
                      <a:cubicBezTo>
                        <a:pt x="24464" y="71283"/>
                        <a:pt x="28260" y="75140"/>
                        <a:pt x="33020" y="77791"/>
                      </a:cubicBezTo>
                      <a:cubicBezTo>
                        <a:pt x="37781" y="80442"/>
                        <a:pt x="42782" y="81768"/>
                        <a:pt x="48024" y="81768"/>
                      </a:cubicBezTo>
                      <a:cubicBezTo>
                        <a:pt x="57123" y="81768"/>
                        <a:pt x="65137" y="77369"/>
                        <a:pt x="72187" y="68572"/>
                      </a:cubicBezTo>
                      <a:lnTo>
                        <a:pt x="72187" y="89420"/>
                      </a:lnTo>
                      <a:cubicBezTo>
                        <a:pt x="68451" y="91770"/>
                        <a:pt x="65740" y="93457"/>
                        <a:pt x="64052" y="94361"/>
                      </a:cubicBezTo>
                      <a:cubicBezTo>
                        <a:pt x="62365" y="95265"/>
                        <a:pt x="60136" y="96109"/>
                        <a:pt x="57304" y="96892"/>
                      </a:cubicBezTo>
                      <a:cubicBezTo>
                        <a:pt x="54472" y="97675"/>
                        <a:pt x="50856" y="98097"/>
                        <a:pt x="46458" y="98218"/>
                      </a:cubicBezTo>
                      <a:cubicBezTo>
                        <a:pt x="38684" y="98218"/>
                        <a:pt x="31273" y="96169"/>
                        <a:pt x="24103" y="92072"/>
                      </a:cubicBezTo>
                      <a:cubicBezTo>
                        <a:pt x="16932" y="87974"/>
                        <a:pt x="11147" y="82129"/>
                        <a:pt x="6688" y="74537"/>
                      </a:cubicBezTo>
                      <a:cubicBezTo>
                        <a:pt x="2229" y="66945"/>
                        <a:pt x="0" y="58208"/>
                        <a:pt x="0" y="48326"/>
                      </a:cubicBezTo>
                      <a:cubicBezTo>
                        <a:pt x="0" y="39468"/>
                        <a:pt x="1868" y="31333"/>
                        <a:pt x="5664" y="23982"/>
                      </a:cubicBezTo>
                      <a:cubicBezTo>
                        <a:pt x="9460" y="16631"/>
                        <a:pt x="15064" y="10846"/>
                        <a:pt x="22536" y="6508"/>
                      </a:cubicBezTo>
                      <a:cubicBezTo>
                        <a:pt x="30008" y="2169"/>
                        <a:pt x="38986" y="0"/>
                        <a:pt x="49470" y="0"/>
                      </a:cubicBezTo>
                      <a:cubicBezTo>
                        <a:pt x="57002" y="0"/>
                        <a:pt x="63691" y="1145"/>
                        <a:pt x="69717" y="3495"/>
                      </a:cubicBezTo>
                      <a:cubicBezTo>
                        <a:pt x="75742" y="5845"/>
                        <a:pt x="80683" y="8978"/>
                        <a:pt x="84660" y="12955"/>
                      </a:cubicBezTo>
                      <a:cubicBezTo>
                        <a:pt x="88637" y="16992"/>
                        <a:pt x="91650" y="21572"/>
                        <a:pt x="93698" y="26754"/>
                      </a:cubicBezTo>
                      <a:cubicBezTo>
                        <a:pt x="95747" y="31936"/>
                        <a:pt x="96711" y="37419"/>
                        <a:pt x="96711" y="43143"/>
                      </a:cubicBezTo>
                      <a:lnTo>
                        <a:pt x="96711" y="96169"/>
                      </a:lnTo>
                      <a:lnTo>
                        <a:pt x="79056" y="96169"/>
                      </a:lnTo>
                      <a:close/>
                    </a:path>
                  </a:pathLst>
                </a:custGeom>
                <a:grpFill/>
                <a:ln w="6024"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1F54839B-A628-1CDB-2EB4-02542A28B9DD}"/>
                    </a:ext>
                  </a:extLst>
                </p:cNvPr>
                <p:cNvSpPr/>
                <p:nvPr/>
              </p:nvSpPr>
              <p:spPr>
                <a:xfrm>
                  <a:off x="10385859" y="6114274"/>
                  <a:ext cx="101893" cy="137625"/>
                </a:xfrm>
                <a:custGeom>
                  <a:avLst/>
                  <a:gdLst>
                    <a:gd name="connsiteX0" fmla="*/ 0 w 101893"/>
                    <a:gd name="connsiteY0" fmla="*/ 137565 h 137625"/>
                    <a:gd name="connsiteX1" fmla="*/ 0 w 101893"/>
                    <a:gd name="connsiteY1" fmla="*/ 0 h 137625"/>
                    <a:gd name="connsiteX2" fmla="*/ 36335 w 101893"/>
                    <a:gd name="connsiteY2" fmla="*/ 0 h 137625"/>
                    <a:gd name="connsiteX3" fmla="*/ 66161 w 101893"/>
                    <a:gd name="connsiteY3" fmla="*/ 7773 h 137625"/>
                    <a:gd name="connsiteX4" fmla="*/ 90867 w 101893"/>
                    <a:gd name="connsiteY4" fmla="*/ 30972 h 137625"/>
                    <a:gd name="connsiteX5" fmla="*/ 101893 w 101893"/>
                    <a:gd name="connsiteY5" fmla="*/ 67909 h 137625"/>
                    <a:gd name="connsiteX6" fmla="*/ 97916 w 101893"/>
                    <a:gd name="connsiteY6" fmla="*/ 92011 h 137625"/>
                    <a:gd name="connsiteX7" fmla="*/ 86106 w 101893"/>
                    <a:gd name="connsiteY7" fmla="*/ 114065 h 137625"/>
                    <a:gd name="connsiteX8" fmla="*/ 65860 w 101893"/>
                    <a:gd name="connsiteY8" fmla="*/ 130515 h 137625"/>
                    <a:gd name="connsiteX9" fmla="*/ 37178 w 101893"/>
                    <a:gd name="connsiteY9" fmla="*/ 137565 h 137625"/>
                    <a:gd name="connsiteX10" fmla="*/ 25970 w 101893"/>
                    <a:gd name="connsiteY10" fmla="*/ 137565 h 137625"/>
                    <a:gd name="connsiteX11" fmla="*/ 25970 w 101893"/>
                    <a:gd name="connsiteY11" fmla="*/ 119910 h 137625"/>
                    <a:gd name="connsiteX12" fmla="*/ 38745 w 101893"/>
                    <a:gd name="connsiteY12" fmla="*/ 119910 h 137625"/>
                    <a:gd name="connsiteX13" fmla="*/ 61823 w 101893"/>
                    <a:gd name="connsiteY13" fmla="*/ 111956 h 137625"/>
                    <a:gd name="connsiteX14" fmla="*/ 77309 w 101893"/>
                    <a:gd name="connsiteY14" fmla="*/ 91891 h 137625"/>
                    <a:gd name="connsiteX15" fmla="*/ 82732 w 101893"/>
                    <a:gd name="connsiteY15" fmla="*/ 67909 h 137625"/>
                    <a:gd name="connsiteX16" fmla="*/ 75923 w 101893"/>
                    <a:gd name="connsiteY16" fmla="*/ 42300 h 137625"/>
                    <a:gd name="connsiteX17" fmla="*/ 58087 w 101893"/>
                    <a:gd name="connsiteY17" fmla="*/ 24042 h 137625"/>
                    <a:gd name="connsiteX18" fmla="*/ 31153 w 101893"/>
                    <a:gd name="connsiteY18" fmla="*/ 17294 h 137625"/>
                    <a:gd name="connsiteX19" fmla="*/ 18378 w 101893"/>
                    <a:gd name="connsiteY19" fmla="*/ 17294 h 137625"/>
                    <a:gd name="connsiteX20" fmla="*/ 18378 w 101893"/>
                    <a:gd name="connsiteY20" fmla="*/ 137625 h 137625"/>
                    <a:gd name="connsiteX21" fmla="*/ 121 w 101893"/>
                    <a:gd name="connsiteY21" fmla="*/ 137625 h 13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1893" h="137625">
                      <a:moveTo>
                        <a:pt x="0" y="137565"/>
                      </a:moveTo>
                      <a:lnTo>
                        <a:pt x="0" y="0"/>
                      </a:lnTo>
                      <a:lnTo>
                        <a:pt x="36335" y="0"/>
                      </a:lnTo>
                      <a:cubicBezTo>
                        <a:pt x="46337" y="0"/>
                        <a:pt x="56340" y="2591"/>
                        <a:pt x="66161" y="7773"/>
                      </a:cubicBezTo>
                      <a:cubicBezTo>
                        <a:pt x="76044" y="12955"/>
                        <a:pt x="84238" y="20668"/>
                        <a:pt x="90867" y="30972"/>
                      </a:cubicBezTo>
                      <a:cubicBezTo>
                        <a:pt x="97495" y="41276"/>
                        <a:pt x="101170" y="53568"/>
                        <a:pt x="101893" y="67909"/>
                      </a:cubicBezTo>
                      <a:cubicBezTo>
                        <a:pt x="101773" y="76043"/>
                        <a:pt x="100447" y="84118"/>
                        <a:pt x="97916" y="92011"/>
                      </a:cubicBezTo>
                      <a:cubicBezTo>
                        <a:pt x="95325" y="99965"/>
                        <a:pt x="91409" y="107316"/>
                        <a:pt x="86106" y="114065"/>
                      </a:cubicBezTo>
                      <a:cubicBezTo>
                        <a:pt x="80804" y="120814"/>
                        <a:pt x="74055" y="126297"/>
                        <a:pt x="65860" y="130515"/>
                      </a:cubicBezTo>
                      <a:cubicBezTo>
                        <a:pt x="57665" y="134673"/>
                        <a:pt x="48145" y="137023"/>
                        <a:pt x="37178" y="137565"/>
                      </a:cubicBezTo>
                      <a:lnTo>
                        <a:pt x="25970" y="137565"/>
                      </a:lnTo>
                      <a:lnTo>
                        <a:pt x="25970" y="119910"/>
                      </a:lnTo>
                      <a:lnTo>
                        <a:pt x="38745" y="119910"/>
                      </a:lnTo>
                      <a:cubicBezTo>
                        <a:pt x="47422" y="119910"/>
                        <a:pt x="55135" y="117259"/>
                        <a:pt x="61823" y="111956"/>
                      </a:cubicBezTo>
                      <a:cubicBezTo>
                        <a:pt x="68512" y="106654"/>
                        <a:pt x="73693" y="99965"/>
                        <a:pt x="77309" y="91891"/>
                      </a:cubicBezTo>
                      <a:cubicBezTo>
                        <a:pt x="80924" y="83816"/>
                        <a:pt x="82732" y="75802"/>
                        <a:pt x="82732" y="67909"/>
                      </a:cubicBezTo>
                      <a:cubicBezTo>
                        <a:pt x="82370" y="58509"/>
                        <a:pt x="80081" y="49952"/>
                        <a:pt x="75923" y="42300"/>
                      </a:cubicBezTo>
                      <a:cubicBezTo>
                        <a:pt x="71765" y="34647"/>
                        <a:pt x="65740" y="28561"/>
                        <a:pt x="58087" y="24042"/>
                      </a:cubicBezTo>
                      <a:cubicBezTo>
                        <a:pt x="50374" y="19523"/>
                        <a:pt x="41396" y="17294"/>
                        <a:pt x="31153" y="17294"/>
                      </a:cubicBezTo>
                      <a:lnTo>
                        <a:pt x="18378" y="17294"/>
                      </a:lnTo>
                      <a:lnTo>
                        <a:pt x="18378" y="137625"/>
                      </a:lnTo>
                      <a:lnTo>
                        <a:pt x="121" y="137625"/>
                      </a:lnTo>
                      <a:close/>
                    </a:path>
                  </a:pathLst>
                </a:custGeom>
                <a:grpFill/>
                <a:ln w="6024"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C753AAD2-F604-4E6F-7D92-98FFF832998C}"/>
                    </a:ext>
                  </a:extLst>
                </p:cNvPr>
                <p:cNvSpPr/>
                <p:nvPr/>
              </p:nvSpPr>
              <p:spPr>
                <a:xfrm>
                  <a:off x="10499863" y="6155610"/>
                  <a:ext cx="97795" cy="98518"/>
                </a:xfrm>
                <a:custGeom>
                  <a:avLst/>
                  <a:gdLst>
                    <a:gd name="connsiteX0" fmla="*/ 23379 w 97795"/>
                    <a:gd name="connsiteY0" fmla="*/ 51278 h 98518"/>
                    <a:gd name="connsiteX1" fmla="*/ 70319 w 97795"/>
                    <a:gd name="connsiteY1" fmla="*/ 25368 h 98518"/>
                    <a:gd name="connsiteX2" fmla="*/ 62004 w 97795"/>
                    <a:gd name="connsiteY2" fmla="*/ 18920 h 98518"/>
                    <a:gd name="connsiteX3" fmla="*/ 48325 w 97795"/>
                    <a:gd name="connsiteY3" fmla="*/ 16510 h 98518"/>
                    <a:gd name="connsiteX4" fmla="*/ 32297 w 97795"/>
                    <a:gd name="connsiteY4" fmla="*/ 21090 h 98518"/>
                    <a:gd name="connsiteX5" fmla="*/ 21752 w 97795"/>
                    <a:gd name="connsiteY5" fmla="*/ 33442 h 98518"/>
                    <a:gd name="connsiteX6" fmla="*/ 18077 w 97795"/>
                    <a:gd name="connsiteY6" fmla="*/ 50675 h 98518"/>
                    <a:gd name="connsiteX7" fmla="*/ 22174 w 97795"/>
                    <a:gd name="connsiteY7" fmla="*/ 65679 h 98518"/>
                    <a:gd name="connsiteX8" fmla="*/ 32779 w 97795"/>
                    <a:gd name="connsiteY8" fmla="*/ 77249 h 98518"/>
                    <a:gd name="connsiteX9" fmla="*/ 49109 w 97795"/>
                    <a:gd name="connsiteY9" fmla="*/ 81647 h 98518"/>
                    <a:gd name="connsiteX10" fmla="*/ 70500 w 97795"/>
                    <a:gd name="connsiteY10" fmla="*/ 73995 h 98518"/>
                    <a:gd name="connsiteX11" fmla="*/ 80502 w 97795"/>
                    <a:gd name="connsiteY11" fmla="*/ 52001 h 98518"/>
                    <a:gd name="connsiteX12" fmla="*/ 97796 w 97795"/>
                    <a:gd name="connsiteY12" fmla="*/ 54411 h 98518"/>
                    <a:gd name="connsiteX13" fmla="*/ 94482 w 97795"/>
                    <a:gd name="connsiteY13" fmla="*/ 68813 h 98518"/>
                    <a:gd name="connsiteX14" fmla="*/ 84961 w 97795"/>
                    <a:gd name="connsiteY14" fmla="*/ 83154 h 98518"/>
                    <a:gd name="connsiteX15" fmla="*/ 69234 w 97795"/>
                    <a:gd name="connsiteY15" fmla="*/ 94181 h 98518"/>
                    <a:gd name="connsiteX16" fmla="*/ 47904 w 97795"/>
                    <a:gd name="connsiteY16" fmla="*/ 98519 h 98518"/>
                    <a:gd name="connsiteX17" fmla="*/ 24344 w 97795"/>
                    <a:gd name="connsiteY17" fmla="*/ 92072 h 98518"/>
                    <a:gd name="connsiteX18" fmla="*/ 6628 w 97795"/>
                    <a:gd name="connsiteY18" fmla="*/ 74718 h 98518"/>
                    <a:gd name="connsiteX19" fmla="*/ 0 w 97795"/>
                    <a:gd name="connsiteY19" fmla="*/ 51218 h 98518"/>
                    <a:gd name="connsiteX20" fmla="*/ 4338 w 97795"/>
                    <a:gd name="connsiteY20" fmla="*/ 28622 h 98518"/>
                    <a:gd name="connsiteX21" fmla="*/ 15847 w 97795"/>
                    <a:gd name="connsiteY21" fmla="*/ 12473 h 98518"/>
                    <a:gd name="connsiteX22" fmla="*/ 31514 w 97795"/>
                    <a:gd name="connsiteY22" fmla="*/ 3073 h 98518"/>
                    <a:gd name="connsiteX23" fmla="*/ 48265 w 97795"/>
                    <a:gd name="connsiteY23" fmla="*/ 0 h 98518"/>
                    <a:gd name="connsiteX24" fmla="*/ 75441 w 97795"/>
                    <a:gd name="connsiteY24" fmla="*/ 7291 h 98518"/>
                    <a:gd name="connsiteX25" fmla="*/ 94421 w 97795"/>
                    <a:gd name="connsiteY25" fmla="*/ 29827 h 98518"/>
                    <a:gd name="connsiteX26" fmla="*/ 30851 w 97795"/>
                    <a:gd name="connsiteY26" fmla="*/ 65137 h 98518"/>
                    <a:gd name="connsiteX27" fmla="*/ 23379 w 97795"/>
                    <a:gd name="connsiteY27" fmla="*/ 51218 h 98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7795" h="98518">
                      <a:moveTo>
                        <a:pt x="23379" y="51278"/>
                      </a:moveTo>
                      <a:lnTo>
                        <a:pt x="70319" y="25368"/>
                      </a:lnTo>
                      <a:cubicBezTo>
                        <a:pt x="67728" y="22656"/>
                        <a:pt x="64956" y="20547"/>
                        <a:pt x="62004" y="18920"/>
                      </a:cubicBezTo>
                      <a:cubicBezTo>
                        <a:pt x="59111" y="17294"/>
                        <a:pt x="54532" y="16510"/>
                        <a:pt x="48325" y="16510"/>
                      </a:cubicBezTo>
                      <a:cubicBezTo>
                        <a:pt x="42119" y="16510"/>
                        <a:pt x="36877" y="18017"/>
                        <a:pt x="32297" y="21090"/>
                      </a:cubicBezTo>
                      <a:cubicBezTo>
                        <a:pt x="27718" y="24102"/>
                        <a:pt x="24223" y="28260"/>
                        <a:pt x="21752" y="33442"/>
                      </a:cubicBezTo>
                      <a:cubicBezTo>
                        <a:pt x="19282" y="38624"/>
                        <a:pt x="18077" y="44409"/>
                        <a:pt x="18077" y="50675"/>
                      </a:cubicBezTo>
                      <a:cubicBezTo>
                        <a:pt x="18318" y="55918"/>
                        <a:pt x="19704" y="60919"/>
                        <a:pt x="22174" y="65679"/>
                      </a:cubicBezTo>
                      <a:cubicBezTo>
                        <a:pt x="24645" y="70440"/>
                        <a:pt x="28140" y="74296"/>
                        <a:pt x="32779" y="77249"/>
                      </a:cubicBezTo>
                      <a:cubicBezTo>
                        <a:pt x="37419" y="80201"/>
                        <a:pt x="42842" y="81647"/>
                        <a:pt x="49109" y="81647"/>
                      </a:cubicBezTo>
                      <a:cubicBezTo>
                        <a:pt x="58690" y="81466"/>
                        <a:pt x="65800" y="78936"/>
                        <a:pt x="70500" y="73995"/>
                      </a:cubicBezTo>
                      <a:cubicBezTo>
                        <a:pt x="75200" y="69114"/>
                        <a:pt x="78514" y="61763"/>
                        <a:pt x="80502" y="52001"/>
                      </a:cubicBezTo>
                      <a:lnTo>
                        <a:pt x="97796" y="54411"/>
                      </a:lnTo>
                      <a:cubicBezTo>
                        <a:pt x="97675" y="58991"/>
                        <a:pt x="96591" y="63751"/>
                        <a:pt x="94482" y="68813"/>
                      </a:cubicBezTo>
                      <a:cubicBezTo>
                        <a:pt x="92373" y="73814"/>
                        <a:pt x="89179" y="78634"/>
                        <a:pt x="84961" y="83154"/>
                      </a:cubicBezTo>
                      <a:cubicBezTo>
                        <a:pt x="80743" y="87733"/>
                        <a:pt x="75501" y="91409"/>
                        <a:pt x="69234" y="94181"/>
                      </a:cubicBezTo>
                      <a:cubicBezTo>
                        <a:pt x="62968" y="97013"/>
                        <a:pt x="55918" y="98459"/>
                        <a:pt x="47904" y="98519"/>
                      </a:cubicBezTo>
                      <a:cubicBezTo>
                        <a:pt x="39588" y="98519"/>
                        <a:pt x="31755" y="96350"/>
                        <a:pt x="24344" y="92072"/>
                      </a:cubicBezTo>
                      <a:cubicBezTo>
                        <a:pt x="16932" y="87793"/>
                        <a:pt x="11027" y="82009"/>
                        <a:pt x="6628" y="74718"/>
                      </a:cubicBezTo>
                      <a:cubicBezTo>
                        <a:pt x="2229" y="67427"/>
                        <a:pt x="0" y="59593"/>
                        <a:pt x="0" y="51218"/>
                      </a:cubicBezTo>
                      <a:cubicBezTo>
                        <a:pt x="0" y="42842"/>
                        <a:pt x="1446" y="35129"/>
                        <a:pt x="4338" y="28622"/>
                      </a:cubicBezTo>
                      <a:cubicBezTo>
                        <a:pt x="7231" y="22114"/>
                        <a:pt x="11087" y="16691"/>
                        <a:pt x="15847" y="12473"/>
                      </a:cubicBezTo>
                      <a:cubicBezTo>
                        <a:pt x="20608" y="8255"/>
                        <a:pt x="25850" y="5122"/>
                        <a:pt x="31514" y="3073"/>
                      </a:cubicBezTo>
                      <a:cubicBezTo>
                        <a:pt x="37178" y="1024"/>
                        <a:pt x="42782" y="0"/>
                        <a:pt x="48265" y="0"/>
                      </a:cubicBezTo>
                      <a:cubicBezTo>
                        <a:pt x="59051" y="0"/>
                        <a:pt x="68089" y="2410"/>
                        <a:pt x="75441" y="7291"/>
                      </a:cubicBezTo>
                      <a:cubicBezTo>
                        <a:pt x="82792" y="12172"/>
                        <a:pt x="89119" y="19704"/>
                        <a:pt x="94421" y="29827"/>
                      </a:cubicBezTo>
                      <a:lnTo>
                        <a:pt x="30851" y="65137"/>
                      </a:lnTo>
                      <a:lnTo>
                        <a:pt x="23379" y="51218"/>
                      </a:lnTo>
                      <a:close/>
                    </a:path>
                  </a:pathLst>
                </a:custGeom>
                <a:grpFill/>
                <a:ln w="6024"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53A09D88-29CE-5FE0-DAC7-9A851846A27B}"/>
                    </a:ext>
                  </a:extLst>
                </p:cNvPr>
                <p:cNvSpPr/>
                <p:nvPr/>
              </p:nvSpPr>
              <p:spPr>
                <a:xfrm>
                  <a:off x="10611157" y="6155730"/>
                  <a:ext cx="96168" cy="138408"/>
                </a:xfrm>
                <a:custGeom>
                  <a:avLst/>
                  <a:gdLst>
                    <a:gd name="connsiteX0" fmla="*/ 0 w 96168"/>
                    <a:gd name="connsiteY0" fmla="*/ 138348 h 138408"/>
                    <a:gd name="connsiteX1" fmla="*/ 0 w 96168"/>
                    <a:gd name="connsiteY1" fmla="*/ 49049 h 138408"/>
                    <a:gd name="connsiteX2" fmla="*/ 4881 w 96168"/>
                    <a:gd name="connsiteY2" fmla="*/ 26694 h 138408"/>
                    <a:gd name="connsiteX3" fmla="*/ 16149 w 96168"/>
                    <a:gd name="connsiteY3" fmla="*/ 11328 h 138408"/>
                    <a:gd name="connsiteX4" fmla="*/ 31032 w 96168"/>
                    <a:gd name="connsiteY4" fmla="*/ 2712 h 138408"/>
                    <a:gd name="connsiteX5" fmla="*/ 47120 w 96168"/>
                    <a:gd name="connsiteY5" fmla="*/ 0 h 138408"/>
                    <a:gd name="connsiteX6" fmla="*/ 74718 w 96168"/>
                    <a:gd name="connsiteY6" fmla="*/ 7653 h 138408"/>
                    <a:gd name="connsiteX7" fmla="*/ 90987 w 96168"/>
                    <a:gd name="connsiteY7" fmla="*/ 26573 h 138408"/>
                    <a:gd name="connsiteX8" fmla="*/ 96169 w 96168"/>
                    <a:gd name="connsiteY8" fmla="*/ 48265 h 138408"/>
                    <a:gd name="connsiteX9" fmla="*/ 94060 w 96168"/>
                    <a:gd name="connsiteY9" fmla="*/ 64052 h 138408"/>
                    <a:gd name="connsiteX10" fmla="*/ 86829 w 96168"/>
                    <a:gd name="connsiteY10" fmla="*/ 79598 h 138408"/>
                    <a:gd name="connsiteX11" fmla="*/ 72910 w 96168"/>
                    <a:gd name="connsiteY11" fmla="*/ 92072 h 138408"/>
                    <a:gd name="connsiteX12" fmla="*/ 51459 w 96168"/>
                    <a:gd name="connsiteY12" fmla="*/ 98157 h 138408"/>
                    <a:gd name="connsiteX13" fmla="*/ 38323 w 96168"/>
                    <a:gd name="connsiteY13" fmla="*/ 96892 h 138408"/>
                    <a:gd name="connsiteX14" fmla="*/ 24223 w 96168"/>
                    <a:gd name="connsiteY14" fmla="*/ 91288 h 138408"/>
                    <a:gd name="connsiteX15" fmla="*/ 24223 w 96168"/>
                    <a:gd name="connsiteY15" fmla="*/ 73211 h 138408"/>
                    <a:gd name="connsiteX16" fmla="*/ 30490 w 96168"/>
                    <a:gd name="connsiteY16" fmla="*/ 76284 h 138408"/>
                    <a:gd name="connsiteX17" fmla="*/ 38202 w 96168"/>
                    <a:gd name="connsiteY17" fmla="*/ 79840 h 138408"/>
                    <a:gd name="connsiteX18" fmla="*/ 43324 w 96168"/>
                    <a:gd name="connsiteY18" fmla="*/ 81225 h 138408"/>
                    <a:gd name="connsiteX19" fmla="*/ 49531 w 96168"/>
                    <a:gd name="connsiteY19" fmla="*/ 81647 h 138408"/>
                    <a:gd name="connsiteX20" fmla="*/ 65257 w 96168"/>
                    <a:gd name="connsiteY20" fmla="*/ 77068 h 138408"/>
                    <a:gd name="connsiteX21" fmla="*/ 75441 w 96168"/>
                    <a:gd name="connsiteY21" fmla="*/ 65137 h 138408"/>
                    <a:gd name="connsiteX22" fmla="*/ 78996 w 96168"/>
                    <a:gd name="connsiteY22" fmla="*/ 48326 h 138408"/>
                    <a:gd name="connsiteX23" fmla="*/ 74477 w 96168"/>
                    <a:gd name="connsiteY23" fmla="*/ 31213 h 138408"/>
                    <a:gd name="connsiteX24" fmla="*/ 62666 w 96168"/>
                    <a:gd name="connsiteY24" fmla="*/ 20005 h 138408"/>
                    <a:gd name="connsiteX25" fmla="*/ 47542 w 96168"/>
                    <a:gd name="connsiteY25" fmla="*/ 16149 h 138408"/>
                    <a:gd name="connsiteX26" fmla="*/ 33201 w 96168"/>
                    <a:gd name="connsiteY26" fmla="*/ 20126 h 138408"/>
                    <a:gd name="connsiteX27" fmla="*/ 21752 w 96168"/>
                    <a:gd name="connsiteY27" fmla="*/ 32538 h 138408"/>
                    <a:gd name="connsiteX28" fmla="*/ 17294 w 96168"/>
                    <a:gd name="connsiteY28" fmla="*/ 53206 h 138408"/>
                    <a:gd name="connsiteX29" fmla="*/ 17294 w 96168"/>
                    <a:gd name="connsiteY29" fmla="*/ 138409 h 138408"/>
                    <a:gd name="connsiteX30" fmla="*/ 60 w 96168"/>
                    <a:gd name="connsiteY30" fmla="*/ 138409 h 138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6168" h="138408">
                      <a:moveTo>
                        <a:pt x="0" y="138348"/>
                      </a:moveTo>
                      <a:lnTo>
                        <a:pt x="0" y="49049"/>
                      </a:lnTo>
                      <a:cubicBezTo>
                        <a:pt x="301" y="40492"/>
                        <a:pt x="1928" y="33020"/>
                        <a:pt x="4881" y="26694"/>
                      </a:cubicBezTo>
                      <a:cubicBezTo>
                        <a:pt x="7833" y="20367"/>
                        <a:pt x="11569" y="15245"/>
                        <a:pt x="16149" y="11328"/>
                      </a:cubicBezTo>
                      <a:cubicBezTo>
                        <a:pt x="20728" y="7412"/>
                        <a:pt x="25669" y="4519"/>
                        <a:pt x="31032" y="2712"/>
                      </a:cubicBezTo>
                      <a:cubicBezTo>
                        <a:pt x="36395" y="904"/>
                        <a:pt x="41758" y="0"/>
                        <a:pt x="47120" y="0"/>
                      </a:cubicBezTo>
                      <a:cubicBezTo>
                        <a:pt x="58147" y="0"/>
                        <a:pt x="67366" y="2531"/>
                        <a:pt x="74718" y="7653"/>
                      </a:cubicBezTo>
                      <a:cubicBezTo>
                        <a:pt x="82069" y="12774"/>
                        <a:pt x="87552" y="19101"/>
                        <a:pt x="90987" y="26573"/>
                      </a:cubicBezTo>
                      <a:cubicBezTo>
                        <a:pt x="94421" y="34045"/>
                        <a:pt x="96169" y="41336"/>
                        <a:pt x="96169" y="48265"/>
                      </a:cubicBezTo>
                      <a:cubicBezTo>
                        <a:pt x="96169" y="53387"/>
                        <a:pt x="95446" y="58629"/>
                        <a:pt x="94060" y="64052"/>
                      </a:cubicBezTo>
                      <a:cubicBezTo>
                        <a:pt x="92674" y="69475"/>
                        <a:pt x="90204" y="74657"/>
                        <a:pt x="86829" y="79598"/>
                      </a:cubicBezTo>
                      <a:cubicBezTo>
                        <a:pt x="83455" y="84540"/>
                        <a:pt x="78815" y="88697"/>
                        <a:pt x="72910" y="92072"/>
                      </a:cubicBezTo>
                      <a:cubicBezTo>
                        <a:pt x="67005" y="95446"/>
                        <a:pt x="59895" y="97434"/>
                        <a:pt x="51459" y="98157"/>
                      </a:cubicBezTo>
                      <a:cubicBezTo>
                        <a:pt x="46638" y="98157"/>
                        <a:pt x="42300" y="97736"/>
                        <a:pt x="38323" y="96892"/>
                      </a:cubicBezTo>
                      <a:cubicBezTo>
                        <a:pt x="34346" y="96048"/>
                        <a:pt x="29646" y="94181"/>
                        <a:pt x="24223" y="91288"/>
                      </a:cubicBezTo>
                      <a:lnTo>
                        <a:pt x="24223" y="73211"/>
                      </a:lnTo>
                      <a:cubicBezTo>
                        <a:pt x="24946" y="73513"/>
                        <a:pt x="26995" y="74537"/>
                        <a:pt x="30490" y="76284"/>
                      </a:cubicBezTo>
                      <a:cubicBezTo>
                        <a:pt x="33984" y="78032"/>
                        <a:pt x="36515" y="79177"/>
                        <a:pt x="38202" y="79840"/>
                      </a:cubicBezTo>
                      <a:cubicBezTo>
                        <a:pt x="39890" y="80502"/>
                        <a:pt x="41577" y="80984"/>
                        <a:pt x="43324" y="81225"/>
                      </a:cubicBezTo>
                      <a:cubicBezTo>
                        <a:pt x="45072" y="81466"/>
                        <a:pt x="47120" y="81647"/>
                        <a:pt x="49531" y="81647"/>
                      </a:cubicBezTo>
                      <a:cubicBezTo>
                        <a:pt x="55556" y="81527"/>
                        <a:pt x="60799" y="79960"/>
                        <a:pt x="65257" y="77068"/>
                      </a:cubicBezTo>
                      <a:cubicBezTo>
                        <a:pt x="69717" y="74175"/>
                        <a:pt x="73091" y="70138"/>
                        <a:pt x="75441" y="65137"/>
                      </a:cubicBezTo>
                      <a:cubicBezTo>
                        <a:pt x="77791" y="60136"/>
                        <a:pt x="78996" y="54532"/>
                        <a:pt x="78996" y="48326"/>
                      </a:cubicBezTo>
                      <a:cubicBezTo>
                        <a:pt x="78996" y="42119"/>
                        <a:pt x="77489" y="36154"/>
                        <a:pt x="74477" y="31213"/>
                      </a:cubicBezTo>
                      <a:cubicBezTo>
                        <a:pt x="71464" y="26272"/>
                        <a:pt x="67547" y="22536"/>
                        <a:pt x="62666" y="20005"/>
                      </a:cubicBezTo>
                      <a:cubicBezTo>
                        <a:pt x="57786" y="17474"/>
                        <a:pt x="52785" y="16149"/>
                        <a:pt x="47542" y="16149"/>
                      </a:cubicBezTo>
                      <a:cubicBezTo>
                        <a:pt x="42601" y="16149"/>
                        <a:pt x="37841" y="17474"/>
                        <a:pt x="33201" y="20126"/>
                      </a:cubicBezTo>
                      <a:cubicBezTo>
                        <a:pt x="28561" y="22777"/>
                        <a:pt x="24765" y="26935"/>
                        <a:pt x="21752" y="32538"/>
                      </a:cubicBezTo>
                      <a:cubicBezTo>
                        <a:pt x="18740" y="38142"/>
                        <a:pt x="17294" y="45072"/>
                        <a:pt x="17294" y="53206"/>
                      </a:cubicBezTo>
                      <a:lnTo>
                        <a:pt x="17294" y="138409"/>
                      </a:lnTo>
                      <a:lnTo>
                        <a:pt x="60" y="138409"/>
                      </a:lnTo>
                      <a:close/>
                    </a:path>
                  </a:pathLst>
                </a:custGeom>
                <a:grpFill/>
                <a:ln w="6024"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B04C02C7-5533-C246-5D17-975F11CD74D8}"/>
                    </a:ext>
                  </a:extLst>
                </p:cNvPr>
                <p:cNvSpPr/>
                <p:nvPr/>
              </p:nvSpPr>
              <p:spPr>
                <a:xfrm>
                  <a:off x="10717449" y="6155549"/>
                  <a:ext cx="96711" cy="98217"/>
                </a:xfrm>
                <a:custGeom>
                  <a:avLst/>
                  <a:gdLst>
                    <a:gd name="connsiteX0" fmla="*/ 78996 w 96711"/>
                    <a:gd name="connsiteY0" fmla="*/ 96289 h 98217"/>
                    <a:gd name="connsiteX1" fmla="*/ 78996 w 96711"/>
                    <a:gd name="connsiteY1" fmla="*/ 41878 h 98217"/>
                    <a:gd name="connsiteX2" fmla="*/ 74838 w 96711"/>
                    <a:gd name="connsiteY2" fmla="*/ 28983 h 98217"/>
                    <a:gd name="connsiteX3" fmla="*/ 64173 w 96711"/>
                    <a:gd name="connsiteY3" fmla="*/ 19885 h 98217"/>
                    <a:gd name="connsiteX4" fmla="*/ 48024 w 96711"/>
                    <a:gd name="connsiteY4" fmla="*/ 16570 h 98217"/>
                    <a:gd name="connsiteX5" fmla="*/ 34467 w 96711"/>
                    <a:gd name="connsiteY5" fmla="*/ 19583 h 98217"/>
                    <a:gd name="connsiteX6" fmla="*/ 22415 w 96711"/>
                    <a:gd name="connsiteY6" fmla="*/ 29767 h 98217"/>
                    <a:gd name="connsiteX7" fmla="*/ 17233 w 96711"/>
                    <a:gd name="connsiteY7" fmla="*/ 48386 h 98217"/>
                    <a:gd name="connsiteX8" fmla="*/ 21572 w 96711"/>
                    <a:gd name="connsiteY8" fmla="*/ 66222 h 98217"/>
                    <a:gd name="connsiteX9" fmla="*/ 33020 w 96711"/>
                    <a:gd name="connsiteY9" fmla="*/ 77791 h 98217"/>
                    <a:gd name="connsiteX10" fmla="*/ 48024 w 96711"/>
                    <a:gd name="connsiteY10" fmla="*/ 81768 h 98217"/>
                    <a:gd name="connsiteX11" fmla="*/ 72187 w 96711"/>
                    <a:gd name="connsiteY11" fmla="*/ 68572 h 98217"/>
                    <a:gd name="connsiteX12" fmla="*/ 72187 w 96711"/>
                    <a:gd name="connsiteY12" fmla="*/ 89420 h 98217"/>
                    <a:gd name="connsiteX13" fmla="*/ 64052 w 96711"/>
                    <a:gd name="connsiteY13" fmla="*/ 94361 h 98217"/>
                    <a:gd name="connsiteX14" fmla="*/ 57304 w 96711"/>
                    <a:gd name="connsiteY14" fmla="*/ 96892 h 98217"/>
                    <a:gd name="connsiteX15" fmla="*/ 46458 w 96711"/>
                    <a:gd name="connsiteY15" fmla="*/ 98218 h 98217"/>
                    <a:gd name="connsiteX16" fmla="*/ 24103 w 96711"/>
                    <a:gd name="connsiteY16" fmla="*/ 92072 h 98217"/>
                    <a:gd name="connsiteX17" fmla="*/ 6689 w 96711"/>
                    <a:gd name="connsiteY17" fmla="*/ 74537 h 98217"/>
                    <a:gd name="connsiteX18" fmla="*/ 0 w 96711"/>
                    <a:gd name="connsiteY18" fmla="*/ 48326 h 98217"/>
                    <a:gd name="connsiteX19" fmla="*/ 5664 w 96711"/>
                    <a:gd name="connsiteY19" fmla="*/ 23982 h 98217"/>
                    <a:gd name="connsiteX20" fmla="*/ 22536 w 96711"/>
                    <a:gd name="connsiteY20" fmla="*/ 6508 h 98217"/>
                    <a:gd name="connsiteX21" fmla="*/ 49471 w 96711"/>
                    <a:gd name="connsiteY21" fmla="*/ 0 h 98217"/>
                    <a:gd name="connsiteX22" fmla="*/ 69717 w 96711"/>
                    <a:gd name="connsiteY22" fmla="*/ 3495 h 98217"/>
                    <a:gd name="connsiteX23" fmla="*/ 84660 w 96711"/>
                    <a:gd name="connsiteY23" fmla="*/ 12955 h 98217"/>
                    <a:gd name="connsiteX24" fmla="*/ 93699 w 96711"/>
                    <a:gd name="connsiteY24" fmla="*/ 26754 h 98217"/>
                    <a:gd name="connsiteX25" fmla="*/ 96711 w 96711"/>
                    <a:gd name="connsiteY25" fmla="*/ 43143 h 98217"/>
                    <a:gd name="connsiteX26" fmla="*/ 96711 w 96711"/>
                    <a:gd name="connsiteY26" fmla="*/ 96169 h 98217"/>
                    <a:gd name="connsiteX27" fmla="*/ 79056 w 96711"/>
                    <a:gd name="connsiteY27" fmla="*/ 96169 h 98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6711" h="98217">
                      <a:moveTo>
                        <a:pt x="78996" y="96289"/>
                      </a:moveTo>
                      <a:lnTo>
                        <a:pt x="78996" y="41878"/>
                      </a:lnTo>
                      <a:cubicBezTo>
                        <a:pt x="78755" y="37118"/>
                        <a:pt x="77369" y="32840"/>
                        <a:pt x="74838" y="28983"/>
                      </a:cubicBezTo>
                      <a:cubicBezTo>
                        <a:pt x="72308" y="25127"/>
                        <a:pt x="68752" y="22114"/>
                        <a:pt x="64173" y="19885"/>
                      </a:cubicBezTo>
                      <a:cubicBezTo>
                        <a:pt x="59594" y="17655"/>
                        <a:pt x="54170" y="16570"/>
                        <a:pt x="48024" y="16570"/>
                      </a:cubicBezTo>
                      <a:cubicBezTo>
                        <a:pt x="43686" y="16570"/>
                        <a:pt x="39167" y="17595"/>
                        <a:pt x="34467" y="19583"/>
                      </a:cubicBezTo>
                      <a:cubicBezTo>
                        <a:pt x="29767" y="21572"/>
                        <a:pt x="25730" y="25006"/>
                        <a:pt x="22415" y="29767"/>
                      </a:cubicBezTo>
                      <a:cubicBezTo>
                        <a:pt x="19101" y="34527"/>
                        <a:pt x="17354" y="40733"/>
                        <a:pt x="17233" y="48386"/>
                      </a:cubicBezTo>
                      <a:cubicBezTo>
                        <a:pt x="17233" y="55195"/>
                        <a:pt x="18679" y="61160"/>
                        <a:pt x="21572" y="66222"/>
                      </a:cubicBezTo>
                      <a:cubicBezTo>
                        <a:pt x="24464" y="71283"/>
                        <a:pt x="28260" y="75140"/>
                        <a:pt x="33020" y="77791"/>
                      </a:cubicBezTo>
                      <a:cubicBezTo>
                        <a:pt x="37781" y="80442"/>
                        <a:pt x="42782" y="81768"/>
                        <a:pt x="48024" y="81768"/>
                      </a:cubicBezTo>
                      <a:cubicBezTo>
                        <a:pt x="57123" y="81768"/>
                        <a:pt x="65137" y="77369"/>
                        <a:pt x="72187" y="68572"/>
                      </a:cubicBezTo>
                      <a:lnTo>
                        <a:pt x="72187" y="89420"/>
                      </a:lnTo>
                      <a:cubicBezTo>
                        <a:pt x="68451" y="91770"/>
                        <a:pt x="65740" y="93457"/>
                        <a:pt x="64052" y="94361"/>
                      </a:cubicBezTo>
                      <a:cubicBezTo>
                        <a:pt x="62365" y="95265"/>
                        <a:pt x="60136" y="96109"/>
                        <a:pt x="57304" y="96892"/>
                      </a:cubicBezTo>
                      <a:cubicBezTo>
                        <a:pt x="54472" y="97675"/>
                        <a:pt x="50856" y="98097"/>
                        <a:pt x="46458" y="98218"/>
                      </a:cubicBezTo>
                      <a:cubicBezTo>
                        <a:pt x="38685" y="98218"/>
                        <a:pt x="31273" y="96169"/>
                        <a:pt x="24103" y="92072"/>
                      </a:cubicBezTo>
                      <a:cubicBezTo>
                        <a:pt x="16932" y="87974"/>
                        <a:pt x="11147" y="82129"/>
                        <a:pt x="6689" y="74537"/>
                      </a:cubicBezTo>
                      <a:cubicBezTo>
                        <a:pt x="2230" y="66945"/>
                        <a:pt x="0" y="58208"/>
                        <a:pt x="0" y="48326"/>
                      </a:cubicBezTo>
                      <a:cubicBezTo>
                        <a:pt x="0" y="39468"/>
                        <a:pt x="1868" y="31333"/>
                        <a:pt x="5664" y="23982"/>
                      </a:cubicBezTo>
                      <a:cubicBezTo>
                        <a:pt x="9460" y="16631"/>
                        <a:pt x="15064" y="10846"/>
                        <a:pt x="22536" y="6508"/>
                      </a:cubicBezTo>
                      <a:cubicBezTo>
                        <a:pt x="30008" y="2169"/>
                        <a:pt x="38986" y="0"/>
                        <a:pt x="49471" y="0"/>
                      </a:cubicBezTo>
                      <a:cubicBezTo>
                        <a:pt x="57003" y="0"/>
                        <a:pt x="63691" y="1145"/>
                        <a:pt x="69717" y="3495"/>
                      </a:cubicBezTo>
                      <a:cubicBezTo>
                        <a:pt x="75682" y="5785"/>
                        <a:pt x="80683" y="8978"/>
                        <a:pt x="84660" y="12955"/>
                      </a:cubicBezTo>
                      <a:cubicBezTo>
                        <a:pt x="88637" y="16992"/>
                        <a:pt x="91650" y="21572"/>
                        <a:pt x="93699" y="26754"/>
                      </a:cubicBezTo>
                      <a:cubicBezTo>
                        <a:pt x="95747" y="31936"/>
                        <a:pt x="96711" y="37419"/>
                        <a:pt x="96711" y="43143"/>
                      </a:cubicBezTo>
                      <a:lnTo>
                        <a:pt x="96711" y="96169"/>
                      </a:lnTo>
                      <a:lnTo>
                        <a:pt x="79056" y="96169"/>
                      </a:lnTo>
                      <a:close/>
                    </a:path>
                  </a:pathLst>
                </a:custGeom>
                <a:grpFill/>
                <a:ln w="6024"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F394C3A7-04DD-E75F-F397-D9D6022F9DF1}"/>
                    </a:ext>
                  </a:extLst>
                </p:cNvPr>
                <p:cNvSpPr/>
                <p:nvPr/>
              </p:nvSpPr>
              <p:spPr>
                <a:xfrm>
                  <a:off x="10830610" y="6155670"/>
                  <a:ext cx="46276" cy="96229"/>
                </a:xfrm>
                <a:custGeom>
                  <a:avLst/>
                  <a:gdLst>
                    <a:gd name="connsiteX0" fmla="*/ 0 w 46276"/>
                    <a:gd name="connsiteY0" fmla="*/ 1988 h 96229"/>
                    <a:gd name="connsiteX1" fmla="*/ 16450 w 46276"/>
                    <a:gd name="connsiteY1" fmla="*/ 1988 h 96229"/>
                    <a:gd name="connsiteX2" fmla="*/ 16450 w 46276"/>
                    <a:gd name="connsiteY2" fmla="*/ 12955 h 96229"/>
                    <a:gd name="connsiteX3" fmla="*/ 26091 w 46276"/>
                    <a:gd name="connsiteY3" fmla="*/ 3676 h 96229"/>
                    <a:gd name="connsiteX4" fmla="*/ 40974 w 46276"/>
                    <a:gd name="connsiteY4" fmla="*/ 0 h 96229"/>
                    <a:gd name="connsiteX5" fmla="*/ 46277 w 46276"/>
                    <a:gd name="connsiteY5" fmla="*/ 0 h 96229"/>
                    <a:gd name="connsiteX6" fmla="*/ 46277 w 46276"/>
                    <a:gd name="connsiteY6" fmla="*/ 16510 h 96229"/>
                    <a:gd name="connsiteX7" fmla="*/ 42179 w 46276"/>
                    <a:gd name="connsiteY7" fmla="*/ 16510 h 96229"/>
                    <a:gd name="connsiteX8" fmla="*/ 23319 w 46276"/>
                    <a:gd name="connsiteY8" fmla="*/ 26151 h 96229"/>
                    <a:gd name="connsiteX9" fmla="*/ 17294 w 46276"/>
                    <a:gd name="connsiteY9" fmla="*/ 46759 h 96229"/>
                    <a:gd name="connsiteX10" fmla="*/ 17294 w 46276"/>
                    <a:gd name="connsiteY10" fmla="*/ 96229 h 96229"/>
                    <a:gd name="connsiteX11" fmla="*/ 60 w 46276"/>
                    <a:gd name="connsiteY11" fmla="*/ 96229 h 96229"/>
                    <a:gd name="connsiteX12" fmla="*/ 60 w 46276"/>
                    <a:gd name="connsiteY12" fmla="*/ 1988 h 9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276" h="96229">
                      <a:moveTo>
                        <a:pt x="0" y="1988"/>
                      </a:moveTo>
                      <a:lnTo>
                        <a:pt x="16450" y="1988"/>
                      </a:lnTo>
                      <a:lnTo>
                        <a:pt x="16450" y="12955"/>
                      </a:lnTo>
                      <a:cubicBezTo>
                        <a:pt x="18679" y="9219"/>
                        <a:pt x="21933" y="6146"/>
                        <a:pt x="26091" y="3676"/>
                      </a:cubicBezTo>
                      <a:cubicBezTo>
                        <a:pt x="30249" y="1205"/>
                        <a:pt x="35250" y="0"/>
                        <a:pt x="40974" y="0"/>
                      </a:cubicBezTo>
                      <a:lnTo>
                        <a:pt x="46277" y="0"/>
                      </a:lnTo>
                      <a:lnTo>
                        <a:pt x="46277" y="16510"/>
                      </a:lnTo>
                      <a:lnTo>
                        <a:pt x="42179" y="16510"/>
                      </a:lnTo>
                      <a:cubicBezTo>
                        <a:pt x="33382" y="16510"/>
                        <a:pt x="27055" y="19704"/>
                        <a:pt x="23319" y="26151"/>
                      </a:cubicBezTo>
                      <a:cubicBezTo>
                        <a:pt x="19583" y="32599"/>
                        <a:pt x="17535" y="39468"/>
                        <a:pt x="17294" y="46759"/>
                      </a:cubicBezTo>
                      <a:lnTo>
                        <a:pt x="17294" y="96229"/>
                      </a:lnTo>
                      <a:lnTo>
                        <a:pt x="60" y="96229"/>
                      </a:lnTo>
                      <a:lnTo>
                        <a:pt x="60" y="1988"/>
                      </a:lnTo>
                      <a:close/>
                    </a:path>
                  </a:pathLst>
                </a:custGeom>
                <a:grpFill/>
                <a:ln w="6024"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CEA9C0D1-C3DE-35D3-BE03-AADB6EE54972}"/>
                    </a:ext>
                  </a:extLst>
                </p:cNvPr>
                <p:cNvSpPr/>
                <p:nvPr/>
              </p:nvSpPr>
              <p:spPr>
                <a:xfrm>
                  <a:off x="10887673" y="6133676"/>
                  <a:ext cx="50916" cy="118283"/>
                </a:xfrm>
                <a:custGeom>
                  <a:avLst/>
                  <a:gdLst>
                    <a:gd name="connsiteX0" fmla="*/ 60 w 50916"/>
                    <a:gd name="connsiteY0" fmla="*/ 88757 h 118283"/>
                    <a:gd name="connsiteX1" fmla="*/ 60 w 50916"/>
                    <a:gd name="connsiteY1" fmla="*/ 0 h 118283"/>
                    <a:gd name="connsiteX2" fmla="*/ 17113 w 50916"/>
                    <a:gd name="connsiteY2" fmla="*/ 0 h 118283"/>
                    <a:gd name="connsiteX3" fmla="*/ 17113 w 50916"/>
                    <a:gd name="connsiteY3" fmla="*/ 23982 h 118283"/>
                    <a:gd name="connsiteX4" fmla="*/ 50917 w 50916"/>
                    <a:gd name="connsiteY4" fmla="*/ 23982 h 118283"/>
                    <a:gd name="connsiteX5" fmla="*/ 50917 w 50916"/>
                    <a:gd name="connsiteY5" fmla="*/ 40492 h 118283"/>
                    <a:gd name="connsiteX6" fmla="*/ 17113 w 50916"/>
                    <a:gd name="connsiteY6" fmla="*/ 40492 h 118283"/>
                    <a:gd name="connsiteX7" fmla="*/ 17113 w 50916"/>
                    <a:gd name="connsiteY7" fmla="*/ 92132 h 118283"/>
                    <a:gd name="connsiteX8" fmla="*/ 20246 w 50916"/>
                    <a:gd name="connsiteY8" fmla="*/ 98941 h 118283"/>
                    <a:gd name="connsiteX9" fmla="*/ 29465 w 50916"/>
                    <a:gd name="connsiteY9" fmla="*/ 101773 h 118283"/>
                    <a:gd name="connsiteX10" fmla="*/ 50856 w 50916"/>
                    <a:gd name="connsiteY10" fmla="*/ 101773 h 118283"/>
                    <a:gd name="connsiteX11" fmla="*/ 50856 w 50916"/>
                    <a:gd name="connsiteY11" fmla="*/ 118283 h 118283"/>
                    <a:gd name="connsiteX12" fmla="*/ 29044 w 50916"/>
                    <a:gd name="connsiteY12" fmla="*/ 118283 h 118283"/>
                    <a:gd name="connsiteX13" fmla="*/ 12353 w 50916"/>
                    <a:gd name="connsiteY13" fmla="*/ 114246 h 118283"/>
                    <a:gd name="connsiteX14" fmla="*/ 2892 w 50916"/>
                    <a:gd name="connsiteY14" fmla="*/ 103520 h 118283"/>
                    <a:gd name="connsiteX15" fmla="*/ 0 w 50916"/>
                    <a:gd name="connsiteY15" fmla="*/ 88818 h 11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916" h="118283">
                      <a:moveTo>
                        <a:pt x="60" y="88757"/>
                      </a:moveTo>
                      <a:lnTo>
                        <a:pt x="60" y="0"/>
                      </a:lnTo>
                      <a:lnTo>
                        <a:pt x="17113" y="0"/>
                      </a:lnTo>
                      <a:lnTo>
                        <a:pt x="17113" y="23982"/>
                      </a:lnTo>
                      <a:lnTo>
                        <a:pt x="50917" y="23982"/>
                      </a:lnTo>
                      <a:lnTo>
                        <a:pt x="50917" y="40492"/>
                      </a:lnTo>
                      <a:lnTo>
                        <a:pt x="17113" y="40492"/>
                      </a:lnTo>
                      <a:lnTo>
                        <a:pt x="17113" y="92132"/>
                      </a:lnTo>
                      <a:cubicBezTo>
                        <a:pt x="17113" y="94723"/>
                        <a:pt x="18137" y="97013"/>
                        <a:pt x="20246" y="98941"/>
                      </a:cubicBezTo>
                      <a:cubicBezTo>
                        <a:pt x="22355" y="100869"/>
                        <a:pt x="25428" y="101773"/>
                        <a:pt x="29465" y="101773"/>
                      </a:cubicBezTo>
                      <a:lnTo>
                        <a:pt x="50856" y="101773"/>
                      </a:lnTo>
                      <a:lnTo>
                        <a:pt x="50856" y="118283"/>
                      </a:lnTo>
                      <a:lnTo>
                        <a:pt x="29044" y="118283"/>
                      </a:lnTo>
                      <a:cubicBezTo>
                        <a:pt x="22295" y="118283"/>
                        <a:pt x="16751" y="116957"/>
                        <a:pt x="12353" y="114246"/>
                      </a:cubicBezTo>
                      <a:cubicBezTo>
                        <a:pt x="7954" y="111534"/>
                        <a:pt x="4821" y="107979"/>
                        <a:pt x="2892" y="103520"/>
                      </a:cubicBezTo>
                      <a:cubicBezTo>
                        <a:pt x="964" y="99061"/>
                        <a:pt x="0" y="94181"/>
                        <a:pt x="0" y="88818"/>
                      </a:cubicBezTo>
                      <a:close/>
                    </a:path>
                  </a:pathLst>
                </a:custGeom>
                <a:grpFill/>
                <a:ln w="6024"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D70CA3CE-3CDC-D4E6-2EE9-F9CC996B14D6}"/>
                    </a:ext>
                  </a:extLst>
                </p:cNvPr>
                <p:cNvSpPr/>
                <p:nvPr/>
              </p:nvSpPr>
              <p:spPr>
                <a:xfrm>
                  <a:off x="10950942" y="6155670"/>
                  <a:ext cx="122742" cy="96168"/>
                </a:xfrm>
                <a:custGeom>
                  <a:avLst/>
                  <a:gdLst>
                    <a:gd name="connsiteX0" fmla="*/ 0 w 122742"/>
                    <a:gd name="connsiteY0" fmla="*/ 96169 h 96168"/>
                    <a:gd name="connsiteX1" fmla="*/ 0 w 122742"/>
                    <a:gd name="connsiteY1" fmla="*/ 31393 h 96168"/>
                    <a:gd name="connsiteX2" fmla="*/ 4519 w 122742"/>
                    <a:gd name="connsiteY2" fmla="*/ 15968 h 96168"/>
                    <a:gd name="connsiteX3" fmla="*/ 16812 w 122742"/>
                    <a:gd name="connsiteY3" fmla="*/ 4399 h 96168"/>
                    <a:gd name="connsiteX4" fmla="*/ 35371 w 122742"/>
                    <a:gd name="connsiteY4" fmla="*/ 0 h 96168"/>
                    <a:gd name="connsiteX5" fmla="*/ 61281 w 122742"/>
                    <a:gd name="connsiteY5" fmla="*/ 13317 h 96168"/>
                    <a:gd name="connsiteX6" fmla="*/ 72549 w 122742"/>
                    <a:gd name="connsiteY6" fmla="*/ 3856 h 96168"/>
                    <a:gd name="connsiteX7" fmla="*/ 89782 w 122742"/>
                    <a:gd name="connsiteY7" fmla="*/ 0 h 96168"/>
                    <a:gd name="connsiteX8" fmla="*/ 105991 w 122742"/>
                    <a:gd name="connsiteY8" fmla="*/ 4218 h 96168"/>
                    <a:gd name="connsiteX9" fmla="*/ 118163 w 122742"/>
                    <a:gd name="connsiteY9" fmla="*/ 15667 h 96168"/>
                    <a:gd name="connsiteX10" fmla="*/ 122742 w 122742"/>
                    <a:gd name="connsiteY10" fmla="*/ 31333 h 96168"/>
                    <a:gd name="connsiteX11" fmla="*/ 122742 w 122742"/>
                    <a:gd name="connsiteY11" fmla="*/ 96109 h 96168"/>
                    <a:gd name="connsiteX12" fmla="*/ 105509 w 122742"/>
                    <a:gd name="connsiteY12" fmla="*/ 96109 h 96168"/>
                    <a:gd name="connsiteX13" fmla="*/ 105509 w 122742"/>
                    <a:gd name="connsiteY13" fmla="*/ 36636 h 96168"/>
                    <a:gd name="connsiteX14" fmla="*/ 101592 w 122742"/>
                    <a:gd name="connsiteY14" fmla="*/ 22837 h 96168"/>
                    <a:gd name="connsiteX15" fmla="*/ 88637 w 122742"/>
                    <a:gd name="connsiteY15" fmla="*/ 16450 h 96168"/>
                    <a:gd name="connsiteX16" fmla="*/ 74417 w 122742"/>
                    <a:gd name="connsiteY16" fmla="*/ 22415 h 96168"/>
                    <a:gd name="connsiteX17" fmla="*/ 70199 w 122742"/>
                    <a:gd name="connsiteY17" fmla="*/ 36696 h 96168"/>
                    <a:gd name="connsiteX18" fmla="*/ 70199 w 122742"/>
                    <a:gd name="connsiteY18" fmla="*/ 96169 h 96168"/>
                    <a:gd name="connsiteX19" fmla="*/ 52543 w 122742"/>
                    <a:gd name="connsiteY19" fmla="*/ 96169 h 96168"/>
                    <a:gd name="connsiteX20" fmla="*/ 52543 w 122742"/>
                    <a:gd name="connsiteY20" fmla="*/ 37841 h 96168"/>
                    <a:gd name="connsiteX21" fmla="*/ 48085 w 122742"/>
                    <a:gd name="connsiteY21" fmla="*/ 22235 h 96168"/>
                    <a:gd name="connsiteX22" fmla="*/ 35069 w 122742"/>
                    <a:gd name="connsiteY22" fmla="*/ 16510 h 96168"/>
                    <a:gd name="connsiteX23" fmla="*/ 20969 w 122742"/>
                    <a:gd name="connsiteY23" fmla="*/ 22897 h 96168"/>
                    <a:gd name="connsiteX24" fmla="*/ 17354 w 122742"/>
                    <a:gd name="connsiteY24" fmla="*/ 39046 h 96168"/>
                    <a:gd name="connsiteX25" fmla="*/ 17354 w 122742"/>
                    <a:gd name="connsiteY25" fmla="*/ 96169 h 96168"/>
                    <a:gd name="connsiteX26" fmla="*/ 121 w 122742"/>
                    <a:gd name="connsiteY26" fmla="*/ 96169 h 9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22742" h="96168">
                      <a:moveTo>
                        <a:pt x="0" y="96169"/>
                      </a:moveTo>
                      <a:lnTo>
                        <a:pt x="0" y="31393"/>
                      </a:lnTo>
                      <a:cubicBezTo>
                        <a:pt x="181" y="25910"/>
                        <a:pt x="1687" y="20728"/>
                        <a:pt x="4519" y="15968"/>
                      </a:cubicBezTo>
                      <a:cubicBezTo>
                        <a:pt x="7351" y="11208"/>
                        <a:pt x="11449" y="7291"/>
                        <a:pt x="16812" y="4399"/>
                      </a:cubicBezTo>
                      <a:cubicBezTo>
                        <a:pt x="22174" y="1506"/>
                        <a:pt x="28321" y="0"/>
                        <a:pt x="35371" y="0"/>
                      </a:cubicBezTo>
                      <a:cubicBezTo>
                        <a:pt x="45915" y="301"/>
                        <a:pt x="54592" y="4700"/>
                        <a:pt x="61281" y="13317"/>
                      </a:cubicBezTo>
                      <a:cubicBezTo>
                        <a:pt x="63812" y="9520"/>
                        <a:pt x="67608" y="6387"/>
                        <a:pt x="72549" y="3856"/>
                      </a:cubicBezTo>
                      <a:cubicBezTo>
                        <a:pt x="77490" y="1326"/>
                        <a:pt x="83214" y="0"/>
                        <a:pt x="89782" y="0"/>
                      </a:cubicBezTo>
                      <a:cubicBezTo>
                        <a:pt x="95506" y="0"/>
                        <a:pt x="100929" y="1386"/>
                        <a:pt x="105991" y="4218"/>
                      </a:cubicBezTo>
                      <a:cubicBezTo>
                        <a:pt x="111052" y="7050"/>
                        <a:pt x="115150" y="10846"/>
                        <a:pt x="118163" y="15667"/>
                      </a:cubicBezTo>
                      <a:cubicBezTo>
                        <a:pt x="121175" y="20487"/>
                        <a:pt x="122742" y="25729"/>
                        <a:pt x="122742" y="31333"/>
                      </a:cubicBezTo>
                      <a:lnTo>
                        <a:pt x="122742" y="96109"/>
                      </a:lnTo>
                      <a:lnTo>
                        <a:pt x="105509" y="96109"/>
                      </a:lnTo>
                      <a:lnTo>
                        <a:pt x="105509" y="36636"/>
                      </a:lnTo>
                      <a:cubicBezTo>
                        <a:pt x="105509" y="31514"/>
                        <a:pt x="104183" y="26935"/>
                        <a:pt x="101592" y="22837"/>
                      </a:cubicBezTo>
                      <a:cubicBezTo>
                        <a:pt x="99001" y="18740"/>
                        <a:pt x="94663" y="16570"/>
                        <a:pt x="88637" y="16450"/>
                      </a:cubicBezTo>
                      <a:cubicBezTo>
                        <a:pt x="82009" y="16450"/>
                        <a:pt x="77249" y="18438"/>
                        <a:pt x="74417" y="22415"/>
                      </a:cubicBezTo>
                      <a:cubicBezTo>
                        <a:pt x="71584" y="26392"/>
                        <a:pt x="70199" y="31152"/>
                        <a:pt x="70199" y="36696"/>
                      </a:cubicBezTo>
                      <a:lnTo>
                        <a:pt x="70199" y="96169"/>
                      </a:lnTo>
                      <a:lnTo>
                        <a:pt x="52543" y="96169"/>
                      </a:lnTo>
                      <a:lnTo>
                        <a:pt x="52543" y="37841"/>
                      </a:lnTo>
                      <a:cubicBezTo>
                        <a:pt x="52543" y="31273"/>
                        <a:pt x="51037" y="26031"/>
                        <a:pt x="48085" y="22235"/>
                      </a:cubicBezTo>
                      <a:cubicBezTo>
                        <a:pt x="45132" y="18438"/>
                        <a:pt x="40794" y="16510"/>
                        <a:pt x="35069" y="16510"/>
                      </a:cubicBezTo>
                      <a:cubicBezTo>
                        <a:pt x="28079" y="16691"/>
                        <a:pt x="23379" y="18800"/>
                        <a:pt x="20969" y="22897"/>
                      </a:cubicBezTo>
                      <a:cubicBezTo>
                        <a:pt x="18559" y="26995"/>
                        <a:pt x="17354" y="32418"/>
                        <a:pt x="17354" y="39046"/>
                      </a:cubicBezTo>
                      <a:lnTo>
                        <a:pt x="17354" y="96169"/>
                      </a:lnTo>
                      <a:lnTo>
                        <a:pt x="121" y="96169"/>
                      </a:lnTo>
                      <a:close/>
                    </a:path>
                  </a:pathLst>
                </a:custGeom>
                <a:grpFill/>
                <a:ln w="6024"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C0670453-AA31-E024-D63E-B8B2A5C26D81}"/>
                    </a:ext>
                  </a:extLst>
                </p:cNvPr>
                <p:cNvSpPr/>
                <p:nvPr/>
              </p:nvSpPr>
              <p:spPr>
                <a:xfrm>
                  <a:off x="11089230" y="6155610"/>
                  <a:ext cx="97795" cy="98518"/>
                </a:xfrm>
                <a:custGeom>
                  <a:avLst/>
                  <a:gdLst>
                    <a:gd name="connsiteX0" fmla="*/ 23379 w 97795"/>
                    <a:gd name="connsiteY0" fmla="*/ 51278 h 98518"/>
                    <a:gd name="connsiteX1" fmla="*/ 70319 w 97795"/>
                    <a:gd name="connsiteY1" fmla="*/ 25368 h 98518"/>
                    <a:gd name="connsiteX2" fmla="*/ 62004 w 97795"/>
                    <a:gd name="connsiteY2" fmla="*/ 18920 h 98518"/>
                    <a:gd name="connsiteX3" fmla="*/ 48325 w 97795"/>
                    <a:gd name="connsiteY3" fmla="*/ 16510 h 98518"/>
                    <a:gd name="connsiteX4" fmla="*/ 32297 w 97795"/>
                    <a:gd name="connsiteY4" fmla="*/ 21090 h 98518"/>
                    <a:gd name="connsiteX5" fmla="*/ 21752 w 97795"/>
                    <a:gd name="connsiteY5" fmla="*/ 33442 h 98518"/>
                    <a:gd name="connsiteX6" fmla="*/ 18077 w 97795"/>
                    <a:gd name="connsiteY6" fmla="*/ 50675 h 98518"/>
                    <a:gd name="connsiteX7" fmla="*/ 22174 w 97795"/>
                    <a:gd name="connsiteY7" fmla="*/ 65679 h 98518"/>
                    <a:gd name="connsiteX8" fmla="*/ 32779 w 97795"/>
                    <a:gd name="connsiteY8" fmla="*/ 77249 h 98518"/>
                    <a:gd name="connsiteX9" fmla="*/ 49109 w 97795"/>
                    <a:gd name="connsiteY9" fmla="*/ 81647 h 98518"/>
                    <a:gd name="connsiteX10" fmla="*/ 70500 w 97795"/>
                    <a:gd name="connsiteY10" fmla="*/ 73995 h 98518"/>
                    <a:gd name="connsiteX11" fmla="*/ 80502 w 97795"/>
                    <a:gd name="connsiteY11" fmla="*/ 52001 h 98518"/>
                    <a:gd name="connsiteX12" fmla="*/ 97796 w 97795"/>
                    <a:gd name="connsiteY12" fmla="*/ 54411 h 98518"/>
                    <a:gd name="connsiteX13" fmla="*/ 94482 w 97795"/>
                    <a:gd name="connsiteY13" fmla="*/ 68813 h 98518"/>
                    <a:gd name="connsiteX14" fmla="*/ 84961 w 97795"/>
                    <a:gd name="connsiteY14" fmla="*/ 83154 h 98518"/>
                    <a:gd name="connsiteX15" fmla="*/ 69234 w 97795"/>
                    <a:gd name="connsiteY15" fmla="*/ 94181 h 98518"/>
                    <a:gd name="connsiteX16" fmla="*/ 47904 w 97795"/>
                    <a:gd name="connsiteY16" fmla="*/ 98519 h 98518"/>
                    <a:gd name="connsiteX17" fmla="*/ 24344 w 97795"/>
                    <a:gd name="connsiteY17" fmla="*/ 92072 h 98518"/>
                    <a:gd name="connsiteX18" fmla="*/ 6628 w 97795"/>
                    <a:gd name="connsiteY18" fmla="*/ 74718 h 98518"/>
                    <a:gd name="connsiteX19" fmla="*/ 0 w 97795"/>
                    <a:gd name="connsiteY19" fmla="*/ 51218 h 98518"/>
                    <a:gd name="connsiteX20" fmla="*/ 4338 w 97795"/>
                    <a:gd name="connsiteY20" fmla="*/ 28622 h 98518"/>
                    <a:gd name="connsiteX21" fmla="*/ 15847 w 97795"/>
                    <a:gd name="connsiteY21" fmla="*/ 12473 h 98518"/>
                    <a:gd name="connsiteX22" fmla="*/ 31514 w 97795"/>
                    <a:gd name="connsiteY22" fmla="*/ 3073 h 98518"/>
                    <a:gd name="connsiteX23" fmla="*/ 48265 w 97795"/>
                    <a:gd name="connsiteY23" fmla="*/ 0 h 98518"/>
                    <a:gd name="connsiteX24" fmla="*/ 75441 w 97795"/>
                    <a:gd name="connsiteY24" fmla="*/ 7291 h 98518"/>
                    <a:gd name="connsiteX25" fmla="*/ 94422 w 97795"/>
                    <a:gd name="connsiteY25" fmla="*/ 29827 h 98518"/>
                    <a:gd name="connsiteX26" fmla="*/ 30851 w 97795"/>
                    <a:gd name="connsiteY26" fmla="*/ 65137 h 98518"/>
                    <a:gd name="connsiteX27" fmla="*/ 23379 w 97795"/>
                    <a:gd name="connsiteY27" fmla="*/ 51218 h 98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7795" h="98518">
                      <a:moveTo>
                        <a:pt x="23379" y="51278"/>
                      </a:moveTo>
                      <a:lnTo>
                        <a:pt x="70319" y="25368"/>
                      </a:lnTo>
                      <a:cubicBezTo>
                        <a:pt x="67728" y="22656"/>
                        <a:pt x="64956" y="20547"/>
                        <a:pt x="62004" y="18920"/>
                      </a:cubicBezTo>
                      <a:cubicBezTo>
                        <a:pt x="59051" y="17294"/>
                        <a:pt x="54532" y="16510"/>
                        <a:pt x="48325" y="16510"/>
                      </a:cubicBezTo>
                      <a:cubicBezTo>
                        <a:pt x="42119" y="16510"/>
                        <a:pt x="36877" y="18017"/>
                        <a:pt x="32297" y="21090"/>
                      </a:cubicBezTo>
                      <a:cubicBezTo>
                        <a:pt x="27718" y="24163"/>
                        <a:pt x="24223" y="28260"/>
                        <a:pt x="21752" y="33442"/>
                      </a:cubicBezTo>
                      <a:cubicBezTo>
                        <a:pt x="19282" y="38624"/>
                        <a:pt x="18077" y="44409"/>
                        <a:pt x="18077" y="50675"/>
                      </a:cubicBezTo>
                      <a:cubicBezTo>
                        <a:pt x="18318" y="55918"/>
                        <a:pt x="19704" y="60919"/>
                        <a:pt x="22174" y="65679"/>
                      </a:cubicBezTo>
                      <a:cubicBezTo>
                        <a:pt x="24645" y="70440"/>
                        <a:pt x="28140" y="74296"/>
                        <a:pt x="32779" y="77249"/>
                      </a:cubicBezTo>
                      <a:cubicBezTo>
                        <a:pt x="37419" y="80201"/>
                        <a:pt x="42842" y="81647"/>
                        <a:pt x="49109" y="81647"/>
                      </a:cubicBezTo>
                      <a:cubicBezTo>
                        <a:pt x="58690" y="81466"/>
                        <a:pt x="65800" y="78936"/>
                        <a:pt x="70500" y="73995"/>
                      </a:cubicBezTo>
                      <a:cubicBezTo>
                        <a:pt x="75200" y="69054"/>
                        <a:pt x="78514" y="61763"/>
                        <a:pt x="80502" y="52001"/>
                      </a:cubicBezTo>
                      <a:lnTo>
                        <a:pt x="97796" y="54411"/>
                      </a:lnTo>
                      <a:cubicBezTo>
                        <a:pt x="97675" y="58991"/>
                        <a:pt x="96591" y="63751"/>
                        <a:pt x="94482" y="68813"/>
                      </a:cubicBezTo>
                      <a:cubicBezTo>
                        <a:pt x="92373" y="73874"/>
                        <a:pt x="89179" y="78634"/>
                        <a:pt x="84961" y="83154"/>
                      </a:cubicBezTo>
                      <a:cubicBezTo>
                        <a:pt x="80743" y="87673"/>
                        <a:pt x="75501" y="91409"/>
                        <a:pt x="69234" y="94181"/>
                      </a:cubicBezTo>
                      <a:cubicBezTo>
                        <a:pt x="62968" y="97013"/>
                        <a:pt x="55918" y="98459"/>
                        <a:pt x="47904" y="98519"/>
                      </a:cubicBezTo>
                      <a:cubicBezTo>
                        <a:pt x="39588" y="98519"/>
                        <a:pt x="31755" y="96350"/>
                        <a:pt x="24344" y="92072"/>
                      </a:cubicBezTo>
                      <a:cubicBezTo>
                        <a:pt x="16932" y="87793"/>
                        <a:pt x="11027" y="82009"/>
                        <a:pt x="6628" y="74718"/>
                      </a:cubicBezTo>
                      <a:cubicBezTo>
                        <a:pt x="2229" y="67427"/>
                        <a:pt x="0" y="59593"/>
                        <a:pt x="0" y="51218"/>
                      </a:cubicBezTo>
                      <a:cubicBezTo>
                        <a:pt x="0" y="42842"/>
                        <a:pt x="1446" y="35129"/>
                        <a:pt x="4338" y="28622"/>
                      </a:cubicBezTo>
                      <a:cubicBezTo>
                        <a:pt x="7231" y="22114"/>
                        <a:pt x="11087" y="16691"/>
                        <a:pt x="15847" y="12473"/>
                      </a:cubicBezTo>
                      <a:cubicBezTo>
                        <a:pt x="20608" y="8255"/>
                        <a:pt x="25850" y="5122"/>
                        <a:pt x="31514" y="3073"/>
                      </a:cubicBezTo>
                      <a:cubicBezTo>
                        <a:pt x="37178" y="1024"/>
                        <a:pt x="42782" y="0"/>
                        <a:pt x="48265" y="0"/>
                      </a:cubicBezTo>
                      <a:cubicBezTo>
                        <a:pt x="59051" y="0"/>
                        <a:pt x="68089" y="2410"/>
                        <a:pt x="75441" y="7291"/>
                      </a:cubicBezTo>
                      <a:cubicBezTo>
                        <a:pt x="82792" y="12172"/>
                        <a:pt x="89119" y="19704"/>
                        <a:pt x="94422" y="29827"/>
                      </a:cubicBezTo>
                      <a:lnTo>
                        <a:pt x="30851" y="65137"/>
                      </a:lnTo>
                      <a:lnTo>
                        <a:pt x="23379" y="51218"/>
                      </a:lnTo>
                      <a:close/>
                    </a:path>
                  </a:pathLst>
                </a:custGeom>
                <a:grpFill/>
                <a:ln w="6024"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5CF86661-B32E-3B47-9E70-4C6FD5D11E13}"/>
                    </a:ext>
                  </a:extLst>
                </p:cNvPr>
                <p:cNvSpPr/>
                <p:nvPr/>
              </p:nvSpPr>
              <p:spPr>
                <a:xfrm>
                  <a:off x="11201307" y="6155248"/>
                  <a:ext cx="80924" cy="96590"/>
                </a:xfrm>
                <a:custGeom>
                  <a:avLst/>
                  <a:gdLst>
                    <a:gd name="connsiteX0" fmla="*/ 0 w 80924"/>
                    <a:gd name="connsiteY0" fmla="*/ 96591 h 96590"/>
                    <a:gd name="connsiteX1" fmla="*/ 0 w 80924"/>
                    <a:gd name="connsiteY1" fmla="*/ 39106 h 96590"/>
                    <a:gd name="connsiteX2" fmla="*/ 5363 w 80924"/>
                    <a:gd name="connsiteY2" fmla="*/ 19764 h 96590"/>
                    <a:gd name="connsiteX3" fmla="*/ 20126 w 80924"/>
                    <a:gd name="connsiteY3" fmla="*/ 5604 h 96590"/>
                    <a:gd name="connsiteX4" fmla="*/ 40673 w 80924"/>
                    <a:gd name="connsiteY4" fmla="*/ 0 h 96590"/>
                    <a:gd name="connsiteX5" fmla="*/ 58087 w 80924"/>
                    <a:gd name="connsiteY5" fmla="*/ 4097 h 96590"/>
                    <a:gd name="connsiteX6" fmla="*/ 74175 w 80924"/>
                    <a:gd name="connsiteY6" fmla="*/ 17354 h 96590"/>
                    <a:gd name="connsiteX7" fmla="*/ 80924 w 80924"/>
                    <a:gd name="connsiteY7" fmla="*/ 40613 h 96590"/>
                    <a:gd name="connsiteX8" fmla="*/ 80924 w 80924"/>
                    <a:gd name="connsiteY8" fmla="*/ 96530 h 96590"/>
                    <a:gd name="connsiteX9" fmla="*/ 63691 w 80924"/>
                    <a:gd name="connsiteY9" fmla="*/ 96530 h 96590"/>
                    <a:gd name="connsiteX10" fmla="*/ 63691 w 80924"/>
                    <a:gd name="connsiteY10" fmla="*/ 40974 h 96590"/>
                    <a:gd name="connsiteX11" fmla="*/ 57243 w 80924"/>
                    <a:gd name="connsiteY11" fmla="*/ 23922 h 96590"/>
                    <a:gd name="connsiteX12" fmla="*/ 40733 w 80924"/>
                    <a:gd name="connsiteY12" fmla="*/ 16450 h 96590"/>
                    <a:gd name="connsiteX13" fmla="*/ 24404 w 80924"/>
                    <a:gd name="connsiteY13" fmla="*/ 23259 h 96590"/>
                    <a:gd name="connsiteX14" fmla="*/ 17715 w 80924"/>
                    <a:gd name="connsiteY14" fmla="*/ 39408 h 96590"/>
                    <a:gd name="connsiteX15" fmla="*/ 17715 w 80924"/>
                    <a:gd name="connsiteY15" fmla="*/ 96530 h 96590"/>
                    <a:gd name="connsiteX16" fmla="*/ 60 w 80924"/>
                    <a:gd name="connsiteY16" fmla="*/ 96530 h 96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0924" h="96590">
                      <a:moveTo>
                        <a:pt x="0" y="96591"/>
                      </a:moveTo>
                      <a:lnTo>
                        <a:pt x="0" y="39106"/>
                      </a:lnTo>
                      <a:cubicBezTo>
                        <a:pt x="0" y="32117"/>
                        <a:pt x="1808" y="25729"/>
                        <a:pt x="5363" y="19764"/>
                      </a:cubicBezTo>
                      <a:cubicBezTo>
                        <a:pt x="8918" y="13799"/>
                        <a:pt x="13859" y="9159"/>
                        <a:pt x="20126" y="5604"/>
                      </a:cubicBezTo>
                      <a:cubicBezTo>
                        <a:pt x="26392" y="2109"/>
                        <a:pt x="33261" y="241"/>
                        <a:pt x="40673" y="0"/>
                      </a:cubicBezTo>
                      <a:cubicBezTo>
                        <a:pt x="45976" y="0"/>
                        <a:pt x="51820" y="1386"/>
                        <a:pt x="58087" y="4097"/>
                      </a:cubicBezTo>
                      <a:cubicBezTo>
                        <a:pt x="64354" y="6809"/>
                        <a:pt x="69717" y="11268"/>
                        <a:pt x="74175" y="17354"/>
                      </a:cubicBezTo>
                      <a:cubicBezTo>
                        <a:pt x="78634" y="23500"/>
                        <a:pt x="80924" y="31213"/>
                        <a:pt x="80924" y="40613"/>
                      </a:cubicBezTo>
                      <a:lnTo>
                        <a:pt x="80924" y="96530"/>
                      </a:lnTo>
                      <a:lnTo>
                        <a:pt x="63691" y="96530"/>
                      </a:lnTo>
                      <a:lnTo>
                        <a:pt x="63691" y="40974"/>
                      </a:lnTo>
                      <a:cubicBezTo>
                        <a:pt x="63691" y="34406"/>
                        <a:pt x="61522" y="28742"/>
                        <a:pt x="57243" y="23922"/>
                      </a:cubicBezTo>
                      <a:cubicBezTo>
                        <a:pt x="52965" y="19101"/>
                        <a:pt x="47422" y="16631"/>
                        <a:pt x="40733" y="16450"/>
                      </a:cubicBezTo>
                      <a:cubicBezTo>
                        <a:pt x="34286" y="16450"/>
                        <a:pt x="28863" y="18740"/>
                        <a:pt x="24404" y="23259"/>
                      </a:cubicBezTo>
                      <a:cubicBezTo>
                        <a:pt x="19945" y="27778"/>
                        <a:pt x="17715" y="33141"/>
                        <a:pt x="17715" y="39408"/>
                      </a:cubicBezTo>
                      <a:lnTo>
                        <a:pt x="17715" y="96530"/>
                      </a:lnTo>
                      <a:lnTo>
                        <a:pt x="60" y="96530"/>
                      </a:lnTo>
                      <a:close/>
                    </a:path>
                  </a:pathLst>
                </a:custGeom>
                <a:grpFill/>
                <a:ln w="6024"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91CC80B3-4B42-66DB-65D7-E839EB28D343}"/>
                    </a:ext>
                  </a:extLst>
                </p:cNvPr>
                <p:cNvSpPr/>
                <p:nvPr/>
              </p:nvSpPr>
              <p:spPr>
                <a:xfrm>
                  <a:off x="11302175" y="6133676"/>
                  <a:ext cx="50916" cy="118283"/>
                </a:xfrm>
                <a:custGeom>
                  <a:avLst/>
                  <a:gdLst>
                    <a:gd name="connsiteX0" fmla="*/ 60 w 50916"/>
                    <a:gd name="connsiteY0" fmla="*/ 88757 h 118283"/>
                    <a:gd name="connsiteX1" fmla="*/ 60 w 50916"/>
                    <a:gd name="connsiteY1" fmla="*/ 0 h 118283"/>
                    <a:gd name="connsiteX2" fmla="*/ 17113 w 50916"/>
                    <a:gd name="connsiteY2" fmla="*/ 0 h 118283"/>
                    <a:gd name="connsiteX3" fmla="*/ 17113 w 50916"/>
                    <a:gd name="connsiteY3" fmla="*/ 23982 h 118283"/>
                    <a:gd name="connsiteX4" fmla="*/ 50916 w 50916"/>
                    <a:gd name="connsiteY4" fmla="*/ 23982 h 118283"/>
                    <a:gd name="connsiteX5" fmla="*/ 50916 w 50916"/>
                    <a:gd name="connsiteY5" fmla="*/ 40492 h 118283"/>
                    <a:gd name="connsiteX6" fmla="*/ 17113 w 50916"/>
                    <a:gd name="connsiteY6" fmla="*/ 40492 h 118283"/>
                    <a:gd name="connsiteX7" fmla="*/ 17113 w 50916"/>
                    <a:gd name="connsiteY7" fmla="*/ 92132 h 118283"/>
                    <a:gd name="connsiteX8" fmla="*/ 20246 w 50916"/>
                    <a:gd name="connsiteY8" fmla="*/ 98941 h 118283"/>
                    <a:gd name="connsiteX9" fmla="*/ 29465 w 50916"/>
                    <a:gd name="connsiteY9" fmla="*/ 101773 h 118283"/>
                    <a:gd name="connsiteX10" fmla="*/ 50856 w 50916"/>
                    <a:gd name="connsiteY10" fmla="*/ 101773 h 118283"/>
                    <a:gd name="connsiteX11" fmla="*/ 50856 w 50916"/>
                    <a:gd name="connsiteY11" fmla="*/ 118283 h 118283"/>
                    <a:gd name="connsiteX12" fmla="*/ 29043 w 50916"/>
                    <a:gd name="connsiteY12" fmla="*/ 118283 h 118283"/>
                    <a:gd name="connsiteX13" fmla="*/ 12353 w 50916"/>
                    <a:gd name="connsiteY13" fmla="*/ 114246 h 118283"/>
                    <a:gd name="connsiteX14" fmla="*/ 2892 w 50916"/>
                    <a:gd name="connsiteY14" fmla="*/ 103520 h 118283"/>
                    <a:gd name="connsiteX15" fmla="*/ 0 w 50916"/>
                    <a:gd name="connsiteY15" fmla="*/ 88818 h 11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0916" h="118283">
                      <a:moveTo>
                        <a:pt x="60" y="88757"/>
                      </a:moveTo>
                      <a:lnTo>
                        <a:pt x="60" y="0"/>
                      </a:lnTo>
                      <a:lnTo>
                        <a:pt x="17113" y="0"/>
                      </a:lnTo>
                      <a:lnTo>
                        <a:pt x="17113" y="23982"/>
                      </a:lnTo>
                      <a:lnTo>
                        <a:pt x="50916" y="23982"/>
                      </a:lnTo>
                      <a:lnTo>
                        <a:pt x="50916" y="40492"/>
                      </a:lnTo>
                      <a:lnTo>
                        <a:pt x="17113" y="40492"/>
                      </a:lnTo>
                      <a:lnTo>
                        <a:pt x="17113" y="92132"/>
                      </a:lnTo>
                      <a:cubicBezTo>
                        <a:pt x="17113" y="94723"/>
                        <a:pt x="18137" y="97013"/>
                        <a:pt x="20246" y="98941"/>
                      </a:cubicBezTo>
                      <a:cubicBezTo>
                        <a:pt x="22355" y="100869"/>
                        <a:pt x="25428" y="101773"/>
                        <a:pt x="29465" y="101773"/>
                      </a:cubicBezTo>
                      <a:lnTo>
                        <a:pt x="50856" y="101773"/>
                      </a:lnTo>
                      <a:lnTo>
                        <a:pt x="50856" y="118283"/>
                      </a:lnTo>
                      <a:lnTo>
                        <a:pt x="29043" y="118283"/>
                      </a:lnTo>
                      <a:cubicBezTo>
                        <a:pt x="22295" y="118283"/>
                        <a:pt x="16751" y="116957"/>
                        <a:pt x="12353" y="114246"/>
                      </a:cubicBezTo>
                      <a:cubicBezTo>
                        <a:pt x="7954" y="111534"/>
                        <a:pt x="4821" y="107979"/>
                        <a:pt x="2892" y="103520"/>
                      </a:cubicBezTo>
                      <a:cubicBezTo>
                        <a:pt x="964" y="99061"/>
                        <a:pt x="0" y="94181"/>
                        <a:pt x="0" y="88818"/>
                      </a:cubicBezTo>
                      <a:close/>
                    </a:path>
                  </a:pathLst>
                </a:custGeom>
                <a:grpFill/>
                <a:ln w="6024"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8777CB15-8E3E-1AA5-227E-6472BD1FF25A}"/>
                    </a:ext>
                  </a:extLst>
                </p:cNvPr>
                <p:cNvSpPr/>
                <p:nvPr/>
              </p:nvSpPr>
              <p:spPr>
                <a:xfrm>
                  <a:off x="11415035" y="6155670"/>
                  <a:ext cx="98579" cy="98097"/>
                </a:xfrm>
                <a:custGeom>
                  <a:avLst/>
                  <a:gdLst>
                    <a:gd name="connsiteX0" fmla="*/ 482 w 98579"/>
                    <a:gd name="connsiteY0" fmla="*/ 47843 h 98097"/>
                    <a:gd name="connsiteX1" fmla="*/ 7713 w 98579"/>
                    <a:gd name="connsiteY1" fmla="*/ 23379 h 98097"/>
                    <a:gd name="connsiteX2" fmla="*/ 26031 w 98579"/>
                    <a:gd name="connsiteY2" fmla="*/ 6206 h 98097"/>
                    <a:gd name="connsiteX3" fmla="*/ 49109 w 98579"/>
                    <a:gd name="connsiteY3" fmla="*/ 0 h 98097"/>
                    <a:gd name="connsiteX4" fmla="*/ 72729 w 98579"/>
                    <a:gd name="connsiteY4" fmla="*/ 5845 h 98097"/>
                    <a:gd name="connsiteX5" fmla="*/ 91348 w 98579"/>
                    <a:gd name="connsiteY5" fmla="*/ 22355 h 98097"/>
                    <a:gd name="connsiteX6" fmla="*/ 98579 w 98579"/>
                    <a:gd name="connsiteY6" fmla="*/ 48265 h 98097"/>
                    <a:gd name="connsiteX7" fmla="*/ 93277 w 98579"/>
                    <a:gd name="connsiteY7" fmla="*/ 70922 h 98097"/>
                    <a:gd name="connsiteX8" fmla="*/ 77429 w 98579"/>
                    <a:gd name="connsiteY8" fmla="*/ 89902 h 98097"/>
                    <a:gd name="connsiteX9" fmla="*/ 52604 w 98579"/>
                    <a:gd name="connsiteY9" fmla="*/ 98097 h 98097"/>
                    <a:gd name="connsiteX10" fmla="*/ 31092 w 98579"/>
                    <a:gd name="connsiteY10" fmla="*/ 94180 h 98097"/>
                    <a:gd name="connsiteX11" fmla="*/ 14461 w 98579"/>
                    <a:gd name="connsiteY11" fmla="*/ 83274 h 98097"/>
                    <a:gd name="connsiteX12" fmla="*/ 3856 w 98579"/>
                    <a:gd name="connsiteY12" fmla="*/ 67487 h 98097"/>
                    <a:gd name="connsiteX13" fmla="*/ 0 w 98579"/>
                    <a:gd name="connsiteY13" fmla="*/ 48627 h 98097"/>
                    <a:gd name="connsiteX14" fmla="*/ 362 w 98579"/>
                    <a:gd name="connsiteY14" fmla="*/ 48145 h 98097"/>
                    <a:gd name="connsiteX15" fmla="*/ 422 w 98579"/>
                    <a:gd name="connsiteY15" fmla="*/ 47783 h 98097"/>
                    <a:gd name="connsiteX16" fmla="*/ 18499 w 98579"/>
                    <a:gd name="connsiteY16" fmla="*/ 47482 h 98097"/>
                    <a:gd name="connsiteX17" fmla="*/ 26031 w 98579"/>
                    <a:gd name="connsiteY17" fmla="*/ 71404 h 98097"/>
                    <a:gd name="connsiteX18" fmla="*/ 50314 w 98579"/>
                    <a:gd name="connsiteY18" fmla="*/ 81647 h 98097"/>
                    <a:gd name="connsiteX19" fmla="*/ 65739 w 98579"/>
                    <a:gd name="connsiteY19" fmla="*/ 78213 h 98097"/>
                    <a:gd name="connsiteX20" fmla="*/ 76405 w 98579"/>
                    <a:gd name="connsiteY20" fmla="*/ 66945 h 98097"/>
                    <a:gd name="connsiteX21" fmla="*/ 80322 w 98579"/>
                    <a:gd name="connsiteY21" fmla="*/ 46759 h 98097"/>
                    <a:gd name="connsiteX22" fmla="*/ 71163 w 98579"/>
                    <a:gd name="connsiteY22" fmla="*/ 24826 h 98097"/>
                    <a:gd name="connsiteX23" fmla="*/ 49471 w 98579"/>
                    <a:gd name="connsiteY23" fmla="*/ 16510 h 98097"/>
                    <a:gd name="connsiteX24" fmla="*/ 32297 w 98579"/>
                    <a:gd name="connsiteY24" fmla="*/ 21331 h 98097"/>
                    <a:gd name="connsiteX25" fmla="*/ 21993 w 98579"/>
                    <a:gd name="connsiteY25" fmla="*/ 33020 h 98097"/>
                    <a:gd name="connsiteX26" fmla="*/ 18378 w 98579"/>
                    <a:gd name="connsiteY26" fmla="*/ 47542 h 98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8579" h="98097">
                      <a:moveTo>
                        <a:pt x="482" y="47843"/>
                      </a:moveTo>
                      <a:cubicBezTo>
                        <a:pt x="602" y="38805"/>
                        <a:pt x="3013" y="30670"/>
                        <a:pt x="7713" y="23379"/>
                      </a:cubicBezTo>
                      <a:cubicBezTo>
                        <a:pt x="12413" y="16088"/>
                        <a:pt x="18499" y="10364"/>
                        <a:pt x="26031" y="6206"/>
                      </a:cubicBezTo>
                      <a:cubicBezTo>
                        <a:pt x="33563" y="2049"/>
                        <a:pt x="41215" y="0"/>
                        <a:pt x="49109" y="0"/>
                      </a:cubicBezTo>
                      <a:cubicBezTo>
                        <a:pt x="57304" y="181"/>
                        <a:pt x="65137" y="2109"/>
                        <a:pt x="72729" y="5845"/>
                      </a:cubicBezTo>
                      <a:cubicBezTo>
                        <a:pt x="80322" y="9581"/>
                        <a:pt x="86528" y="15064"/>
                        <a:pt x="91348" y="22355"/>
                      </a:cubicBezTo>
                      <a:cubicBezTo>
                        <a:pt x="96169" y="29646"/>
                        <a:pt x="98579" y="38263"/>
                        <a:pt x="98579" y="48265"/>
                      </a:cubicBezTo>
                      <a:cubicBezTo>
                        <a:pt x="98579" y="55797"/>
                        <a:pt x="96832" y="63329"/>
                        <a:pt x="93277" y="70922"/>
                      </a:cubicBezTo>
                      <a:cubicBezTo>
                        <a:pt x="89722" y="78514"/>
                        <a:pt x="84479" y="84841"/>
                        <a:pt x="77429" y="89902"/>
                      </a:cubicBezTo>
                      <a:cubicBezTo>
                        <a:pt x="70379" y="94964"/>
                        <a:pt x="62124" y="97736"/>
                        <a:pt x="52604" y="98097"/>
                      </a:cubicBezTo>
                      <a:cubicBezTo>
                        <a:pt x="44710" y="98097"/>
                        <a:pt x="37540" y="96772"/>
                        <a:pt x="31092" y="94180"/>
                      </a:cubicBezTo>
                      <a:cubicBezTo>
                        <a:pt x="24645" y="91589"/>
                        <a:pt x="19101" y="87974"/>
                        <a:pt x="14461" y="83274"/>
                      </a:cubicBezTo>
                      <a:cubicBezTo>
                        <a:pt x="9822" y="78574"/>
                        <a:pt x="6267" y="73332"/>
                        <a:pt x="3856" y="67487"/>
                      </a:cubicBezTo>
                      <a:cubicBezTo>
                        <a:pt x="1446" y="61642"/>
                        <a:pt x="121" y="55315"/>
                        <a:pt x="0" y="48627"/>
                      </a:cubicBezTo>
                      <a:cubicBezTo>
                        <a:pt x="181" y="48446"/>
                        <a:pt x="301" y="48326"/>
                        <a:pt x="362" y="48145"/>
                      </a:cubicBezTo>
                      <a:cubicBezTo>
                        <a:pt x="422" y="47964"/>
                        <a:pt x="422" y="47843"/>
                        <a:pt x="422" y="47783"/>
                      </a:cubicBezTo>
                      <a:close/>
                      <a:moveTo>
                        <a:pt x="18499" y="47482"/>
                      </a:moveTo>
                      <a:cubicBezTo>
                        <a:pt x="18499" y="56641"/>
                        <a:pt x="21029" y="64595"/>
                        <a:pt x="26031" y="71404"/>
                      </a:cubicBezTo>
                      <a:cubicBezTo>
                        <a:pt x="31032" y="78213"/>
                        <a:pt x="39167" y="81647"/>
                        <a:pt x="50314" y="81647"/>
                      </a:cubicBezTo>
                      <a:cubicBezTo>
                        <a:pt x="56099" y="81647"/>
                        <a:pt x="61220" y="80502"/>
                        <a:pt x="65739" y="78213"/>
                      </a:cubicBezTo>
                      <a:cubicBezTo>
                        <a:pt x="70259" y="75923"/>
                        <a:pt x="73814" y="72127"/>
                        <a:pt x="76405" y="66945"/>
                      </a:cubicBezTo>
                      <a:cubicBezTo>
                        <a:pt x="78996" y="61763"/>
                        <a:pt x="80322" y="55014"/>
                        <a:pt x="80322" y="46759"/>
                      </a:cubicBezTo>
                      <a:cubicBezTo>
                        <a:pt x="79960" y="37660"/>
                        <a:pt x="76887" y="30309"/>
                        <a:pt x="71163" y="24826"/>
                      </a:cubicBezTo>
                      <a:cubicBezTo>
                        <a:pt x="65438" y="19342"/>
                        <a:pt x="58207" y="16510"/>
                        <a:pt x="49471" y="16510"/>
                      </a:cubicBezTo>
                      <a:cubicBezTo>
                        <a:pt x="42662" y="16631"/>
                        <a:pt x="36877" y="18258"/>
                        <a:pt x="32297" y="21331"/>
                      </a:cubicBezTo>
                      <a:cubicBezTo>
                        <a:pt x="27718" y="24404"/>
                        <a:pt x="24283" y="28320"/>
                        <a:pt x="21993" y="33020"/>
                      </a:cubicBezTo>
                      <a:cubicBezTo>
                        <a:pt x="19704" y="37720"/>
                        <a:pt x="18559" y="42541"/>
                        <a:pt x="18378" y="47542"/>
                      </a:cubicBezTo>
                      <a:close/>
                    </a:path>
                  </a:pathLst>
                </a:custGeom>
                <a:grpFill/>
                <a:ln w="6024"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D8CA47A7-1427-47B3-7D83-2FB08F3EA7EE}"/>
                    </a:ext>
                  </a:extLst>
                </p:cNvPr>
                <p:cNvSpPr/>
                <p:nvPr/>
              </p:nvSpPr>
              <p:spPr>
                <a:xfrm>
                  <a:off x="11530004" y="6114274"/>
                  <a:ext cx="47843" cy="137625"/>
                </a:xfrm>
                <a:custGeom>
                  <a:avLst/>
                  <a:gdLst>
                    <a:gd name="connsiteX0" fmla="*/ 0 w 47843"/>
                    <a:gd name="connsiteY0" fmla="*/ 137565 h 137625"/>
                    <a:gd name="connsiteX1" fmla="*/ 0 w 47843"/>
                    <a:gd name="connsiteY1" fmla="*/ 34527 h 137625"/>
                    <a:gd name="connsiteX2" fmla="*/ 5061 w 47843"/>
                    <a:gd name="connsiteY2" fmla="*/ 14341 h 137625"/>
                    <a:gd name="connsiteX3" fmla="*/ 17113 w 47843"/>
                    <a:gd name="connsiteY3" fmla="*/ 3435 h 137625"/>
                    <a:gd name="connsiteX4" fmla="*/ 30971 w 47843"/>
                    <a:gd name="connsiteY4" fmla="*/ 0 h 137625"/>
                    <a:gd name="connsiteX5" fmla="*/ 47843 w 47843"/>
                    <a:gd name="connsiteY5" fmla="*/ 0 h 137625"/>
                    <a:gd name="connsiteX6" fmla="*/ 47843 w 47843"/>
                    <a:gd name="connsiteY6" fmla="*/ 16510 h 137625"/>
                    <a:gd name="connsiteX7" fmla="*/ 35431 w 47843"/>
                    <a:gd name="connsiteY7" fmla="*/ 16510 h 137625"/>
                    <a:gd name="connsiteX8" fmla="*/ 17233 w 47843"/>
                    <a:gd name="connsiteY8" fmla="*/ 31815 h 137625"/>
                    <a:gd name="connsiteX9" fmla="*/ 17233 w 47843"/>
                    <a:gd name="connsiteY9" fmla="*/ 43385 h 137625"/>
                    <a:gd name="connsiteX10" fmla="*/ 45433 w 47843"/>
                    <a:gd name="connsiteY10" fmla="*/ 43385 h 137625"/>
                    <a:gd name="connsiteX11" fmla="*/ 45433 w 47843"/>
                    <a:gd name="connsiteY11" fmla="*/ 59895 h 137625"/>
                    <a:gd name="connsiteX12" fmla="*/ 17233 w 47843"/>
                    <a:gd name="connsiteY12" fmla="*/ 59895 h 137625"/>
                    <a:gd name="connsiteX13" fmla="*/ 17233 w 47843"/>
                    <a:gd name="connsiteY13" fmla="*/ 137625 h 137625"/>
                    <a:gd name="connsiteX14" fmla="*/ 0 w 47843"/>
                    <a:gd name="connsiteY14" fmla="*/ 137625 h 13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7843" h="137625">
                      <a:moveTo>
                        <a:pt x="0" y="137565"/>
                      </a:moveTo>
                      <a:lnTo>
                        <a:pt x="0" y="34527"/>
                      </a:lnTo>
                      <a:cubicBezTo>
                        <a:pt x="0" y="26211"/>
                        <a:pt x="1687" y="19463"/>
                        <a:pt x="5061" y="14341"/>
                      </a:cubicBezTo>
                      <a:cubicBezTo>
                        <a:pt x="8436" y="9159"/>
                        <a:pt x="12473" y="5544"/>
                        <a:pt x="17113" y="3435"/>
                      </a:cubicBezTo>
                      <a:cubicBezTo>
                        <a:pt x="21752" y="1326"/>
                        <a:pt x="26392" y="181"/>
                        <a:pt x="30971" y="0"/>
                      </a:cubicBezTo>
                      <a:lnTo>
                        <a:pt x="47843" y="0"/>
                      </a:lnTo>
                      <a:lnTo>
                        <a:pt x="47843" y="16510"/>
                      </a:lnTo>
                      <a:lnTo>
                        <a:pt x="35431" y="16510"/>
                      </a:lnTo>
                      <a:cubicBezTo>
                        <a:pt x="24283" y="16510"/>
                        <a:pt x="18257" y="21632"/>
                        <a:pt x="17233" y="31815"/>
                      </a:cubicBezTo>
                      <a:lnTo>
                        <a:pt x="17233" y="43385"/>
                      </a:lnTo>
                      <a:lnTo>
                        <a:pt x="45433" y="43385"/>
                      </a:lnTo>
                      <a:lnTo>
                        <a:pt x="45433" y="59895"/>
                      </a:lnTo>
                      <a:lnTo>
                        <a:pt x="17233" y="59895"/>
                      </a:lnTo>
                      <a:lnTo>
                        <a:pt x="17233" y="137625"/>
                      </a:lnTo>
                      <a:lnTo>
                        <a:pt x="0" y="137625"/>
                      </a:lnTo>
                      <a:close/>
                    </a:path>
                  </a:pathLst>
                </a:custGeom>
                <a:grpFill/>
                <a:ln w="6024" cap="flat">
                  <a:noFill/>
                  <a:prstDash val="solid"/>
                  <a:miter/>
                </a:ln>
              </p:spPr>
              <p:txBody>
                <a:bodyPr rtlCol="0" anchor="ctr"/>
                <a:lstStyle/>
                <a:p>
                  <a:endParaRPr lang="en-US"/>
                </a:p>
              </p:txBody>
            </p:sp>
          </p:grpSp>
          <p:grpSp>
            <p:nvGrpSpPr>
              <p:cNvPr id="126" name="Graphic 4">
                <a:extLst>
                  <a:ext uri="{FF2B5EF4-FFF2-40B4-BE49-F238E27FC236}">
                    <a16:creationId xmlns:a16="http://schemas.microsoft.com/office/drawing/2014/main" id="{DEF43BCD-AC63-AC3C-4B20-7929967A4A4D}"/>
                  </a:ext>
                </a:extLst>
              </p:cNvPr>
              <p:cNvGrpSpPr/>
              <p:nvPr/>
            </p:nvGrpSpPr>
            <p:grpSpPr>
              <a:xfrm>
                <a:off x="9540704" y="6336198"/>
                <a:ext cx="2036841" cy="220176"/>
                <a:chOff x="9540704" y="6336198"/>
                <a:chExt cx="2036841" cy="220176"/>
              </a:xfrm>
              <a:grpFill/>
            </p:grpSpPr>
            <p:sp>
              <p:nvSpPr>
                <p:cNvPr id="127" name="Freeform: Shape 126">
                  <a:extLst>
                    <a:ext uri="{FF2B5EF4-FFF2-40B4-BE49-F238E27FC236}">
                      <a16:creationId xmlns:a16="http://schemas.microsoft.com/office/drawing/2014/main" id="{A12E6B63-B9DA-6E9A-C16A-72434DA4F329}"/>
                    </a:ext>
                  </a:extLst>
                </p:cNvPr>
                <p:cNvSpPr/>
                <p:nvPr/>
              </p:nvSpPr>
              <p:spPr>
                <a:xfrm>
                  <a:off x="9540704" y="6336198"/>
                  <a:ext cx="106593" cy="166970"/>
                </a:xfrm>
                <a:custGeom>
                  <a:avLst/>
                  <a:gdLst>
                    <a:gd name="connsiteX0" fmla="*/ 121 w 106593"/>
                    <a:gd name="connsiteY0" fmla="*/ 166970 h 166970"/>
                    <a:gd name="connsiteX1" fmla="*/ 121 w 106593"/>
                    <a:gd name="connsiteY1" fmla="*/ 55255 h 166970"/>
                    <a:gd name="connsiteX2" fmla="*/ 7412 w 106593"/>
                    <a:gd name="connsiteY2" fmla="*/ 26452 h 166970"/>
                    <a:gd name="connsiteX3" fmla="*/ 26874 w 106593"/>
                    <a:gd name="connsiteY3" fmla="*/ 7110 h 166970"/>
                    <a:gd name="connsiteX4" fmla="*/ 53267 w 106593"/>
                    <a:gd name="connsiteY4" fmla="*/ 0 h 166970"/>
                    <a:gd name="connsiteX5" fmla="*/ 78514 w 106593"/>
                    <a:gd name="connsiteY5" fmla="*/ 6026 h 166970"/>
                    <a:gd name="connsiteX6" fmla="*/ 98700 w 106593"/>
                    <a:gd name="connsiteY6" fmla="*/ 24042 h 166970"/>
                    <a:gd name="connsiteX7" fmla="*/ 106593 w 106593"/>
                    <a:gd name="connsiteY7" fmla="*/ 52664 h 166970"/>
                    <a:gd name="connsiteX8" fmla="*/ 99905 w 106593"/>
                    <a:gd name="connsiteY8" fmla="*/ 79840 h 166970"/>
                    <a:gd name="connsiteX9" fmla="*/ 82913 w 106593"/>
                    <a:gd name="connsiteY9" fmla="*/ 98218 h 166970"/>
                    <a:gd name="connsiteX10" fmla="*/ 62245 w 106593"/>
                    <a:gd name="connsiteY10" fmla="*/ 104665 h 166970"/>
                    <a:gd name="connsiteX11" fmla="*/ 30671 w 106593"/>
                    <a:gd name="connsiteY11" fmla="*/ 104665 h 166970"/>
                    <a:gd name="connsiteX12" fmla="*/ 30671 w 106593"/>
                    <a:gd name="connsiteY12" fmla="*/ 84057 h 166970"/>
                    <a:gd name="connsiteX13" fmla="*/ 54713 w 106593"/>
                    <a:gd name="connsiteY13" fmla="*/ 84057 h 166970"/>
                    <a:gd name="connsiteX14" fmla="*/ 77911 w 106593"/>
                    <a:gd name="connsiteY14" fmla="*/ 73693 h 166970"/>
                    <a:gd name="connsiteX15" fmla="*/ 84540 w 106593"/>
                    <a:gd name="connsiteY15" fmla="*/ 52664 h 166970"/>
                    <a:gd name="connsiteX16" fmla="*/ 81828 w 106593"/>
                    <a:gd name="connsiteY16" fmla="*/ 38323 h 166970"/>
                    <a:gd name="connsiteX17" fmla="*/ 72067 w 106593"/>
                    <a:gd name="connsiteY17" fmla="*/ 25850 h 166970"/>
                    <a:gd name="connsiteX18" fmla="*/ 53146 w 106593"/>
                    <a:gd name="connsiteY18" fmla="*/ 20608 h 166970"/>
                    <a:gd name="connsiteX19" fmla="*/ 28863 w 106593"/>
                    <a:gd name="connsiteY19" fmla="*/ 31635 h 166970"/>
                    <a:gd name="connsiteX20" fmla="*/ 21994 w 106593"/>
                    <a:gd name="connsiteY20" fmla="*/ 55677 h 166970"/>
                    <a:gd name="connsiteX21" fmla="*/ 21994 w 106593"/>
                    <a:gd name="connsiteY21" fmla="*/ 166910 h 166970"/>
                    <a:gd name="connsiteX22" fmla="*/ 0 w 106593"/>
                    <a:gd name="connsiteY22" fmla="*/ 166910 h 16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6593" h="166970">
                      <a:moveTo>
                        <a:pt x="121" y="166970"/>
                      </a:moveTo>
                      <a:lnTo>
                        <a:pt x="121" y="55255"/>
                      </a:lnTo>
                      <a:cubicBezTo>
                        <a:pt x="121" y="44409"/>
                        <a:pt x="2531" y="34768"/>
                        <a:pt x="7412" y="26452"/>
                      </a:cubicBezTo>
                      <a:cubicBezTo>
                        <a:pt x="12292" y="18137"/>
                        <a:pt x="18740" y="11690"/>
                        <a:pt x="26874" y="7110"/>
                      </a:cubicBezTo>
                      <a:cubicBezTo>
                        <a:pt x="35009" y="2531"/>
                        <a:pt x="43806" y="241"/>
                        <a:pt x="53267" y="0"/>
                      </a:cubicBezTo>
                      <a:cubicBezTo>
                        <a:pt x="61943" y="0"/>
                        <a:pt x="70319" y="1988"/>
                        <a:pt x="78514" y="6026"/>
                      </a:cubicBezTo>
                      <a:cubicBezTo>
                        <a:pt x="86709" y="10063"/>
                        <a:pt x="93458" y="16028"/>
                        <a:pt x="98700" y="24042"/>
                      </a:cubicBezTo>
                      <a:cubicBezTo>
                        <a:pt x="104002" y="32056"/>
                        <a:pt x="106593" y="41577"/>
                        <a:pt x="106593" y="52664"/>
                      </a:cubicBezTo>
                      <a:cubicBezTo>
                        <a:pt x="106593" y="62847"/>
                        <a:pt x="104364" y="71886"/>
                        <a:pt x="99905" y="79840"/>
                      </a:cubicBezTo>
                      <a:cubicBezTo>
                        <a:pt x="95446" y="87793"/>
                        <a:pt x="89782" y="93879"/>
                        <a:pt x="82913" y="98218"/>
                      </a:cubicBezTo>
                      <a:cubicBezTo>
                        <a:pt x="76043" y="102496"/>
                        <a:pt x="69114" y="104665"/>
                        <a:pt x="62245" y="104665"/>
                      </a:cubicBezTo>
                      <a:lnTo>
                        <a:pt x="30671" y="104665"/>
                      </a:lnTo>
                      <a:lnTo>
                        <a:pt x="30671" y="84057"/>
                      </a:lnTo>
                      <a:lnTo>
                        <a:pt x="54713" y="84057"/>
                      </a:lnTo>
                      <a:cubicBezTo>
                        <a:pt x="65740" y="84057"/>
                        <a:pt x="73513" y="80623"/>
                        <a:pt x="77911" y="73693"/>
                      </a:cubicBezTo>
                      <a:cubicBezTo>
                        <a:pt x="82310" y="66764"/>
                        <a:pt x="84540" y="59774"/>
                        <a:pt x="84540" y="52664"/>
                      </a:cubicBezTo>
                      <a:cubicBezTo>
                        <a:pt x="84540" y="47964"/>
                        <a:pt x="83636" y="43143"/>
                        <a:pt x="81828" y="38323"/>
                      </a:cubicBezTo>
                      <a:cubicBezTo>
                        <a:pt x="80020" y="33502"/>
                        <a:pt x="76767" y="29345"/>
                        <a:pt x="72067" y="25850"/>
                      </a:cubicBezTo>
                      <a:cubicBezTo>
                        <a:pt x="67367" y="22355"/>
                        <a:pt x="61100" y="20608"/>
                        <a:pt x="53146" y="20608"/>
                      </a:cubicBezTo>
                      <a:cubicBezTo>
                        <a:pt x="41517" y="20608"/>
                        <a:pt x="33442" y="24283"/>
                        <a:pt x="28863" y="31635"/>
                      </a:cubicBezTo>
                      <a:cubicBezTo>
                        <a:pt x="24283" y="38986"/>
                        <a:pt x="21994" y="47000"/>
                        <a:pt x="21994" y="55677"/>
                      </a:cubicBezTo>
                      <a:lnTo>
                        <a:pt x="21994" y="166910"/>
                      </a:lnTo>
                      <a:lnTo>
                        <a:pt x="0" y="166910"/>
                      </a:lnTo>
                      <a:close/>
                    </a:path>
                  </a:pathLst>
                </a:custGeom>
                <a:grpFill/>
                <a:ln w="6024"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27704F23-E3F8-27DC-F300-8084CBCAC27D}"/>
                    </a:ext>
                  </a:extLst>
                </p:cNvPr>
                <p:cNvSpPr/>
                <p:nvPr/>
              </p:nvSpPr>
              <p:spPr>
                <a:xfrm>
                  <a:off x="9655613" y="6388500"/>
                  <a:ext cx="116656" cy="117499"/>
                </a:xfrm>
                <a:custGeom>
                  <a:avLst/>
                  <a:gdLst>
                    <a:gd name="connsiteX0" fmla="*/ 27778 w 116656"/>
                    <a:gd name="connsiteY0" fmla="*/ 61040 h 117499"/>
                    <a:gd name="connsiteX1" fmla="*/ 83756 w 116656"/>
                    <a:gd name="connsiteY1" fmla="*/ 30128 h 117499"/>
                    <a:gd name="connsiteX2" fmla="*/ 73874 w 116656"/>
                    <a:gd name="connsiteY2" fmla="*/ 22476 h 117499"/>
                    <a:gd name="connsiteX3" fmla="*/ 57605 w 116656"/>
                    <a:gd name="connsiteY3" fmla="*/ 19644 h 117499"/>
                    <a:gd name="connsiteX4" fmla="*/ 38504 w 116656"/>
                    <a:gd name="connsiteY4" fmla="*/ 25067 h 117499"/>
                    <a:gd name="connsiteX5" fmla="*/ 25910 w 116656"/>
                    <a:gd name="connsiteY5" fmla="*/ 39829 h 117499"/>
                    <a:gd name="connsiteX6" fmla="*/ 21511 w 116656"/>
                    <a:gd name="connsiteY6" fmla="*/ 60437 h 117499"/>
                    <a:gd name="connsiteX7" fmla="*/ 26392 w 116656"/>
                    <a:gd name="connsiteY7" fmla="*/ 78333 h 117499"/>
                    <a:gd name="connsiteX8" fmla="*/ 39046 w 116656"/>
                    <a:gd name="connsiteY8" fmla="*/ 92132 h 117499"/>
                    <a:gd name="connsiteX9" fmla="*/ 58569 w 116656"/>
                    <a:gd name="connsiteY9" fmla="*/ 97374 h 117499"/>
                    <a:gd name="connsiteX10" fmla="*/ 84118 w 116656"/>
                    <a:gd name="connsiteY10" fmla="*/ 88275 h 117499"/>
                    <a:gd name="connsiteX11" fmla="*/ 96048 w 116656"/>
                    <a:gd name="connsiteY11" fmla="*/ 62004 h 117499"/>
                    <a:gd name="connsiteX12" fmla="*/ 116656 w 116656"/>
                    <a:gd name="connsiteY12" fmla="*/ 64836 h 117499"/>
                    <a:gd name="connsiteX13" fmla="*/ 112679 w 116656"/>
                    <a:gd name="connsiteY13" fmla="*/ 82009 h 117499"/>
                    <a:gd name="connsiteX14" fmla="*/ 101291 w 116656"/>
                    <a:gd name="connsiteY14" fmla="*/ 99122 h 117499"/>
                    <a:gd name="connsiteX15" fmla="*/ 82551 w 116656"/>
                    <a:gd name="connsiteY15" fmla="*/ 112318 h 117499"/>
                    <a:gd name="connsiteX16" fmla="*/ 57123 w 116656"/>
                    <a:gd name="connsiteY16" fmla="*/ 117500 h 117499"/>
                    <a:gd name="connsiteX17" fmla="*/ 29043 w 116656"/>
                    <a:gd name="connsiteY17" fmla="*/ 109847 h 117499"/>
                    <a:gd name="connsiteX18" fmla="*/ 7894 w 116656"/>
                    <a:gd name="connsiteY18" fmla="*/ 89179 h 117499"/>
                    <a:gd name="connsiteX19" fmla="*/ 0 w 116656"/>
                    <a:gd name="connsiteY19" fmla="*/ 61100 h 117499"/>
                    <a:gd name="connsiteX20" fmla="*/ 5182 w 116656"/>
                    <a:gd name="connsiteY20" fmla="*/ 34165 h 117499"/>
                    <a:gd name="connsiteX21" fmla="*/ 18920 w 116656"/>
                    <a:gd name="connsiteY21" fmla="*/ 14883 h 117499"/>
                    <a:gd name="connsiteX22" fmla="*/ 37660 w 116656"/>
                    <a:gd name="connsiteY22" fmla="*/ 3676 h 117499"/>
                    <a:gd name="connsiteX23" fmla="*/ 57665 w 116656"/>
                    <a:gd name="connsiteY23" fmla="*/ 0 h 117499"/>
                    <a:gd name="connsiteX24" fmla="*/ 90023 w 116656"/>
                    <a:gd name="connsiteY24" fmla="*/ 8737 h 117499"/>
                    <a:gd name="connsiteX25" fmla="*/ 112619 w 116656"/>
                    <a:gd name="connsiteY25" fmla="*/ 35611 h 117499"/>
                    <a:gd name="connsiteX26" fmla="*/ 36756 w 116656"/>
                    <a:gd name="connsiteY26" fmla="*/ 77731 h 117499"/>
                    <a:gd name="connsiteX27" fmla="*/ 27838 w 116656"/>
                    <a:gd name="connsiteY27" fmla="*/ 61100 h 11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6656" h="117499">
                      <a:moveTo>
                        <a:pt x="27778" y="61040"/>
                      </a:moveTo>
                      <a:lnTo>
                        <a:pt x="83756" y="30128"/>
                      </a:lnTo>
                      <a:cubicBezTo>
                        <a:pt x="80623" y="26935"/>
                        <a:pt x="77309" y="24344"/>
                        <a:pt x="73874" y="22476"/>
                      </a:cubicBezTo>
                      <a:cubicBezTo>
                        <a:pt x="70379" y="20547"/>
                        <a:pt x="64956" y="19644"/>
                        <a:pt x="57605" y="19644"/>
                      </a:cubicBezTo>
                      <a:cubicBezTo>
                        <a:pt x="50254" y="19644"/>
                        <a:pt x="43927" y="21451"/>
                        <a:pt x="38504" y="25067"/>
                      </a:cubicBezTo>
                      <a:cubicBezTo>
                        <a:pt x="33020" y="28682"/>
                        <a:pt x="28863" y="33623"/>
                        <a:pt x="25910" y="39829"/>
                      </a:cubicBezTo>
                      <a:cubicBezTo>
                        <a:pt x="22958" y="46036"/>
                        <a:pt x="21511" y="52905"/>
                        <a:pt x="21511" y="60437"/>
                      </a:cubicBezTo>
                      <a:cubicBezTo>
                        <a:pt x="21813" y="66704"/>
                        <a:pt x="23440" y="72669"/>
                        <a:pt x="26392" y="78333"/>
                      </a:cubicBezTo>
                      <a:cubicBezTo>
                        <a:pt x="29345" y="84057"/>
                        <a:pt x="33563" y="88637"/>
                        <a:pt x="39046" y="92132"/>
                      </a:cubicBezTo>
                      <a:cubicBezTo>
                        <a:pt x="44529" y="95627"/>
                        <a:pt x="51037" y="97374"/>
                        <a:pt x="58569" y="97374"/>
                      </a:cubicBezTo>
                      <a:cubicBezTo>
                        <a:pt x="69958" y="97133"/>
                        <a:pt x="78454" y="94120"/>
                        <a:pt x="84118" y="88275"/>
                      </a:cubicBezTo>
                      <a:cubicBezTo>
                        <a:pt x="89722" y="82431"/>
                        <a:pt x="93698" y="73693"/>
                        <a:pt x="96048" y="62004"/>
                      </a:cubicBezTo>
                      <a:lnTo>
                        <a:pt x="116656" y="64836"/>
                      </a:lnTo>
                      <a:cubicBezTo>
                        <a:pt x="116536" y="70259"/>
                        <a:pt x="115210" y="75983"/>
                        <a:pt x="112679" y="82009"/>
                      </a:cubicBezTo>
                      <a:cubicBezTo>
                        <a:pt x="110148" y="87974"/>
                        <a:pt x="106352" y="93698"/>
                        <a:pt x="101291" y="99122"/>
                      </a:cubicBezTo>
                      <a:cubicBezTo>
                        <a:pt x="96229" y="104545"/>
                        <a:pt x="89963" y="108943"/>
                        <a:pt x="82551" y="112318"/>
                      </a:cubicBezTo>
                      <a:cubicBezTo>
                        <a:pt x="75079" y="115692"/>
                        <a:pt x="66643" y="117379"/>
                        <a:pt x="57123" y="117500"/>
                      </a:cubicBezTo>
                      <a:cubicBezTo>
                        <a:pt x="47241" y="117500"/>
                        <a:pt x="37841" y="114969"/>
                        <a:pt x="29043" y="109847"/>
                      </a:cubicBezTo>
                      <a:cubicBezTo>
                        <a:pt x="20246" y="104725"/>
                        <a:pt x="13196" y="97856"/>
                        <a:pt x="7894" y="89179"/>
                      </a:cubicBezTo>
                      <a:cubicBezTo>
                        <a:pt x="2591" y="80502"/>
                        <a:pt x="0" y="71163"/>
                        <a:pt x="0" y="61100"/>
                      </a:cubicBezTo>
                      <a:cubicBezTo>
                        <a:pt x="0" y="51037"/>
                        <a:pt x="1747" y="41938"/>
                        <a:pt x="5182" y="34165"/>
                      </a:cubicBezTo>
                      <a:cubicBezTo>
                        <a:pt x="8617" y="26392"/>
                        <a:pt x="13196" y="19945"/>
                        <a:pt x="18920" y="14883"/>
                      </a:cubicBezTo>
                      <a:cubicBezTo>
                        <a:pt x="24645" y="9822"/>
                        <a:pt x="30851" y="6086"/>
                        <a:pt x="37660" y="3676"/>
                      </a:cubicBezTo>
                      <a:cubicBezTo>
                        <a:pt x="44409" y="1265"/>
                        <a:pt x="51097" y="0"/>
                        <a:pt x="57665" y="0"/>
                      </a:cubicBezTo>
                      <a:cubicBezTo>
                        <a:pt x="70500" y="0"/>
                        <a:pt x="81286" y="2892"/>
                        <a:pt x="90023" y="8737"/>
                      </a:cubicBezTo>
                      <a:cubicBezTo>
                        <a:pt x="98760" y="14582"/>
                        <a:pt x="106292" y="23500"/>
                        <a:pt x="112619" y="35611"/>
                      </a:cubicBezTo>
                      <a:lnTo>
                        <a:pt x="36756" y="77731"/>
                      </a:lnTo>
                      <a:lnTo>
                        <a:pt x="27838" y="61100"/>
                      </a:lnTo>
                      <a:close/>
                    </a:path>
                  </a:pathLst>
                </a:custGeom>
                <a:grpFill/>
                <a:ln w="6024"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265D67DF-FF37-D2EF-5945-8A95EFEA8C7C}"/>
                    </a:ext>
                  </a:extLst>
                </p:cNvPr>
                <p:cNvSpPr/>
                <p:nvPr/>
              </p:nvSpPr>
              <p:spPr>
                <a:xfrm>
                  <a:off x="9785465" y="6391091"/>
                  <a:ext cx="92553" cy="112136"/>
                </a:xfrm>
                <a:custGeom>
                  <a:avLst/>
                  <a:gdLst>
                    <a:gd name="connsiteX0" fmla="*/ 0 w 92553"/>
                    <a:gd name="connsiteY0" fmla="*/ 92855 h 112136"/>
                    <a:gd name="connsiteX1" fmla="*/ 56400 w 92553"/>
                    <a:gd name="connsiteY1" fmla="*/ 92855 h 112136"/>
                    <a:gd name="connsiteX2" fmla="*/ 58087 w 92553"/>
                    <a:gd name="connsiteY2" fmla="*/ 93337 h 112136"/>
                    <a:gd name="connsiteX3" fmla="*/ 67366 w 92553"/>
                    <a:gd name="connsiteY3" fmla="*/ 90866 h 112136"/>
                    <a:gd name="connsiteX4" fmla="*/ 71404 w 92553"/>
                    <a:gd name="connsiteY4" fmla="*/ 83274 h 112136"/>
                    <a:gd name="connsiteX5" fmla="*/ 68210 w 92553"/>
                    <a:gd name="connsiteY5" fmla="*/ 76164 h 112136"/>
                    <a:gd name="connsiteX6" fmla="*/ 60136 w 92553"/>
                    <a:gd name="connsiteY6" fmla="*/ 71163 h 112136"/>
                    <a:gd name="connsiteX7" fmla="*/ 44047 w 92553"/>
                    <a:gd name="connsiteY7" fmla="*/ 65800 h 112136"/>
                    <a:gd name="connsiteX8" fmla="*/ 32056 w 92553"/>
                    <a:gd name="connsiteY8" fmla="*/ 62245 h 112136"/>
                    <a:gd name="connsiteX9" fmla="*/ 8014 w 92553"/>
                    <a:gd name="connsiteY9" fmla="*/ 49651 h 112136"/>
                    <a:gd name="connsiteX10" fmla="*/ 0 w 92553"/>
                    <a:gd name="connsiteY10" fmla="*/ 30128 h 112136"/>
                    <a:gd name="connsiteX11" fmla="*/ 11388 w 92553"/>
                    <a:gd name="connsiteY11" fmla="*/ 6688 h 112136"/>
                    <a:gd name="connsiteX12" fmla="*/ 38444 w 92553"/>
                    <a:gd name="connsiteY12" fmla="*/ 0 h 112136"/>
                    <a:gd name="connsiteX13" fmla="*/ 86889 w 92553"/>
                    <a:gd name="connsiteY13" fmla="*/ 0 h 112136"/>
                    <a:gd name="connsiteX14" fmla="*/ 86889 w 92553"/>
                    <a:gd name="connsiteY14" fmla="*/ 19644 h 112136"/>
                    <a:gd name="connsiteX15" fmla="*/ 34467 w 92553"/>
                    <a:gd name="connsiteY15" fmla="*/ 19644 h 112136"/>
                    <a:gd name="connsiteX16" fmla="*/ 24946 w 92553"/>
                    <a:gd name="connsiteY16" fmla="*/ 22355 h 112136"/>
                    <a:gd name="connsiteX17" fmla="*/ 21572 w 92553"/>
                    <a:gd name="connsiteY17" fmla="*/ 29706 h 112136"/>
                    <a:gd name="connsiteX18" fmla="*/ 25127 w 92553"/>
                    <a:gd name="connsiteY18" fmla="*/ 36093 h 112136"/>
                    <a:gd name="connsiteX19" fmla="*/ 33442 w 92553"/>
                    <a:gd name="connsiteY19" fmla="*/ 40733 h 112136"/>
                    <a:gd name="connsiteX20" fmla="*/ 44047 w 92553"/>
                    <a:gd name="connsiteY20" fmla="*/ 43987 h 112136"/>
                    <a:gd name="connsiteX21" fmla="*/ 55556 w 92553"/>
                    <a:gd name="connsiteY21" fmla="*/ 46759 h 112136"/>
                    <a:gd name="connsiteX22" fmla="*/ 83816 w 92553"/>
                    <a:gd name="connsiteY22" fmla="*/ 60979 h 112136"/>
                    <a:gd name="connsiteX23" fmla="*/ 92554 w 92553"/>
                    <a:gd name="connsiteY23" fmla="*/ 82852 h 112136"/>
                    <a:gd name="connsiteX24" fmla="*/ 56038 w 92553"/>
                    <a:gd name="connsiteY24" fmla="*/ 112137 h 112136"/>
                    <a:gd name="connsiteX25" fmla="*/ 60 w 92553"/>
                    <a:gd name="connsiteY25" fmla="*/ 112137 h 112136"/>
                    <a:gd name="connsiteX26" fmla="*/ 60 w 92553"/>
                    <a:gd name="connsiteY26" fmla="*/ 92915 h 112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2553" h="112136">
                      <a:moveTo>
                        <a:pt x="0" y="92855"/>
                      </a:moveTo>
                      <a:lnTo>
                        <a:pt x="56400" y="92855"/>
                      </a:lnTo>
                      <a:cubicBezTo>
                        <a:pt x="56882" y="92855"/>
                        <a:pt x="57424" y="93036"/>
                        <a:pt x="58087" y="93337"/>
                      </a:cubicBezTo>
                      <a:cubicBezTo>
                        <a:pt x="61763" y="92975"/>
                        <a:pt x="64836" y="92192"/>
                        <a:pt x="67366" y="90866"/>
                      </a:cubicBezTo>
                      <a:cubicBezTo>
                        <a:pt x="69897" y="89541"/>
                        <a:pt x="71223" y="87010"/>
                        <a:pt x="71404" y="83274"/>
                      </a:cubicBezTo>
                      <a:cubicBezTo>
                        <a:pt x="71404" y="80502"/>
                        <a:pt x="70319" y="78152"/>
                        <a:pt x="68210" y="76164"/>
                      </a:cubicBezTo>
                      <a:cubicBezTo>
                        <a:pt x="66101" y="74175"/>
                        <a:pt x="63390" y="72488"/>
                        <a:pt x="60136" y="71163"/>
                      </a:cubicBezTo>
                      <a:cubicBezTo>
                        <a:pt x="56882" y="69837"/>
                        <a:pt x="51519" y="68029"/>
                        <a:pt x="44047" y="65800"/>
                      </a:cubicBezTo>
                      <a:cubicBezTo>
                        <a:pt x="36576" y="63570"/>
                        <a:pt x="32599" y="62425"/>
                        <a:pt x="32056" y="62245"/>
                      </a:cubicBezTo>
                      <a:cubicBezTo>
                        <a:pt x="21150" y="58569"/>
                        <a:pt x="13136" y="54351"/>
                        <a:pt x="8014" y="49651"/>
                      </a:cubicBezTo>
                      <a:cubicBezTo>
                        <a:pt x="2892" y="44951"/>
                        <a:pt x="181" y="38443"/>
                        <a:pt x="0" y="30128"/>
                      </a:cubicBezTo>
                      <a:cubicBezTo>
                        <a:pt x="0" y="18981"/>
                        <a:pt x="3796" y="11147"/>
                        <a:pt x="11388" y="6688"/>
                      </a:cubicBezTo>
                      <a:cubicBezTo>
                        <a:pt x="18981" y="2229"/>
                        <a:pt x="27959" y="0"/>
                        <a:pt x="38444" y="0"/>
                      </a:cubicBezTo>
                      <a:lnTo>
                        <a:pt x="86889" y="0"/>
                      </a:lnTo>
                      <a:lnTo>
                        <a:pt x="86889" y="19644"/>
                      </a:lnTo>
                      <a:lnTo>
                        <a:pt x="34467" y="19644"/>
                      </a:lnTo>
                      <a:cubicBezTo>
                        <a:pt x="30369" y="19644"/>
                        <a:pt x="27176" y="20547"/>
                        <a:pt x="24946" y="22355"/>
                      </a:cubicBezTo>
                      <a:cubicBezTo>
                        <a:pt x="22717" y="24163"/>
                        <a:pt x="21572" y="26633"/>
                        <a:pt x="21572" y="29706"/>
                      </a:cubicBezTo>
                      <a:cubicBezTo>
                        <a:pt x="21813" y="32117"/>
                        <a:pt x="23018" y="34286"/>
                        <a:pt x="25127" y="36093"/>
                      </a:cubicBezTo>
                      <a:cubicBezTo>
                        <a:pt x="27296" y="37901"/>
                        <a:pt x="30068" y="39468"/>
                        <a:pt x="33442" y="40733"/>
                      </a:cubicBezTo>
                      <a:cubicBezTo>
                        <a:pt x="36816" y="41999"/>
                        <a:pt x="40372" y="43083"/>
                        <a:pt x="44047" y="43987"/>
                      </a:cubicBezTo>
                      <a:cubicBezTo>
                        <a:pt x="47723" y="44891"/>
                        <a:pt x="51579" y="45795"/>
                        <a:pt x="55556" y="46759"/>
                      </a:cubicBezTo>
                      <a:cubicBezTo>
                        <a:pt x="68572" y="50434"/>
                        <a:pt x="77972" y="55195"/>
                        <a:pt x="83816" y="60979"/>
                      </a:cubicBezTo>
                      <a:cubicBezTo>
                        <a:pt x="89661" y="66764"/>
                        <a:pt x="92554" y="74055"/>
                        <a:pt x="92554" y="82852"/>
                      </a:cubicBezTo>
                      <a:cubicBezTo>
                        <a:pt x="91168" y="102375"/>
                        <a:pt x="78996" y="112137"/>
                        <a:pt x="56038" y="112137"/>
                      </a:cubicBezTo>
                      <a:lnTo>
                        <a:pt x="60" y="112137"/>
                      </a:lnTo>
                      <a:lnTo>
                        <a:pt x="60" y="92915"/>
                      </a:lnTo>
                      <a:close/>
                    </a:path>
                  </a:pathLst>
                </a:custGeom>
                <a:grpFill/>
                <a:ln w="6024"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C9CA4A5B-8C9B-7C9B-66DC-4A7BC7C44731}"/>
                    </a:ext>
                  </a:extLst>
                </p:cNvPr>
                <p:cNvSpPr/>
                <p:nvPr/>
              </p:nvSpPr>
              <p:spPr>
                <a:xfrm>
                  <a:off x="9896277" y="6362168"/>
                  <a:ext cx="60678" cy="140879"/>
                </a:xfrm>
                <a:custGeom>
                  <a:avLst/>
                  <a:gdLst>
                    <a:gd name="connsiteX0" fmla="*/ 0 w 60678"/>
                    <a:gd name="connsiteY0" fmla="*/ 105870 h 140879"/>
                    <a:gd name="connsiteX1" fmla="*/ 0 w 60678"/>
                    <a:gd name="connsiteY1" fmla="*/ 0 h 140879"/>
                    <a:gd name="connsiteX2" fmla="*/ 20367 w 60678"/>
                    <a:gd name="connsiteY2" fmla="*/ 0 h 140879"/>
                    <a:gd name="connsiteX3" fmla="*/ 20367 w 60678"/>
                    <a:gd name="connsiteY3" fmla="*/ 28561 h 140879"/>
                    <a:gd name="connsiteX4" fmla="*/ 60678 w 60678"/>
                    <a:gd name="connsiteY4" fmla="*/ 28561 h 140879"/>
                    <a:gd name="connsiteX5" fmla="*/ 60678 w 60678"/>
                    <a:gd name="connsiteY5" fmla="*/ 48205 h 140879"/>
                    <a:gd name="connsiteX6" fmla="*/ 20367 w 60678"/>
                    <a:gd name="connsiteY6" fmla="*/ 48205 h 140879"/>
                    <a:gd name="connsiteX7" fmla="*/ 20367 w 60678"/>
                    <a:gd name="connsiteY7" fmla="*/ 109787 h 140879"/>
                    <a:gd name="connsiteX8" fmla="*/ 24163 w 60678"/>
                    <a:gd name="connsiteY8" fmla="*/ 117861 h 140879"/>
                    <a:gd name="connsiteX9" fmla="*/ 35129 w 60678"/>
                    <a:gd name="connsiteY9" fmla="*/ 121236 h 140879"/>
                    <a:gd name="connsiteX10" fmla="*/ 60678 w 60678"/>
                    <a:gd name="connsiteY10" fmla="*/ 121236 h 140879"/>
                    <a:gd name="connsiteX11" fmla="*/ 60678 w 60678"/>
                    <a:gd name="connsiteY11" fmla="*/ 140879 h 140879"/>
                    <a:gd name="connsiteX12" fmla="*/ 34647 w 60678"/>
                    <a:gd name="connsiteY12" fmla="*/ 140879 h 140879"/>
                    <a:gd name="connsiteX13" fmla="*/ 14763 w 60678"/>
                    <a:gd name="connsiteY13" fmla="*/ 136059 h 140879"/>
                    <a:gd name="connsiteX14" fmla="*/ 3495 w 60678"/>
                    <a:gd name="connsiteY14" fmla="*/ 123284 h 140879"/>
                    <a:gd name="connsiteX15" fmla="*/ 60 w 60678"/>
                    <a:gd name="connsiteY15" fmla="*/ 105750 h 14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678" h="140879">
                      <a:moveTo>
                        <a:pt x="0" y="105870"/>
                      </a:moveTo>
                      <a:lnTo>
                        <a:pt x="0" y="0"/>
                      </a:lnTo>
                      <a:lnTo>
                        <a:pt x="20367" y="0"/>
                      </a:lnTo>
                      <a:lnTo>
                        <a:pt x="20367" y="28561"/>
                      </a:lnTo>
                      <a:lnTo>
                        <a:pt x="60678" y="28561"/>
                      </a:lnTo>
                      <a:lnTo>
                        <a:pt x="60678" y="48205"/>
                      </a:lnTo>
                      <a:lnTo>
                        <a:pt x="20367" y="48205"/>
                      </a:lnTo>
                      <a:lnTo>
                        <a:pt x="20367" y="109787"/>
                      </a:lnTo>
                      <a:cubicBezTo>
                        <a:pt x="20367" y="112920"/>
                        <a:pt x="21632" y="115632"/>
                        <a:pt x="24163" y="117861"/>
                      </a:cubicBezTo>
                      <a:cubicBezTo>
                        <a:pt x="26694" y="120091"/>
                        <a:pt x="30309" y="121236"/>
                        <a:pt x="35129" y="121236"/>
                      </a:cubicBezTo>
                      <a:lnTo>
                        <a:pt x="60678" y="121236"/>
                      </a:lnTo>
                      <a:lnTo>
                        <a:pt x="60678" y="140879"/>
                      </a:lnTo>
                      <a:lnTo>
                        <a:pt x="34647" y="140879"/>
                      </a:lnTo>
                      <a:cubicBezTo>
                        <a:pt x="26633" y="140879"/>
                        <a:pt x="19945" y="139252"/>
                        <a:pt x="14763" y="136059"/>
                      </a:cubicBezTo>
                      <a:cubicBezTo>
                        <a:pt x="9521" y="132865"/>
                        <a:pt x="5785" y="128587"/>
                        <a:pt x="3495" y="123284"/>
                      </a:cubicBezTo>
                      <a:cubicBezTo>
                        <a:pt x="1205" y="117982"/>
                        <a:pt x="60" y="112137"/>
                        <a:pt x="60" y="105750"/>
                      </a:cubicBezTo>
                      <a:close/>
                    </a:path>
                  </a:pathLst>
                </a:custGeom>
                <a:grpFill/>
                <a:ln w="6024"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98ADFD78-1231-3716-501B-EE28011C48FF}"/>
                    </a:ext>
                  </a:extLst>
                </p:cNvPr>
                <p:cNvSpPr/>
                <p:nvPr/>
              </p:nvSpPr>
              <p:spPr>
                <a:xfrm>
                  <a:off x="9980274" y="6353009"/>
                  <a:ext cx="24524" cy="150158"/>
                </a:xfrm>
                <a:custGeom>
                  <a:avLst/>
                  <a:gdLst>
                    <a:gd name="connsiteX0" fmla="*/ 0 w 24524"/>
                    <a:gd name="connsiteY0" fmla="*/ 11931 h 150158"/>
                    <a:gd name="connsiteX1" fmla="*/ 3917 w 24524"/>
                    <a:gd name="connsiteY1" fmla="*/ 3435 h 150158"/>
                    <a:gd name="connsiteX2" fmla="*/ 12353 w 24524"/>
                    <a:gd name="connsiteY2" fmla="*/ 0 h 150158"/>
                    <a:gd name="connsiteX3" fmla="*/ 20849 w 24524"/>
                    <a:gd name="connsiteY3" fmla="*/ 3555 h 150158"/>
                    <a:gd name="connsiteX4" fmla="*/ 24524 w 24524"/>
                    <a:gd name="connsiteY4" fmla="*/ 12473 h 150158"/>
                    <a:gd name="connsiteX5" fmla="*/ 21150 w 24524"/>
                    <a:gd name="connsiteY5" fmla="*/ 21511 h 150158"/>
                    <a:gd name="connsiteX6" fmla="*/ 12895 w 24524"/>
                    <a:gd name="connsiteY6" fmla="*/ 24826 h 150158"/>
                    <a:gd name="connsiteX7" fmla="*/ 3856 w 24524"/>
                    <a:gd name="connsiteY7" fmla="*/ 21270 h 150158"/>
                    <a:gd name="connsiteX8" fmla="*/ 0 w 24524"/>
                    <a:gd name="connsiteY8" fmla="*/ 11931 h 150158"/>
                    <a:gd name="connsiteX9" fmla="*/ 1928 w 24524"/>
                    <a:gd name="connsiteY9" fmla="*/ 150159 h 150158"/>
                    <a:gd name="connsiteX10" fmla="*/ 1928 w 24524"/>
                    <a:gd name="connsiteY10" fmla="*/ 37781 h 150158"/>
                    <a:gd name="connsiteX11" fmla="*/ 22536 w 24524"/>
                    <a:gd name="connsiteY11" fmla="*/ 37781 h 150158"/>
                    <a:gd name="connsiteX12" fmla="*/ 22536 w 24524"/>
                    <a:gd name="connsiteY12" fmla="*/ 150159 h 150158"/>
                    <a:gd name="connsiteX13" fmla="*/ 1928 w 24524"/>
                    <a:gd name="connsiteY13" fmla="*/ 150159 h 15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24" h="150158">
                      <a:moveTo>
                        <a:pt x="0" y="11931"/>
                      </a:moveTo>
                      <a:cubicBezTo>
                        <a:pt x="241" y="8556"/>
                        <a:pt x="1567" y="5785"/>
                        <a:pt x="3917" y="3435"/>
                      </a:cubicBezTo>
                      <a:cubicBezTo>
                        <a:pt x="6267" y="1085"/>
                        <a:pt x="9159" y="0"/>
                        <a:pt x="12353" y="0"/>
                      </a:cubicBezTo>
                      <a:cubicBezTo>
                        <a:pt x="15546" y="0"/>
                        <a:pt x="18438" y="1205"/>
                        <a:pt x="20849" y="3555"/>
                      </a:cubicBezTo>
                      <a:cubicBezTo>
                        <a:pt x="23259" y="5905"/>
                        <a:pt x="24524" y="8858"/>
                        <a:pt x="24524" y="12473"/>
                      </a:cubicBezTo>
                      <a:cubicBezTo>
                        <a:pt x="24524" y="16269"/>
                        <a:pt x="23379" y="19282"/>
                        <a:pt x="21150" y="21511"/>
                      </a:cubicBezTo>
                      <a:cubicBezTo>
                        <a:pt x="18921" y="23741"/>
                        <a:pt x="16149" y="24826"/>
                        <a:pt x="12895" y="24826"/>
                      </a:cubicBezTo>
                      <a:cubicBezTo>
                        <a:pt x="9400" y="24826"/>
                        <a:pt x="6387" y="23620"/>
                        <a:pt x="3856" y="21270"/>
                      </a:cubicBezTo>
                      <a:cubicBezTo>
                        <a:pt x="1326" y="18920"/>
                        <a:pt x="0" y="15787"/>
                        <a:pt x="0" y="11931"/>
                      </a:cubicBezTo>
                      <a:close/>
                      <a:moveTo>
                        <a:pt x="1928" y="150159"/>
                      </a:moveTo>
                      <a:lnTo>
                        <a:pt x="1928" y="37781"/>
                      </a:lnTo>
                      <a:lnTo>
                        <a:pt x="22536" y="37781"/>
                      </a:lnTo>
                      <a:lnTo>
                        <a:pt x="22536" y="150159"/>
                      </a:lnTo>
                      <a:lnTo>
                        <a:pt x="1928" y="150159"/>
                      </a:lnTo>
                      <a:close/>
                    </a:path>
                  </a:pathLst>
                </a:custGeom>
                <a:grpFill/>
                <a:ln w="6024"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76746274-F1C1-28E5-A3A2-720A0FDC578B}"/>
                    </a:ext>
                  </a:extLst>
                </p:cNvPr>
                <p:cNvSpPr/>
                <p:nvPr/>
              </p:nvSpPr>
              <p:spPr>
                <a:xfrm>
                  <a:off x="10035107" y="6390790"/>
                  <a:ext cx="76344" cy="112317"/>
                </a:xfrm>
                <a:custGeom>
                  <a:avLst/>
                  <a:gdLst>
                    <a:gd name="connsiteX0" fmla="*/ 0 w 76344"/>
                    <a:gd name="connsiteY0" fmla="*/ 56641 h 112317"/>
                    <a:gd name="connsiteX1" fmla="*/ 15365 w 76344"/>
                    <a:gd name="connsiteY1" fmla="*/ 17595 h 112317"/>
                    <a:gd name="connsiteX2" fmla="*/ 55737 w 76344"/>
                    <a:gd name="connsiteY2" fmla="*/ 0 h 112317"/>
                    <a:gd name="connsiteX3" fmla="*/ 76345 w 76344"/>
                    <a:gd name="connsiteY3" fmla="*/ 0 h 112317"/>
                    <a:gd name="connsiteX4" fmla="*/ 76345 w 76344"/>
                    <a:gd name="connsiteY4" fmla="*/ 19644 h 112317"/>
                    <a:gd name="connsiteX5" fmla="*/ 58569 w 76344"/>
                    <a:gd name="connsiteY5" fmla="*/ 19644 h 112317"/>
                    <a:gd name="connsiteX6" fmla="*/ 42722 w 76344"/>
                    <a:gd name="connsiteY6" fmla="*/ 23500 h 112317"/>
                    <a:gd name="connsiteX7" fmla="*/ 28079 w 76344"/>
                    <a:gd name="connsiteY7" fmla="*/ 35852 h 112317"/>
                    <a:gd name="connsiteX8" fmla="*/ 22054 w 76344"/>
                    <a:gd name="connsiteY8" fmla="*/ 57063 h 112317"/>
                    <a:gd name="connsiteX9" fmla="*/ 26272 w 76344"/>
                    <a:gd name="connsiteY9" fmla="*/ 73332 h 112317"/>
                    <a:gd name="connsiteX10" fmla="*/ 39046 w 76344"/>
                    <a:gd name="connsiteY10" fmla="*/ 87131 h 112317"/>
                    <a:gd name="connsiteX11" fmla="*/ 59533 w 76344"/>
                    <a:gd name="connsiteY11" fmla="*/ 92674 h 112317"/>
                    <a:gd name="connsiteX12" fmla="*/ 76345 w 76344"/>
                    <a:gd name="connsiteY12" fmla="*/ 92674 h 112317"/>
                    <a:gd name="connsiteX13" fmla="*/ 76345 w 76344"/>
                    <a:gd name="connsiteY13" fmla="*/ 112318 h 112317"/>
                    <a:gd name="connsiteX14" fmla="*/ 55737 w 76344"/>
                    <a:gd name="connsiteY14" fmla="*/ 112318 h 112317"/>
                    <a:gd name="connsiteX15" fmla="*/ 25187 w 76344"/>
                    <a:gd name="connsiteY15" fmla="*/ 102737 h 112317"/>
                    <a:gd name="connsiteX16" fmla="*/ 6267 w 76344"/>
                    <a:gd name="connsiteY16" fmla="*/ 81527 h 112317"/>
                    <a:gd name="connsiteX17" fmla="*/ 0 w 76344"/>
                    <a:gd name="connsiteY17" fmla="*/ 56641 h 11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344" h="112317">
                      <a:moveTo>
                        <a:pt x="0" y="56641"/>
                      </a:moveTo>
                      <a:cubicBezTo>
                        <a:pt x="542" y="41336"/>
                        <a:pt x="5664" y="28320"/>
                        <a:pt x="15365" y="17595"/>
                      </a:cubicBezTo>
                      <a:cubicBezTo>
                        <a:pt x="25067" y="6869"/>
                        <a:pt x="38504" y="964"/>
                        <a:pt x="55737" y="0"/>
                      </a:cubicBezTo>
                      <a:lnTo>
                        <a:pt x="76345" y="0"/>
                      </a:lnTo>
                      <a:lnTo>
                        <a:pt x="76345" y="19644"/>
                      </a:lnTo>
                      <a:lnTo>
                        <a:pt x="58569" y="19644"/>
                      </a:lnTo>
                      <a:cubicBezTo>
                        <a:pt x="53749" y="19644"/>
                        <a:pt x="48446" y="20909"/>
                        <a:pt x="42722" y="23500"/>
                      </a:cubicBezTo>
                      <a:cubicBezTo>
                        <a:pt x="36997" y="26091"/>
                        <a:pt x="32117" y="30188"/>
                        <a:pt x="28079" y="35852"/>
                      </a:cubicBezTo>
                      <a:cubicBezTo>
                        <a:pt x="24042" y="41517"/>
                        <a:pt x="22054" y="48567"/>
                        <a:pt x="22054" y="57063"/>
                      </a:cubicBezTo>
                      <a:cubicBezTo>
                        <a:pt x="22054" y="62425"/>
                        <a:pt x="23440" y="67849"/>
                        <a:pt x="26272" y="73332"/>
                      </a:cubicBezTo>
                      <a:cubicBezTo>
                        <a:pt x="29104" y="78875"/>
                        <a:pt x="33322" y="83455"/>
                        <a:pt x="39046" y="87131"/>
                      </a:cubicBezTo>
                      <a:cubicBezTo>
                        <a:pt x="44770" y="90806"/>
                        <a:pt x="51579" y="92674"/>
                        <a:pt x="59533" y="92674"/>
                      </a:cubicBezTo>
                      <a:lnTo>
                        <a:pt x="76345" y="92674"/>
                      </a:lnTo>
                      <a:lnTo>
                        <a:pt x="76345" y="112318"/>
                      </a:lnTo>
                      <a:lnTo>
                        <a:pt x="55737" y="112318"/>
                      </a:lnTo>
                      <a:cubicBezTo>
                        <a:pt x="43806" y="111715"/>
                        <a:pt x="33623" y="108522"/>
                        <a:pt x="25187" y="102737"/>
                      </a:cubicBezTo>
                      <a:cubicBezTo>
                        <a:pt x="16751" y="96952"/>
                        <a:pt x="10485" y="89842"/>
                        <a:pt x="6267" y="81527"/>
                      </a:cubicBezTo>
                      <a:cubicBezTo>
                        <a:pt x="2049" y="73151"/>
                        <a:pt x="0" y="64836"/>
                        <a:pt x="0" y="56641"/>
                      </a:cubicBezTo>
                      <a:close/>
                    </a:path>
                  </a:pathLst>
                </a:custGeom>
                <a:grpFill/>
                <a:ln w="6024"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25A023A7-E59D-6C46-19DC-A51B27F8D608}"/>
                    </a:ext>
                  </a:extLst>
                </p:cNvPr>
                <p:cNvSpPr/>
                <p:nvPr/>
              </p:nvSpPr>
              <p:spPr>
                <a:xfrm>
                  <a:off x="10136217" y="6353009"/>
                  <a:ext cx="24524" cy="150158"/>
                </a:xfrm>
                <a:custGeom>
                  <a:avLst/>
                  <a:gdLst>
                    <a:gd name="connsiteX0" fmla="*/ 0 w 24524"/>
                    <a:gd name="connsiteY0" fmla="*/ 11931 h 150158"/>
                    <a:gd name="connsiteX1" fmla="*/ 3917 w 24524"/>
                    <a:gd name="connsiteY1" fmla="*/ 3435 h 150158"/>
                    <a:gd name="connsiteX2" fmla="*/ 12353 w 24524"/>
                    <a:gd name="connsiteY2" fmla="*/ 0 h 150158"/>
                    <a:gd name="connsiteX3" fmla="*/ 20849 w 24524"/>
                    <a:gd name="connsiteY3" fmla="*/ 3555 h 150158"/>
                    <a:gd name="connsiteX4" fmla="*/ 24524 w 24524"/>
                    <a:gd name="connsiteY4" fmla="*/ 12473 h 150158"/>
                    <a:gd name="connsiteX5" fmla="*/ 21150 w 24524"/>
                    <a:gd name="connsiteY5" fmla="*/ 21511 h 150158"/>
                    <a:gd name="connsiteX6" fmla="*/ 12895 w 24524"/>
                    <a:gd name="connsiteY6" fmla="*/ 24826 h 150158"/>
                    <a:gd name="connsiteX7" fmla="*/ 3856 w 24524"/>
                    <a:gd name="connsiteY7" fmla="*/ 21270 h 150158"/>
                    <a:gd name="connsiteX8" fmla="*/ 0 w 24524"/>
                    <a:gd name="connsiteY8" fmla="*/ 11931 h 150158"/>
                    <a:gd name="connsiteX9" fmla="*/ 1928 w 24524"/>
                    <a:gd name="connsiteY9" fmla="*/ 150159 h 150158"/>
                    <a:gd name="connsiteX10" fmla="*/ 1928 w 24524"/>
                    <a:gd name="connsiteY10" fmla="*/ 37781 h 150158"/>
                    <a:gd name="connsiteX11" fmla="*/ 22536 w 24524"/>
                    <a:gd name="connsiteY11" fmla="*/ 37781 h 150158"/>
                    <a:gd name="connsiteX12" fmla="*/ 22536 w 24524"/>
                    <a:gd name="connsiteY12" fmla="*/ 150159 h 150158"/>
                    <a:gd name="connsiteX13" fmla="*/ 1928 w 24524"/>
                    <a:gd name="connsiteY13" fmla="*/ 150159 h 15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24" h="150158">
                      <a:moveTo>
                        <a:pt x="0" y="11931"/>
                      </a:moveTo>
                      <a:cubicBezTo>
                        <a:pt x="241" y="8556"/>
                        <a:pt x="1567" y="5785"/>
                        <a:pt x="3917" y="3435"/>
                      </a:cubicBezTo>
                      <a:cubicBezTo>
                        <a:pt x="6267" y="1085"/>
                        <a:pt x="9159" y="0"/>
                        <a:pt x="12353" y="0"/>
                      </a:cubicBezTo>
                      <a:cubicBezTo>
                        <a:pt x="15546" y="0"/>
                        <a:pt x="18438" y="1205"/>
                        <a:pt x="20849" y="3555"/>
                      </a:cubicBezTo>
                      <a:cubicBezTo>
                        <a:pt x="23259" y="5905"/>
                        <a:pt x="24524" y="8858"/>
                        <a:pt x="24524" y="12473"/>
                      </a:cubicBezTo>
                      <a:cubicBezTo>
                        <a:pt x="24524" y="16269"/>
                        <a:pt x="23379" y="19282"/>
                        <a:pt x="21150" y="21511"/>
                      </a:cubicBezTo>
                      <a:cubicBezTo>
                        <a:pt x="18921" y="23741"/>
                        <a:pt x="16149" y="24826"/>
                        <a:pt x="12895" y="24826"/>
                      </a:cubicBezTo>
                      <a:cubicBezTo>
                        <a:pt x="9400" y="24826"/>
                        <a:pt x="6387" y="23620"/>
                        <a:pt x="3856" y="21270"/>
                      </a:cubicBezTo>
                      <a:cubicBezTo>
                        <a:pt x="1326" y="18920"/>
                        <a:pt x="0" y="15787"/>
                        <a:pt x="0" y="11931"/>
                      </a:cubicBezTo>
                      <a:close/>
                      <a:moveTo>
                        <a:pt x="1928" y="150159"/>
                      </a:moveTo>
                      <a:lnTo>
                        <a:pt x="1928" y="37781"/>
                      </a:lnTo>
                      <a:lnTo>
                        <a:pt x="22536" y="37781"/>
                      </a:lnTo>
                      <a:lnTo>
                        <a:pt x="22536" y="150159"/>
                      </a:lnTo>
                      <a:lnTo>
                        <a:pt x="1928" y="150159"/>
                      </a:lnTo>
                      <a:close/>
                    </a:path>
                  </a:pathLst>
                </a:custGeom>
                <a:grpFill/>
                <a:ln w="6024"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136ECB20-2428-C36F-FE8E-BE60D503EC92}"/>
                    </a:ext>
                  </a:extLst>
                </p:cNvPr>
                <p:cNvSpPr/>
                <p:nvPr/>
              </p:nvSpPr>
              <p:spPr>
                <a:xfrm>
                  <a:off x="10187314" y="6339271"/>
                  <a:ext cx="115029" cy="166608"/>
                </a:xfrm>
                <a:custGeom>
                  <a:avLst/>
                  <a:gdLst>
                    <a:gd name="connsiteX0" fmla="*/ 94421 w 115029"/>
                    <a:gd name="connsiteY0" fmla="*/ 181 h 166608"/>
                    <a:gd name="connsiteX1" fmla="*/ 115029 w 115029"/>
                    <a:gd name="connsiteY1" fmla="*/ 181 h 166608"/>
                    <a:gd name="connsiteX2" fmla="*/ 115029 w 115029"/>
                    <a:gd name="connsiteY2" fmla="*/ 109968 h 166608"/>
                    <a:gd name="connsiteX3" fmla="*/ 109064 w 115029"/>
                    <a:gd name="connsiteY3" fmla="*/ 133950 h 166608"/>
                    <a:gd name="connsiteX4" fmla="*/ 89902 w 115029"/>
                    <a:gd name="connsiteY4" fmla="*/ 156907 h 166608"/>
                    <a:gd name="connsiteX5" fmla="*/ 56942 w 115029"/>
                    <a:gd name="connsiteY5" fmla="*/ 166608 h 166608"/>
                    <a:gd name="connsiteX6" fmla="*/ 31213 w 115029"/>
                    <a:gd name="connsiteY6" fmla="*/ 160703 h 166608"/>
                    <a:gd name="connsiteX7" fmla="*/ 13678 w 115029"/>
                    <a:gd name="connsiteY7" fmla="*/ 146483 h 166608"/>
                    <a:gd name="connsiteX8" fmla="*/ 3796 w 115029"/>
                    <a:gd name="connsiteY8" fmla="*/ 128466 h 166608"/>
                    <a:gd name="connsiteX9" fmla="*/ 0 w 115029"/>
                    <a:gd name="connsiteY9" fmla="*/ 110148 h 166608"/>
                    <a:gd name="connsiteX10" fmla="*/ 4820 w 115029"/>
                    <a:gd name="connsiteY10" fmla="*/ 83636 h 166608"/>
                    <a:gd name="connsiteX11" fmla="*/ 17294 w 115029"/>
                    <a:gd name="connsiteY11" fmla="*/ 64715 h 166608"/>
                    <a:gd name="connsiteX12" fmla="*/ 33924 w 115029"/>
                    <a:gd name="connsiteY12" fmla="*/ 53447 h 166608"/>
                    <a:gd name="connsiteX13" fmla="*/ 51278 w 115029"/>
                    <a:gd name="connsiteY13" fmla="*/ 49470 h 166608"/>
                    <a:gd name="connsiteX14" fmla="*/ 86166 w 115029"/>
                    <a:gd name="connsiteY14" fmla="*/ 57183 h 166608"/>
                    <a:gd name="connsiteX15" fmla="*/ 86166 w 115029"/>
                    <a:gd name="connsiteY15" fmla="*/ 79177 h 166608"/>
                    <a:gd name="connsiteX16" fmla="*/ 53086 w 115029"/>
                    <a:gd name="connsiteY16" fmla="*/ 69114 h 166608"/>
                    <a:gd name="connsiteX17" fmla="*/ 29706 w 115029"/>
                    <a:gd name="connsiteY17" fmla="*/ 80623 h 166608"/>
                    <a:gd name="connsiteX18" fmla="*/ 20306 w 115029"/>
                    <a:gd name="connsiteY18" fmla="*/ 107075 h 166608"/>
                    <a:gd name="connsiteX19" fmla="*/ 20547 w 115029"/>
                    <a:gd name="connsiteY19" fmla="*/ 112016 h 166608"/>
                    <a:gd name="connsiteX20" fmla="*/ 27838 w 115029"/>
                    <a:gd name="connsiteY20" fmla="*/ 132624 h 166608"/>
                    <a:gd name="connsiteX21" fmla="*/ 42300 w 115029"/>
                    <a:gd name="connsiteY21" fmla="*/ 143651 h 166608"/>
                    <a:gd name="connsiteX22" fmla="*/ 57966 w 115029"/>
                    <a:gd name="connsiteY22" fmla="*/ 146844 h 166608"/>
                    <a:gd name="connsiteX23" fmla="*/ 77670 w 115029"/>
                    <a:gd name="connsiteY23" fmla="*/ 140759 h 166608"/>
                    <a:gd name="connsiteX24" fmla="*/ 90083 w 115029"/>
                    <a:gd name="connsiteY24" fmla="*/ 124610 h 166608"/>
                    <a:gd name="connsiteX25" fmla="*/ 94301 w 115029"/>
                    <a:gd name="connsiteY25" fmla="*/ 101351 h 166608"/>
                    <a:gd name="connsiteX26" fmla="*/ 94301 w 115029"/>
                    <a:gd name="connsiteY26" fmla="*/ 0 h 166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5029" h="166608">
                      <a:moveTo>
                        <a:pt x="94421" y="181"/>
                      </a:moveTo>
                      <a:lnTo>
                        <a:pt x="115029" y="181"/>
                      </a:lnTo>
                      <a:lnTo>
                        <a:pt x="115029" y="109968"/>
                      </a:lnTo>
                      <a:cubicBezTo>
                        <a:pt x="115029" y="117078"/>
                        <a:pt x="113041" y="125092"/>
                        <a:pt x="109064" y="133950"/>
                      </a:cubicBezTo>
                      <a:cubicBezTo>
                        <a:pt x="105087" y="142807"/>
                        <a:pt x="98700" y="150460"/>
                        <a:pt x="89902" y="156907"/>
                      </a:cubicBezTo>
                      <a:cubicBezTo>
                        <a:pt x="81105" y="163355"/>
                        <a:pt x="70138" y="166608"/>
                        <a:pt x="56942" y="166608"/>
                      </a:cubicBezTo>
                      <a:cubicBezTo>
                        <a:pt x="47060" y="166367"/>
                        <a:pt x="38444" y="164439"/>
                        <a:pt x="31213" y="160703"/>
                      </a:cubicBezTo>
                      <a:cubicBezTo>
                        <a:pt x="23982" y="157028"/>
                        <a:pt x="18137" y="152268"/>
                        <a:pt x="13678" y="146483"/>
                      </a:cubicBezTo>
                      <a:cubicBezTo>
                        <a:pt x="9219" y="140698"/>
                        <a:pt x="5965" y="134673"/>
                        <a:pt x="3796" y="128466"/>
                      </a:cubicBezTo>
                      <a:cubicBezTo>
                        <a:pt x="1687" y="122200"/>
                        <a:pt x="422" y="116114"/>
                        <a:pt x="0" y="110148"/>
                      </a:cubicBezTo>
                      <a:cubicBezTo>
                        <a:pt x="0" y="100146"/>
                        <a:pt x="1627" y="91288"/>
                        <a:pt x="4820" y="83636"/>
                      </a:cubicBezTo>
                      <a:cubicBezTo>
                        <a:pt x="8014" y="75983"/>
                        <a:pt x="12232" y="69716"/>
                        <a:pt x="17294" y="64715"/>
                      </a:cubicBezTo>
                      <a:cubicBezTo>
                        <a:pt x="22415" y="59774"/>
                        <a:pt x="27959" y="55978"/>
                        <a:pt x="33924" y="53447"/>
                      </a:cubicBezTo>
                      <a:cubicBezTo>
                        <a:pt x="39890" y="50917"/>
                        <a:pt x="45674" y="49531"/>
                        <a:pt x="51278" y="49470"/>
                      </a:cubicBezTo>
                      <a:cubicBezTo>
                        <a:pt x="66764" y="49470"/>
                        <a:pt x="78393" y="52061"/>
                        <a:pt x="86166" y="57183"/>
                      </a:cubicBezTo>
                      <a:lnTo>
                        <a:pt x="86166" y="79177"/>
                      </a:lnTo>
                      <a:cubicBezTo>
                        <a:pt x="76224" y="72488"/>
                        <a:pt x="65197" y="69114"/>
                        <a:pt x="53086" y="69114"/>
                      </a:cubicBezTo>
                      <a:cubicBezTo>
                        <a:pt x="43806" y="70078"/>
                        <a:pt x="35973" y="73934"/>
                        <a:pt x="29706" y="80623"/>
                      </a:cubicBezTo>
                      <a:cubicBezTo>
                        <a:pt x="23440" y="87311"/>
                        <a:pt x="20306" y="96109"/>
                        <a:pt x="20306" y="107075"/>
                      </a:cubicBezTo>
                      <a:cubicBezTo>
                        <a:pt x="20306" y="109245"/>
                        <a:pt x="20367" y="110871"/>
                        <a:pt x="20547" y="112016"/>
                      </a:cubicBezTo>
                      <a:cubicBezTo>
                        <a:pt x="21270" y="120573"/>
                        <a:pt x="23681" y="127442"/>
                        <a:pt x="27838" y="132624"/>
                      </a:cubicBezTo>
                      <a:cubicBezTo>
                        <a:pt x="31996" y="137806"/>
                        <a:pt x="36816" y="141542"/>
                        <a:pt x="42300" y="143651"/>
                      </a:cubicBezTo>
                      <a:cubicBezTo>
                        <a:pt x="47783" y="145760"/>
                        <a:pt x="53025" y="146844"/>
                        <a:pt x="57966" y="146844"/>
                      </a:cubicBezTo>
                      <a:cubicBezTo>
                        <a:pt x="65619" y="146664"/>
                        <a:pt x="72187" y="144675"/>
                        <a:pt x="77670" y="140759"/>
                      </a:cubicBezTo>
                      <a:cubicBezTo>
                        <a:pt x="83154" y="136842"/>
                        <a:pt x="87251" y="131479"/>
                        <a:pt x="90083" y="124610"/>
                      </a:cubicBezTo>
                      <a:cubicBezTo>
                        <a:pt x="92915" y="117741"/>
                        <a:pt x="94301" y="110028"/>
                        <a:pt x="94301" y="101351"/>
                      </a:cubicBezTo>
                      <a:lnTo>
                        <a:pt x="94301" y="0"/>
                      </a:lnTo>
                      <a:close/>
                    </a:path>
                  </a:pathLst>
                </a:custGeom>
                <a:grpFill/>
                <a:ln w="6024"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0F768E8E-4574-1300-F619-BF63402D57A0}"/>
                    </a:ext>
                  </a:extLst>
                </p:cNvPr>
                <p:cNvSpPr/>
                <p:nvPr/>
              </p:nvSpPr>
              <p:spPr>
                <a:xfrm>
                  <a:off x="10318733" y="6388500"/>
                  <a:ext cx="116656" cy="117499"/>
                </a:xfrm>
                <a:custGeom>
                  <a:avLst/>
                  <a:gdLst>
                    <a:gd name="connsiteX0" fmla="*/ 27778 w 116656"/>
                    <a:gd name="connsiteY0" fmla="*/ 61040 h 117499"/>
                    <a:gd name="connsiteX1" fmla="*/ 83756 w 116656"/>
                    <a:gd name="connsiteY1" fmla="*/ 30128 h 117499"/>
                    <a:gd name="connsiteX2" fmla="*/ 73874 w 116656"/>
                    <a:gd name="connsiteY2" fmla="*/ 22476 h 117499"/>
                    <a:gd name="connsiteX3" fmla="*/ 57605 w 116656"/>
                    <a:gd name="connsiteY3" fmla="*/ 19644 h 117499"/>
                    <a:gd name="connsiteX4" fmla="*/ 38504 w 116656"/>
                    <a:gd name="connsiteY4" fmla="*/ 25067 h 117499"/>
                    <a:gd name="connsiteX5" fmla="*/ 25910 w 116656"/>
                    <a:gd name="connsiteY5" fmla="*/ 39829 h 117499"/>
                    <a:gd name="connsiteX6" fmla="*/ 21512 w 116656"/>
                    <a:gd name="connsiteY6" fmla="*/ 60437 h 117499"/>
                    <a:gd name="connsiteX7" fmla="*/ 26392 w 116656"/>
                    <a:gd name="connsiteY7" fmla="*/ 78333 h 117499"/>
                    <a:gd name="connsiteX8" fmla="*/ 39046 w 116656"/>
                    <a:gd name="connsiteY8" fmla="*/ 92132 h 117499"/>
                    <a:gd name="connsiteX9" fmla="*/ 58569 w 116656"/>
                    <a:gd name="connsiteY9" fmla="*/ 97374 h 117499"/>
                    <a:gd name="connsiteX10" fmla="*/ 84118 w 116656"/>
                    <a:gd name="connsiteY10" fmla="*/ 88275 h 117499"/>
                    <a:gd name="connsiteX11" fmla="*/ 96048 w 116656"/>
                    <a:gd name="connsiteY11" fmla="*/ 62004 h 117499"/>
                    <a:gd name="connsiteX12" fmla="*/ 116656 w 116656"/>
                    <a:gd name="connsiteY12" fmla="*/ 64836 h 117499"/>
                    <a:gd name="connsiteX13" fmla="*/ 112679 w 116656"/>
                    <a:gd name="connsiteY13" fmla="*/ 82009 h 117499"/>
                    <a:gd name="connsiteX14" fmla="*/ 101291 w 116656"/>
                    <a:gd name="connsiteY14" fmla="*/ 99122 h 117499"/>
                    <a:gd name="connsiteX15" fmla="*/ 82551 w 116656"/>
                    <a:gd name="connsiteY15" fmla="*/ 112318 h 117499"/>
                    <a:gd name="connsiteX16" fmla="*/ 57123 w 116656"/>
                    <a:gd name="connsiteY16" fmla="*/ 117500 h 117499"/>
                    <a:gd name="connsiteX17" fmla="*/ 29044 w 116656"/>
                    <a:gd name="connsiteY17" fmla="*/ 109847 h 117499"/>
                    <a:gd name="connsiteX18" fmla="*/ 7894 w 116656"/>
                    <a:gd name="connsiteY18" fmla="*/ 89179 h 117499"/>
                    <a:gd name="connsiteX19" fmla="*/ 0 w 116656"/>
                    <a:gd name="connsiteY19" fmla="*/ 61100 h 117499"/>
                    <a:gd name="connsiteX20" fmla="*/ 5182 w 116656"/>
                    <a:gd name="connsiteY20" fmla="*/ 34165 h 117499"/>
                    <a:gd name="connsiteX21" fmla="*/ 18920 w 116656"/>
                    <a:gd name="connsiteY21" fmla="*/ 14883 h 117499"/>
                    <a:gd name="connsiteX22" fmla="*/ 37660 w 116656"/>
                    <a:gd name="connsiteY22" fmla="*/ 3676 h 117499"/>
                    <a:gd name="connsiteX23" fmla="*/ 57665 w 116656"/>
                    <a:gd name="connsiteY23" fmla="*/ 0 h 117499"/>
                    <a:gd name="connsiteX24" fmla="*/ 90023 w 116656"/>
                    <a:gd name="connsiteY24" fmla="*/ 8737 h 117499"/>
                    <a:gd name="connsiteX25" fmla="*/ 112619 w 116656"/>
                    <a:gd name="connsiteY25" fmla="*/ 35611 h 117499"/>
                    <a:gd name="connsiteX26" fmla="*/ 36756 w 116656"/>
                    <a:gd name="connsiteY26" fmla="*/ 77731 h 117499"/>
                    <a:gd name="connsiteX27" fmla="*/ 27838 w 116656"/>
                    <a:gd name="connsiteY27" fmla="*/ 61100 h 11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6656" h="117499">
                      <a:moveTo>
                        <a:pt x="27778" y="61040"/>
                      </a:moveTo>
                      <a:lnTo>
                        <a:pt x="83756" y="30128"/>
                      </a:lnTo>
                      <a:cubicBezTo>
                        <a:pt x="80623" y="26935"/>
                        <a:pt x="77309" y="24344"/>
                        <a:pt x="73874" y="22476"/>
                      </a:cubicBezTo>
                      <a:cubicBezTo>
                        <a:pt x="70379" y="20547"/>
                        <a:pt x="64956" y="19644"/>
                        <a:pt x="57605" y="19644"/>
                      </a:cubicBezTo>
                      <a:cubicBezTo>
                        <a:pt x="50254" y="19644"/>
                        <a:pt x="43927" y="21451"/>
                        <a:pt x="38504" y="25067"/>
                      </a:cubicBezTo>
                      <a:cubicBezTo>
                        <a:pt x="33081" y="28682"/>
                        <a:pt x="28863" y="33623"/>
                        <a:pt x="25910" y="39829"/>
                      </a:cubicBezTo>
                      <a:cubicBezTo>
                        <a:pt x="22958" y="46036"/>
                        <a:pt x="21512" y="52905"/>
                        <a:pt x="21512" y="60437"/>
                      </a:cubicBezTo>
                      <a:cubicBezTo>
                        <a:pt x="21813" y="66704"/>
                        <a:pt x="23440" y="72669"/>
                        <a:pt x="26392" y="78333"/>
                      </a:cubicBezTo>
                      <a:cubicBezTo>
                        <a:pt x="29345" y="84057"/>
                        <a:pt x="33563" y="88637"/>
                        <a:pt x="39046" y="92132"/>
                      </a:cubicBezTo>
                      <a:cubicBezTo>
                        <a:pt x="44529" y="95627"/>
                        <a:pt x="51037" y="97374"/>
                        <a:pt x="58569" y="97374"/>
                      </a:cubicBezTo>
                      <a:cubicBezTo>
                        <a:pt x="69957" y="97133"/>
                        <a:pt x="78454" y="94120"/>
                        <a:pt x="84118" y="88275"/>
                      </a:cubicBezTo>
                      <a:cubicBezTo>
                        <a:pt x="89782" y="82431"/>
                        <a:pt x="93698" y="73693"/>
                        <a:pt x="96048" y="62004"/>
                      </a:cubicBezTo>
                      <a:lnTo>
                        <a:pt x="116656" y="64836"/>
                      </a:lnTo>
                      <a:cubicBezTo>
                        <a:pt x="116536" y="70259"/>
                        <a:pt x="115210" y="75983"/>
                        <a:pt x="112679" y="82009"/>
                      </a:cubicBezTo>
                      <a:cubicBezTo>
                        <a:pt x="110148" y="88034"/>
                        <a:pt x="106352" y="93698"/>
                        <a:pt x="101291" y="99122"/>
                      </a:cubicBezTo>
                      <a:cubicBezTo>
                        <a:pt x="96229" y="104545"/>
                        <a:pt x="89963" y="108943"/>
                        <a:pt x="82551" y="112318"/>
                      </a:cubicBezTo>
                      <a:cubicBezTo>
                        <a:pt x="75079" y="115692"/>
                        <a:pt x="66643" y="117379"/>
                        <a:pt x="57123" y="117500"/>
                      </a:cubicBezTo>
                      <a:cubicBezTo>
                        <a:pt x="47241" y="117500"/>
                        <a:pt x="37841" y="114969"/>
                        <a:pt x="29044" y="109847"/>
                      </a:cubicBezTo>
                      <a:cubicBezTo>
                        <a:pt x="20246" y="104725"/>
                        <a:pt x="13196" y="97856"/>
                        <a:pt x="7894" y="89179"/>
                      </a:cubicBezTo>
                      <a:cubicBezTo>
                        <a:pt x="2591" y="80502"/>
                        <a:pt x="0" y="71163"/>
                        <a:pt x="0" y="61100"/>
                      </a:cubicBezTo>
                      <a:cubicBezTo>
                        <a:pt x="0" y="51037"/>
                        <a:pt x="1747" y="41938"/>
                        <a:pt x="5182" y="34165"/>
                      </a:cubicBezTo>
                      <a:cubicBezTo>
                        <a:pt x="8617" y="26392"/>
                        <a:pt x="13196" y="19945"/>
                        <a:pt x="18920" y="14883"/>
                      </a:cubicBezTo>
                      <a:cubicBezTo>
                        <a:pt x="24645" y="9822"/>
                        <a:pt x="30851" y="6086"/>
                        <a:pt x="37660" y="3676"/>
                      </a:cubicBezTo>
                      <a:cubicBezTo>
                        <a:pt x="44469" y="1265"/>
                        <a:pt x="51097" y="0"/>
                        <a:pt x="57665" y="0"/>
                      </a:cubicBezTo>
                      <a:cubicBezTo>
                        <a:pt x="70500" y="0"/>
                        <a:pt x="81286" y="2892"/>
                        <a:pt x="90023" y="8737"/>
                      </a:cubicBezTo>
                      <a:cubicBezTo>
                        <a:pt x="98760" y="14582"/>
                        <a:pt x="106292" y="23500"/>
                        <a:pt x="112619" y="35611"/>
                      </a:cubicBezTo>
                      <a:lnTo>
                        <a:pt x="36756" y="77731"/>
                      </a:lnTo>
                      <a:lnTo>
                        <a:pt x="27838" y="61100"/>
                      </a:lnTo>
                      <a:close/>
                    </a:path>
                  </a:pathLst>
                </a:custGeom>
                <a:grpFill/>
                <a:ln w="6024"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6881EB81-8DC5-7FF0-74BC-E911E754B4B2}"/>
                    </a:ext>
                  </a:extLst>
                </p:cNvPr>
                <p:cNvSpPr/>
                <p:nvPr/>
              </p:nvSpPr>
              <p:spPr>
                <a:xfrm>
                  <a:off x="10518181" y="6336680"/>
                  <a:ext cx="107497" cy="166909"/>
                </a:xfrm>
                <a:custGeom>
                  <a:avLst/>
                  <a:gdLst>
                    <a:gd name="connsiteX0" fmla="*/ 0 w 107497"/>
                    <a:gd name="connsiteY0" fmla="*/ 166910 h 166909"/>
                    <a:gd name="connsiteX1" fmla="*/ 0 w 107497"/>
                    <a:gd name="connsiteY1" fmla="*/ 63691 h 166909"/>
                    <a:gd name="connsiteX2" fmla="*/ 13377 w 107497"/>
                    <a:gd name="connsiteY2" fmla="*/ 17173 h 166909"/>
                    <a:gd name="connsiteX3" fmla="*/ 54291 w 107497"/>
                    <a:gd name="connsiteY3" fmla="*/ 0 h 166909"/>
                    <a:gd name="connsiteX4" fmla="*/ 79538 w 107497"/>
                    <a:gd name="connsiteY4" fmla="*/ 5724 h 166909"/>
                    <a:gd name="connsiteX5" fmla="*/ 97675 w 107497"/>
                    <a:gd name="connsiteY5" fmla="*/ 22114 h 166909"/>
                    <a:gd name="connsiteX6" fmla="*/ 104665 w 107497"/>
                    <a:gd name="connsiteY6" fmla="*/ 47060 h 166909"/>
                    <a:gd name="connsiteX7" fmla="*/ 99844 w 107497"/>
                    <a:gd name="connsiteY7" fmla="*/ 68270 h 166909"/>
                    <a:gd name="connsiteX8" fmla="*/ 85925 w 107497"/>
                    <a:gd name="connsiteY8" fmla="*/ 82852 h 166909"/>
                    <a:gd name="connsiteX9" fmla="*/ 102074 w 107497"/>
                    <a:gd name="connsiteY9" fmla="*/ 95145 h 166909"/>
                    <a:gd name="connsiteX10" fmla="*/ 107497 w 107497"/>
                    <a:gd name="connsiteY10" fmla="*/ 115632 h 166909"/>
                    <a:gd name="connsiteX11" fmla="*/ 107497 w 107497"/>
                    <a:gd name="connsiteY11" fmla="*/ 166488 h 166909"/>
                    <a:gd name="connsiteX12" fmla="*/ 85504 w 107497"/>
                    <a:gd name="connsiteY12" fmla="*/ 166488 h 166909"/>
                    <a:gd name="connsiteX13" fmla="*/ 85504 w 107497"/>
                    <a:gd name="connsiteY13" fmla="*/ 119850 h 166909"/>
                    <a:gd name="connsiteX14" fmla="*/ 55797 w 107497"/>
                    <a:gd name="connsiteY14" fmla="*/ 95024 h 166909"/>
                    <a:gd name="connsiteX15" fmla="*/ 31695 w 107497"/>
                    <a:gd name="connsiteY15" fmla="*/ 95024 h 166909"/>
                    <a:gd name="connsiteX16" fmla="*/ 31695 w 107497"/>
                    <a:gd name="connsiteY16" fmla="*/ 74416 h 166909"/>
                    <a:gd name="connsiteX17" fmla="*/ 51338 w 107497"/>
                    <a:gd name="connsiteY17" fmla="*/ 74416 h 166909"/>
                    <a:gd name="connsiteX18" fmla="*/ 73031 w 107497"/>
                    <a:gd name="connsiteY18" fmla="*/ 67608 h 166909"/>
                    <a:gd name="connsiteX19" fmla="*/ 82732 w 107497"/>
                    <a:gd name="connsiteY19" fmla="*/ 47000 h 166909"/>
                    <a:gd name="connsiteX20" fmla="*/ 73874 w 107497"/>
                    <a:gd name="connsiteY20" fmla="*/ 27296 h 166909"/>
                    <a:gd name="connsiteX21" fmla="*/ 53869 w 107497"/>
                    <a:gd name="connsiteY21" fmla="*/ 20547 h 166909"/>
                    <a:gd name="connsiteX22" fmla="*/ 36154 w 107497"/>
                    <a:gd name="connsiteY22" fmla="*/ 25187 h 166909"/>
                    <a:gd name="connsiteX23" fmla="*/ 25488 w 107497"/>
                    <a:gd name="connsiteY23" fmla="*/ 37238 h 166909"/>
                    <a:gd name="connsiteX24" fmla="*/ 22054 w 107497"/>
                    <a:gd name="connsiteY24" fmla="*/ 52604 h 166909"/>
                    <a:gd name="connsiteX25" fmla="*/ 22054 w 107497"/>
                    <a:gd name="connsiteY25" fmla="*/ 166850 h 166909"/>
                    <a:gd name="connsiteX26" fmla="*/ 60 w 107497"/>
                    <a:gd name="connsiteY26" fmla="*/ 166850 h 166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7497" h="166909">
                      <a:moveTo>
                        <a:pt x="0" y="166910"/>
                      </a:moveTo>
                      <a:lnTo>
                        <a:pt x="0" y="63691"/>
                      </a:lnTo>
                      <a:cubicBezTo>
                        <a:pt x="0" y="43204"/>
                        <a:pt x="4459" y="27718"/>
                        <a:pt x="13377" y="17173"/>
                      </a:cubicBezTo>
                      <a:cubicBezTo>
                        <a:pt x="22295" y="6628"/>
                        <a:pt x="35913" y="904"/>
                        <a:pt x="54291" y="0"/>
                      </a:cubicBezTo>
                      <a:cubicBezTo>
                        <a:pt x="63510" y="0"/>
                        <a:pt x="71946" y="1928"/>
                        <a:pt x="79538" y="5724"/>
                      </a:cubicBezTo>
                      <a:cubicBezTo>
                        <a:pt x="87130" y="9520"/>
                        <a:pt x="93216" y="15004"/>
                        <a:pt x="97675" y="22114"/>
                      </a:cubicBezTo>
                      <a:cubicBezTo>
                        <a:pt x="102195" y="29224"/>
                        <a:pt x="104484" y="37540"/>
                        <a:pt x="104665" y="47060"/>
                      </a:cubicBezTo>
                      <a:cubicBezTo>
                        <a:pt x="104665" y="54713"/>
                        <a:pt x="103038" y="61823"/>
                        <a:pt x="99844" y="68270"/>
                      </a:cubicBezTo>
                      <a:cubicBezTo>
                        <a:pt x="96651" y="74718"/>
                        <a:pt x="92011" y="79659"/>
                        <a:pt x="85925" y="82852"/>
                      </a:cubicBezTo>
                      <a:cubicBezTo>
                        <a:pt x="93277" y="85684"/>
                        <a:pt x="98639" y="89782"/>
                        <a:pt x="102074" y="95145"/>
                      </a:cubicBezTo>
                      <a:cubicBezTo>
                        <a:pt x="105448" y="100507"/>
                        <a:pt x="107256" y="107316"/>
                        <a:pt x="107497" y="115632"/>
                      </a:cubicBezTo>
                      <a:lnTo>
                        <a:pt x="107497" y="166488"/>
                      </a:lnTo>
                      <a:lnTo>
                        <a:pt x="85504" y="166488"/>
                      </a:lnTo>
                      <a:lnTo>
                        <a:pt x="85504" y="119850"/>
                      </a:lnTo>
                      <a:cubicBezTo>
                        <a:pt x="84118" y="103279"/>
                        <a:pt x="74175" y="95024"/>
                        <a:pt x="55797" y="95024"/>
                      </a:cubicBezTo>
                      <a:lnTo>
                        <a:pt x="31695" y="95024"/>
                      </a:lnTo>
                      <a:lnTo>
                        <a:pt x="31695" y="74416"/>
                      </a:lnTo>
                      <a:lnTo>
                        <a:pt x="51338" y="74416"/>
                      </a:lnTo>
                      <a:cubicBezTo>
                        <a:pt x="59352" y="74416"/>
                        <a:pt x="66583" y="72127"/>
                        <a:pt x="73031" y="67608"/>
                      </a:cubicBezTo>
                      <a:cubicBezTo>
                        <a:pt x="79478" y="63088"/>
                        <a:pt x="82732" y="56219"/>
                        <a:pt x="82732" y="47000"/>
                      </a:cubicBezTo>
                      <a:cubicBezTo>
                        <a:pt x="82732" y="38323"/>
                        <a:pt x="79779" y="31755"/>
                        <a:pt x="73874" y="27296"/>
                      </a:cubicBezTo>
                      <a:cubicBezTo>
                        <a:pt x="67969" y="22837"/>
                        <a:pt x="61341" y="20547"/>
                        <a:pt x="53869" y="20547"/>
                      </a:cubicBezTo>
                      <a:cubicBezTo>
                        <a:pt x="46879" y="20547"/>
                        <a:pt x="40974" y="22114"/>
                        <a:pt x="36154" y="25187"/>
                      </a:cubicBezTo>
                      <a:cubicBezTo>
                        <a:pt x="31333" y="28260"/>
                        <a:pt x="27778" y="32297"/>
                        <a:pt x="25488" y="37238"/>
                      </a:cubicBezTo>
                      <a:cubicBezTo>
                        <a:pt x="23199" y="42179"/>
                        <a:pt x="22054" y="47301"/>
                        <a:pt x="22054" y="52604"/>
                      </a:cubicBezTo>
                      <a:lnTo>
                        <a:pt x="22054" y="166850"/>
                      </a:lnTo>
                      <a:lnTo>
                        <a:pt x="60" y="166850"/>
                      </a:lnTo>
                      <a:close/>
                    </a:path>
                  </a:pathLst>
                </a:custGeom>
                <a:grpFill/>
                <a:ln w="6024"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ED4FA08B-E563-496C-A248-A920666CCB03}"/>
                    </a:ext>
                  </a:extLst>
                </p:cNvPr>
                <p:cNvSpPr/>
                <p:nvPr/>
              </p:nvSpPr>
              <p:spPr>
                <a:xfrm>
                  <a:off x="10644418" y="6388500"/>
                  <a:ext cx="116656" cy="117499"/>
                </a:xfrm>
                <a:custGeom>
                  <a:avLst/>
                  <a:gdLst>
                    <a:gd name="connsiteX0" fmla="*/ 27778 w 116656"/>
                    <a:gd name="connsiteY0" fmla="*/ 61040 h 117499"/>
                    <a:gd name="connsiteX1" fmla="*/ 83756 w 116656"/>
                    <a:gd name="connsiteY1" fmla="*/ 30128 h 117499"/>
                    <a:gd name="connsiteX2" fmla="*/ 73874 w 116656"/>
                    <a:gd name="connsiteY2" fmla="*/ 22476 h 117499"/>
                    <a:gd name="connsiteX3" fmla="*/ 57605 w 116656"/>
                    <a:gd name="connsiteY3" fmla="*/ 19644 h 117499"/>
                    <a:gd name="connsiteX4" fmla="*/ 38504 w 116656"/>
                    <a:gd name="connsiteY4" fmla="*/ 25067 h 117499"/>
                    <a:gd name="connsiteX5" fmla="*/ 25910 w 116656"/>
                    <a:gd name="connsiteY5" fmla="*/ 39829 h 117499"/>
                    <a:gd name="connsiteX6" fmla="*/ 21512 w 116656"/>
                    <a:gd name="connsiteY6" fmla="*/ 60437 h 117499"/>
                    <a:gd name="connsiteX7" fmla="*/ 26392 w 116656"/>
                    <a:gd name="connsiteY7" fmla="*/ 78333 h 117499"/>
                    <a:gd name="connsiteX8" fmla="*/ 39046 w 116656"/>
                    <a:gd name="connsiteY8" fmla="*/ 92132 h 117499"/>
                    <a:gd name="connsiteX9" fmla="*/ 58569 w 116656"/>
                    <a:gd name="connsiteY9" fmla="*/ 97374 h 117499"/>
                    <a:gd name="connsiteX10" fmla="*/ 84118 w 116656"/>
                    <a:gd name="connsiteY10" fmla="*/ 88275 h 117499"/>
                    <a:gd name="connsiteX11" fmla="*/ 96048 w 116656"/>
                    <a:gd name="connsiteY11" fmla="*/ 62004 h 117499"/>
                    <a:gd name="connsiteX12" fmla="*/ 116656 w 116656"/>
                    <a:gd name="connsiteY12" fmla="*/ 64836 h 117499"/>
                    <a:gd name="connsiteX13" fmla="*/ 112679 w 116656"/>
                    <a:gd name="connsiteY13" fmla="*/ 82009 h 117499"/>
                    <a:gd name="connsiteX14" fmla="*/ 101291 w 116656"/>
                    <a:gd name="connsiteY14" fmla="*/ 99122 h 117499"/>
                    <a:gd name="connsiteX15" fmla="*/ 82551 w 116656"/>
                    <a:gd name="connsiteY15" fmla="*/ 112318 h 117499"/>
                    <a:gd name="connsiteX16" fmla="*/ 57123 w 116656"/>
                    <a:gd name="connsiteY16" fmla="*/ 117500 h 117499"/>
                    <a:gd name="connsiteX17" fmla="*/ 29044 w 116656"/>
                    <a:gd name="connsiteY17" fmla="*/ 109847 h 117499"/>
                    <a:gd name="connsiteX18" fmla="*/ 7894 w 116656"/>
                    <a:gd name="connsiteY18" fmla="*/ 89179 h 117499"/>
                    <a:gd name="connsiteX19" fmla="*/ 0 w 116656"/>
                    <a:gd name="connsiteY19" fmla="*/ 61100 h 117499"/>
                    <a:gd name="connsiteX20" fmla="*/ 5182 w 116656"/>
                    <a:gd name="connsiteY20" fmla="*/ 34165 h 117499"/>
                    <a:gd name="connsiteX21" fmla="*/ 18921 w 116656"/>
                    <a:gd name="connsiteY21" fmla="*/ 14883 h 117499"/>
                    <a:gd name="connsiteX22" fmla="*/ 37660 w 116656"/>
                    <a:gd name="connsiteY22" fmla="*/ 3676 h 117499"/>
                    <a:gd name="connsiteX23" fmla="*/ 57665 w 116656"/>
                    <a:gd name="connsiteY23" fmla="*/ 0 h 117499"/>
                    <a:gd name="connsiteX24" fmla="*/ 90023 w 116656"/>
                    <a:gd name="connsiteY24" fmla="*/ 8737 h 117499"/>
                    <a:gd name="connsiteX25" fmla="*/ 112619 w 116656"/>
                    <a:gd name="connsiteY25" fmla="*/ 35611 h 117499"/>
                    <a:gd name="connsiteX26" fmla="*/ 36756 w 116656"/>
                    <a:gd name="connsiteY26" fmla="*/ 77731 h 117499"/>
                    <a:gd name="connsiteX27" fmla="*/ 27838 w 116656"/>
                    <a:gd name="connsiteY27" fmla="*/ 61100 h 117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6656" h="117499">
                      <a:moveTo>
                        <a:pt x="27778" y="61040"/>
                      </a:moveTo>
                      <a:lnTo>
                        <a:pt x="83756" y="30128"/>
                      </a:lnTo>
                      <a:cubicBezTo>
                        <a:pt x="80623" y="26935"/>
                        <a:pt x="77309" y="24344"/>
                        <a:pt x="73874" y="22476"/>
                      </a:cubicBezTo>
                      <a:cubicBezTo>
                        <a:pt x="70379" y="20547"/>
                        <a:pt x="64956" y="19644"/>
                        <a:pt x="57605" y="19644"/>
                      </a:cubicBezTo>
                      <a:cubicBezTo>
                        <a:pt x="50254" y="19644"/>
                        <a:pt x="43927" y="21451"/>
                        <a:pt x="38504" y="25067"/>
                      </a:cubicBezTo>
                      <a:cubicBezTo>
                        <a:pt x="33081" y="28682"/>
                        <a:pt x="28863" y="33623"/>
                        <a:pt x="25910" y="39829"/>
                      </a:cubicBezTo>
                      <a:cubicBezTo>
                        <a:pt x="22958" y="46036"/>
                        <a:pt x="21512" y="52905"/>
                        <a:pt x="21512" y="60437"/>
                      </a:cubicBezTo>
                      <a:cubicBezTo>
                        <a:pt x="21813" y="66704"/>
                        <a:pt x="23440" y="72669"/>
                        <a:pt x="26392" y="78333"/>
                      </a:cubicBezTo>
                      <a:cubicBezTo>
                        <a:pt x="29345" y="84057"/>
                        <a:pt x="33563" y="88637"/>
                        <a:pt x="39046" y="92132"/>
                      </a:cubicBezTo>
                      <a:cubicBezTo>
                        <a:pt x="44529" y="95627"/>
                        <a:pt x="51037" y="97374"/>
                        <a:pt x="58569" y="97374"/>
                      </a:cubicBezTo>
                      <a:cubicBezTo>
                        <a:pt x="69958" y="97133"/>
                        <a:pt x="78454" y="94120"/>
                        <a:pt x="84118" y="88275"/>
                      </a:cubicBezTo>
                      <a:cubicBezTo>
                        <a:pt x="89782" y="82431"/>
                        <a:pt x="93699" y="73693"/>
                        <a:pt x="96048" y="62004"/>
                      </a:cubicBezTo>
                      <a:lnTo>
                        <a:pt x="116656" y="64836"/>
                      </a:lnTo>
                      <a:cubicBezTo>
                        <a:pt x="116536" y="70259"/>
                        <a:pt x="115210" y="75983"/>
                        <a:pt x="112679" y="82009"/>
                      </a:cubicBezTo>
                      <a:cubicBezTo>
                        <a:pt x="110148" y="88034"/>
                        <a:pt x="106352" y="93698"/>
                        <a:pt x="101291" y="99122"/>
                      </a:cubicBezTo>
                      <a:cubicBezTo>
                        <a:pt x="96229" y="104545"/>
                        <a:pt x="89963" y="108943"/>
                        <a:pt x="82551" y="112318"/>
                      </a:cubicBezTo>
                      <a:cubicBezTo>
                        <a:pt x="75079" y="115692"/>
                        <a:pt x="66643" y="117379"/>
                        <a:pt x="57123" y="117500"/>
                      </a:cubicBezTo>
                      <a:cubicBezTo>
                        <a:pt x="47241" y="117500"/>
                        <a:pt x="37841" y="114969"/>
                        <a:pt x="29044" y="109847"/>
                      </a:cubicBezTo>
                      <a:cubicBezTo>
                        <a:pt x="20246" y="104725"/>
                        <a:pt x="13196" y="97856"/>
                        <a:pt x="7894" y="89179"/>
                      </a:cubicBezTo>
                      <a:cubicBezTo>
                        <a:pt x="2591" y="80502"/>
                        <a:pt x="0" y="71163"/>
                        <a:pt x="0" y="61100"/>
                      </a:cubicBezTo>
                      <a:cubicBezTo>
                        <a:pt x="0" y="51037"/>
                        <a:pt x="1747" y="41938"/>
                        <a:pt x="5182" y="34165"/>
                      </a:cubicBezTo>
                      <a:cubicBezTo>
                        <a:pt x="8617" y="26392"/>
                        <a:pt x="13196" y="19945"/>
                        <a:pt x="18921" y="14883"/>
                      </a:cubicBezTo>
                      <a:cubicBezTo>
                        <a:pt x="24645" y="9822"/>
                        <a:pt x="30851" y="6086"/>
                        <a:pt x="37660" y="3676"/>
                      </a:cubicBezTo>
                      <a:cubicBezTo>
                        <a:pt x="44469" y="1265"/>
                        <a:pt x="51097" y="0"/>
                        <a:pt x="57665" y="0"/>
                      </a:cubicBezTo>
                      <a:cubicBezTo>
                        <a:pt x="70500" y="0"/>
                        <a:pt x="81286" y="2892"/>
                        <a:pt x="90023" y="8737"/>
                      </a:cubicBezTo>
                      <a:cubicBezTo>
                        <a:pt x="98760" y="14582"/>
                        <a:pt x="106292" y="23500"/>
                        <a:pt x="112619" y="35611"/>
                      </a:cubicBezTo>
                      <a:lnTo>
                        <a:pt x="36756" y="77731"/>
                      </a:lnTo>
                      <a:lnTo>
                        <a:pt x="27838" y="61100"/>
                      </a:lnTo>
                      <a:close/>
                    </a:path>
                  </a:pathLst>
                </a:custGeom>
                <a:grpFill/>
                <a:ln w="6024"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7E709CED-FA35-FB51-6DE1-97BEA7515A19}"/>
                    </a:ext>
                  </a:extLst>
                </p:cNvPr>
                <p:cNvSpPr/>
                <p:nvPr/>
              </p:nvSpPr>
              <p:spPr>
                <a:xfrm>
                  <a:off x="10775174" y="6388440"/>
                  <a:ext cx="113643" cy="167934"/>
                </a:xfrm>
                <a:custGeom>
                  <a:avLst/>
                  <a:gdLst>
                    <a:gd name="connsiteX0" fmla="*/ 22475 w 113643"/>
                    <a:gd name="connsiteY0" fmla="*/ 142566 h 167934"/>
                    <a:gd name="connsiteX1" fmla="*/ 40131 w 113643"/>
                    <a:gd name="connsiteY1" fmla="*/ 146965 h 167934"/>
                    <a:gd name="connsiteX2" fmla="*/ 55074 w 113643"/>
                    <a:gd name="connsiteY2" fmla="*/ 148230 h 167934"/>
                    <a:gd name="connsiteX3" fmla="*/ 74537 w 113643"/>
                    <a:gd name="connsiteY3" fmla="*/ 144073 h 167934"/>
                    <a:gd name="connsiteX4" fmla="*/ 88095 w 113643"/>
                    <a:gd name="connsiteY4" fmla="*/ 132262 h 167934"/>
                    <a:gd name="connsiteX5" fmla="*/ 92975 w 113643"/>
                    <a:gd name="connsiteY5" fmla="*/ 114728 h 167934"/>
                    <a:gd name="connsiteX6" fmla="*/ 92975 w 113643"/>
                    <a:gd name="connsiteY6" fmla="*/ 59955 h 167934"/>
                    <a:gd name="connsiteX7" fmla="*/ 87974 w 113643"/>
                    <a:gd name="connsiteY7" fmla="*/ 38564 h 167934"/>
                    <a:gd name="connsiteX8" fmla="*/ 75381 w 113643"/>
                    <a:gd name="connsiteY8" fmla="*/ 24524 h 167934"/>
                    <a:gd name="connsiteX9" fmla="*/ 58569 w 113643"/>
                    <a:gd name="connsiteY9" fmla="*/ 19644 h 167934"/>
                    <a:gd name="connsiteX10" fmla="*/ 39709 w 113643"/>
                    <a:gd name="connsiteY10" fmla="*/ 23620 h 167934"/>
                    <a:gd name="connsiteX11" fmla="*/ 25729 w 113643"/>
                    <a:gd name="connsiteY11" fmla="*/ 36576 h 167934"/>
                    <a:gd name="connsiteX12" fmla="*/ 20126 w 113643"/>
                    <a:gd name="connsiteY12" fmla="*/ 59413 h 167934"/>
                    <a:gd name="connsiteX13" fmla="*/ 20668 w 113643"/>
                    <a:gd name="connsiteY13" fmla="*/ 62968 h 167934"/>
                    <a:gd name="connsiteX14" fmla="*/ 25609 w 113643"/>
                    <a:gd name="connsiteY14" fmla="*/ 79297 h 167934"/>
                    <a:gd name="connsiteX15" fmla="*/ 38263 w 113643"/>
                    <a:gd name="connsiteY15" fmla="*/ 92373 h 167934"/>
                    <a:gd name="connsiteX16" fmla="*/ 57665 w 113643"/>
                    <a:gd name="connsiteY16" fmla="*/ 97374 h 167934"/>
                    <a:gd name="connsiteX17" fmla="*/ 84841 w 113643"/>
                    <a:gd name="connsiteY17" fmla="*/ 88215 h 167934"/>
                    <a:gd name="connsiteX18" fmla="*/ 84841 w 113643"/>
                    <a:gd name="connsiteY18" fmla="*/ 109787 h 167934"/>
                    <a:gd name="connsiteX19" fmla="*/ 55797 w 113643"/>
                    <a:gd name="connsiteY19" fmla="*/ 117018 h 167934"/>
                    <a:gd name="connsiteX20" fmla="*/ 27236 w 113643"/>
                    <a:gd name="connsiteY20" fmla="*/ 108461 h 167934"/>
                    <a:gd name="connsiteX21" fmla="*/ 7171 w 113643"/>
                    <a:gd name="connsiteY21" fmla="*/ 87613 h 167934"/>
                    <a:gd name="connsiteX22" fmla="*/ 0 w 113643"/>
                    <a:gd name="connsiteY22" fmla="*/ 59413 h 167934"/>
                    <a:gd name="connsiteX23" fmla="*/ 5543 w 113643"/>
                    <a:gd name="connsiteY23" fmla="*/ 32056 h 167934"/>
                    <a:gd name="connsiteX24" fmla="*/ 19884 w 113643"/>
                    <a:gd name="connsiteY24" fmla="*/ 13437 h 167934"/>
                    <a:gd name="connsiteX25" fmla="*/ 38624 w 113643"/>
                    <a:gd name="connsiteY25" fmla="*/ 3194 h 167934"/>
                    <a:gd name="connsiteX26" fmla="*/ 58147 w 113643"/>
                    <a:gd name="connsiteY26" fmla="*/ 0 h 167934"/>
                    <a:gd name="connsiteX27" fmla="*/ 79297 w 113643"/>
                    <a:gd name="connsiteY27" fmla="*/ 4097 h 167934"/>
                    <a:gd name="connsiteX28" fmla="*/ 96651 w 113643"/>
                    <a:gd name="connsiteY28" fmla="*/ 15185 h 167934"/>
                    <a:gd name="connsiteX29" fmla="*/ 108582 w 113643"/>
                    <a:gd name="connsiteY29" fmla="*/ 31876 h 167934"/>
                    <a:gd name="connsiteX30" fmla="*/ 113643 w 113643"/>
                    <a:gd name="connsiteY30" fmla="*/ 52483 h 167934"/>
                    <a:gd name="connsiteX31" fmla="*/ 113643 w 113643"/>
                    <a:gd name="connsiteY31" fmla="*/ 110088 h 167934"/>
                    <a:gd name="connsiteX32" fmla="*/ 111715 w 113643"/>
                    <a:gd name="connsiteY32" fmla="*/ 124791 h 167934"/>
                    <a:gd name="connsiteX33" fmla="*/ 103942 w 113643"/>
                    <a:gd name="connsiteY33" fmla="*/ 143651 h 167934"/>
                    <a:gd name="connsiteX34" fmla="*/ 86166 w 113643"/>
                    <a:gd name="connsiteY34" fmla="*/ 160703 h 167934"/>
                    <a:gd name="connsiteX35" fmla="*/ 55797 w 113643"/>
                    <a:gd name="connsiteY35" fmla="*/ 167934 h 167934"/>
                    <a:gd name="connsiteX36" fmla="*/ 17354 w 113643"/>
                    <a:gd name="connsiteY36" fmla="*/ 161366 h 167934"/>
                    <a:gd name="connsiteX37" fmla="*/ 22475 w 113643"/>
                    <a:gd name="connsiteY37" fmla="*/ 142627 h 167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3643" h="167934">
                      <a:moveTo>
                        <a:pt x="22475" y="142566"/>
                      </a:moveTo>
                      <a:cubicBezTo>
                        <a:pt x="29586" y="144615"/>
                        <a:pt x="35431" y="146061"/>
                        <a:pt x="40131" y="146965"/>
                      </a:cubicBezTo>
                      <a:cubicBezTo>
                        <a:pt x="44831" y="147869"/>
                        <a:pt x="49772" y="148230"/>
                        <a:pt x="55074" y="148230"/>
                      </a:cubicBezTo>
                      <a:cubicBezTo>
                        <a:pt x="62245" y="148230"/>
                        <a:pt x="68752" y="146844"/>
                        <a:pt x="74537" y="144073"/>
                      </a:cubicBezTo>
                      <a:cubicBezTo>
                        <a:pt x="80322" y="141301"/>
                        <a:pt x="84841" y="137384"/>
                        <a:pt x="88095" y="132262"/>
                      </a:cubicBezTo>
                      <a:cubicBezTo>
                        <a:pt x="91349" y="127141"/>
                        <a:pt x="92975" y="121356"/>
                        <a:pt x="92975" y="114728"/>
                      </a:cubicBezTo>
                      <a:lnTo>
                        <a:pt x="92975" y="59955"/>
                      </a:lnTo>
                      <a:cubicBezTo>
                        <a:pt x="92795" y="51820"/>
                        <a:pt x="91168" y="44710"/>
                        <a:pt x="87974" y="38564"/>
                      </a:cubicBezTo>
                      <a:cubicBezTo>
                        <a:pt x="84781" y="32418"/>
                        <a:pt x="80563" y="27718"/>
                        <a:pt x="75381" y="24524"/>
                      </a:cubicBezTo>
                      <a:cubicBezTo>
                        <a:pt x="70199" y="21331"/>
                        <a:pt x="64534" y="19644"/>
                        <a:pt x="58569" y="19644"/>
                      </a:cubicBezTo>
                      <a:cubicBezTo>
                        <a:pt x="51760" y="19644"/>
                        <a:pt x="45433" y="20969"/>
                        <a:pt x="39709" y="23620"/>
                      </a:cubicBezTo>
                      <a:cubicBezTo>
                        <a:pt x="33984" y="26272"/>
                        <a:pt x="29284" y="30610"/>
                        <a:pt x="25729" y="36576"/>
                      </a:cubicBezTo>
                      <a:cubicBezTo>
                        <a:pt x="22174" y="42541"/>
                        <a:pt x="20246" y="50133"/>
                        <a:pt x="20126" y="59413"/>
                      </a:cubicBezTo>
                      <a:cubicBezTo>
                        <a:pt x="20487" y="60377"/>
                        <a:pt x="20668" y="61522"/>
                        <a:pt x="20668" y="62968"/>
                      </a:cubicBezTo>
                      <a:cubicBezTo>
                        <a:pt x="20969" y="68511"/>
                        <a:pt x="22596" y="73934"/>
                        <a:pt x="25609" y="79297"/>
                      </a:cubicBezTo>
                      <a:cubicBezTo>
                        <a:pt x="28561" y="84660"/>
                        <a:pt x="32779" y="88998"/>
                        <a:pt x="38263" y="92373"/>
                      </a:cubicBezTo>
                      <a:cubicBezTo>
                        <a:pt x="43746" y="95747"/>
                        <a:pt x="50193" y="97374"/>
                        <a:pt x="57665" y="97374"/>
                      </a:cubicBezTo>
                      <a:cubicBezTo>
                        <a:pt x="65137" y="97374"/>
                        <a:pt x="74417" y="94301"/>
                        <a:pt x="84841" y="88215"/>
                      </a:cubicBezTo>
                      <a:lnTo>
                        <a:pt x="84841" y="109787"/>
                      </a:lnTo>
                      <a:cubicBezTo>
                        <a:pt x="74657" y="114607"/>
                        <a:pt x="64956" y="117018"/>
                        <a:pt x="55797" y="117018"/>
                      </a:cubicBezTo>
                      <a:cubicBezTo>
                        <a:pt x="45373" y="116536"/>
                        <a:pt x="35852" y="113704"/>
                        <a:pt x="27236" y="108461"/>
                      </a:cubicBezTo>
                      <a:cubicBezTo>
                        <a:pt x="18619" y="103219"/>
                        <a:pt x="11991" y="96289"/>
                        <a:pt x="7171" y="87613"/>
                      </a:cubicBezTo>
                      <a:cubicBezTo>
                        <a:pt x="2350" y="78936"/>
                        <a:pt x="0" y="69536"/>
                        <a:pt x="0" y="59413"/>
                      </a:cubicBezTo>
                      <a:cubicBezTo>
                        <a:pt x="0" y="49290"/>
                        <a:pt x="1808" y="39709"/>
                        <a:pt x="5543" y="32056"/>
                      </a:cubicBezTo>
                      <a:cubicBezTo>
                        <a:pt x="9280" y="24404"/>
                        <a:pt x="13979" y="18137"/>
                        <a:pt x="19884" y="13437"/>
                      </a:cubicBezTo>
                      <a:cubicBezTo>
                        <a:pt x="25729" y="8737"/>
                        <a:pt x="31996" y="5303"/>
                        <a:pt x="38624" y="3194"/>
                      </a:cubicBezTo>
                      <a:cubicBezTo>
                        <a:pt x="45253" y="1085"/>
                        <a:pt x="51760" y="0"/>
                        <a:pt x="58147" y="0"/>
                      </a:cubicBezTo>
                      <a:cubicBezTo>
                        <a:pt x="65679" y="121"/>
                        <a:pt x="72729" y="1506"/>
                        <a:pt x="79297" y="4097"/>
                      </a:cubicBezTo>
                      <a:cubicBezTo>
                        <a:pt x="85865" y="6688"/>
                        <a:pt x="91650" y="10424"/>
                        <a:pt x="96651" y="15185"/>
                      </a:cubicBezTo>
                      <a:cubicBezTo>
                        <a:pt x="101652" y="19945"/>
                        <a:pt x="105629" y="25488"/>
                        <a:pt x="108582" y="31876"/>
                      </a:cubicBezTo>
                      <a:cubicBezTo>
                        <a:pt x="111534" y="38263"/>
                        <a:pt x="113161" y="45072"/>
                        <a:pt x="113643" y="52483"/>
                      </a:cubicBezTo>
                      <a:lnTo>
                        <a:pt x="113643" y="110088"/>
                      </a:lnTo>
                      <a:cubicBezTo>
                        <a:pt x="113643" y="113945"/>
                        <a:pt x="112980" y="118825"/>
                        <a:pt x="111715" y="124791"/>
                      </a:cubicBezTo>
                      <a:cubicBezTo>
                        <a:pt x="110450" y="130756"/>
                        <a:pt x="107859" y="137023"/>
                        <a:pt x="103942" y="143651"/>
                      </a:cubicBezTo>
                      <a:cubicBezTo>
                        <a:pt x="100025" y="150279"/>
                        <a:pt x="94120" y="155943"/>
                        <a:pt x="86166" y="160703"/>
                      </a:cubicBezTo>
                      <a:cubicBezTo>
                        <a:pt x="78213" y="165403"/>
                        <a:pt x="68089" y="167874"/>
                        <a:pt x="55797" y="167934"/>
                      </a:cubicBezTo>
                      <a:cubicBezTo>
                        <a:pt x="42722" y="167934"/>
                        <a:pt x="29887" y="165765"/>
                        <a:pt x="17354" y="161366"/>
                      </a:cubicBezTo>
                      <a:lnTo>
                        <a:pt x="22475" y="142627"/>
                      </a:lnTo>
                      <a:close/>
                    </a:path>
                  </a:pathLst>
                </a:custGeom>
                <a:grpFill/>
                <a:ln w="6024"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E59E8D0C-8B34-69DE-7987-F342BDFA535E}"/>
                    </a:ext>
                  </a:extLst>
                </p:cNvPr>
                <p:cNvSpPr/>
                <p:nvPr/>
              </p:nvSpPr>
              <p:spPr>
                <a:xfrm>
                  <a:off x="10908461" y="6390730"/>
                  <a:ext cx="96048" cy="114727"/>
                </a:xfrm>
                <a:custGeom>
                  <a:avLst/>
                  <a:gdLst>
                    <a:gd name="connsiteX0" fmla="*/ 0 w 96048"/>
                    <a:gd name="connsiteY0" fmla="*/ 0 h 114727"/>
                    <a:gd name="connsiteX1" fmla="*/ 20608 w 96048"/>
                    <a:gd name="connsiteY1" fmla="*/ 0 h 114727"/>
                    <a:gd name="connsiteX2" fmla="*/ 20608 w 96048"/>
                    <a:gd name="connsiteY2" fmla="*/ 67668 h 114727"/>
                    <a:gd name="connsiteX3" fmla="*/ 24886 w 96048"/>
                    <a:gd name="connsiteY3" fmla="*/ 81948 h 114727"/>
                    <a:gd name="connsiteX4" fmla="*/ 34768 w 96048"/>
                    <a:gd name="connsiteY4" fmla="*/ 91409 h 114727"/>
                    <a:gd name="connsiteX5" fmla="*/ 47602 w 96048"/>
                    <a:gd name="connsiteY5" fmla="*/ 95024 h 114727"/>
                    <a:gd name="connsiteX6" fmla="*/ 66945 w 96048"/>
                    <a:gd name="connsiteY6" fmla="*/ 86648 h 114727"/>
                    <a:gd name="connsiteX7" fmla="*/ 75441 w 96048"/>
                    <a:gd name="connsiteY7" fmla="*/ 67668 h 114727"/>
                    <a:gd name="connsiteX8" fmla="*/ 75441 w 96048"/>
                    <a:gd name="connsiteY8" fmla="*/ 0 h 114727"/>
                    <a:gd name="connsiteX9" fmla="*/ 96048 w 96048"/>
                    <a:gd name="connsiteY9" fmla="*/ 0 h 114727"/>
                    <a:gd name="connsiteX10" fmla="*/ 96048 w 96048"/>
                    <a:gd name="connsiteY10" fmla="*/ 66704 h 114727"/>
                    <a:gd name="connsiteX11" fmla="*/ 89902 w 96048"/>
                    <a:gd name="connsiteY11" fmla="*/ 91107 h 114727"/>
                    <a:gd name="connsiteX12" fmla="*/ 72669 w 96048"/>
                    <a:gd name="connsiteY12" fmla="*/ 108401 h 114727"/>
                    <a:gd name="connsiteX13" fmla="*/ 47602 w 96048"/>
                    <a:gd name="connsiteY13" fmla="*/ 114728 h 114727"/>
                    <a:gd name="connsiteX14" fmla="*/ 13859 w 96048"/>
                    <a:gd name="connsiteY14" fmla="*/ 101592 h 114727"/>
                    <a:gd name="connsiteX15" fmla="*/ 60 w 96048"/>
                    <a:gd name="connsiteY15" fmla="*/ 63932 h 114727"/>
                    <a:gd name="connsiteX16" fmla="*/ 60 w 96048"/>
                    <a:gd name="connsiteY16" fmla="*/ 0 h 114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6048" h="114727">
                      <a:moveTo>
                        <a:pt x="0" y="0"/>
                      </a:moveTo>
                      <a:lnTo>
                        <a:pt x="20608" y="0"/>
                      </a:lnTo>
                      <a:lnTo>
                        <a:pt x="20608" y="67668"/>
                      </a:lnTo>
                      <a:cubicBezTo>
                        <a:pt x="20849" y="73091"/>
                        <a:pt x="22295" y="77851"/>
                        <a:pt x="24886" y="81948"/>
                      </a:cubicBezTo>
                      <a:cubicBezTo>
                        <a:pt x="27477" y="86046"/>
                        <a:pt x="30731" y="89179"/>
                        <a:pt x="34768" y="91409"/>
                      </a:cubicBezTo>
                      <a:cubicBezTo>
                        <a:pt x="38805" y="93638"/>
                        <a:pt x="43023" y="94843"/>
                        <a:pt x="47602" y="95024"/>
                      </a:cubicBezTo>
                      <a:cubicBezTo>
                        <a:pt x="55376" y="95024"/>
                        <a:pt x="61823" y="92252"/>
                        <a:pt x="66945" y="86648"/>
                      </a:cubicBezTo>
                      <a:cubicBezTo>
                        <a:pt x="72127" y="81045"/>
                        <a:pt x="74959" y="74718"/>
                        <a:pt x="75441" y="67668"/>
                      </a:cubicBezTo>
                      <a:lnTo>
                        <a:pt x="75441" y="0"/>
                      </a:lnTo>
                      <a:lnTo>
                        <a:pt x="96048" y="0"/>
                      </a:lnTo>
                      <a:lnTo>
                        <a:pt x="96048" y="66704"/>
                      </a:lnTo>
                      <a:cubicBezTo>
                        <a:pt x="96048" y="75622"/>
                        <a:pt x="94000" y="83756"/>
                        <a:pt x="89902" y="91107"/>
                      </a:cubicBezTo>
                      <a:cubicBezTo>
                        <a:pt x="85805" y="98459"/>
                        <a:pt x="80081" y="104243"/>
                        <a:pt x="72669" y="108401"/>
                      </a:cubicBezTo>
                      <a:cubicBezTo>
                        <a:pt x="65257" y="112619"/>
                        <a:pt x="56942" y="114728"/>
                        <a:pt x="47602" y="114728"/>
                      </a:cubicBezTo>
                      <a:cubicBezTo>
                        <a:pt x="34286" y="114186"/>
                        <a:pt x="23078" y="109787"/>
                        <a:pt x="13859" y="101592"/>
                      </a:cubicBezTo>
                      <a:cubicBezTo>
                        <a:pt x="4640" y="93337"/>
                        <a:pt x="60" y="80804"/>
                        <a:pt x="60" y="63932"/>
                      </a:cubicBezTo>
                      <a:lnTo>
                        <a:pt x="60" y="0"/>
                      </a:lnTo>
                      <a:close/>
                    </a:path>
                  </a:pathLst>
                </a:custGeom>
                <a:grpFill/>
                <a:ln w="6024"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015D521C-430F-9C89-14ED-B17D4B6D39B7}"/>
                    </a:ext>
                  </a:extLst>
                </p:cNvPr>
                <p:cNvSpPr/>
                <p:nvPr/>
              </p:nvSpPr>
              <p:spPr>
                <a:xfrm>
                  <a:off x="11030420" y="6339030"/>
                  <a:ext cx="20607" cy="164137"/>
                </a:xfrm>
                <a:custGeom>
                  <a:avLst/>
                  <a:gdLst>
                    <a:gd name="connsiteX0" fmla="*/ 0 w 20607"/>
                    <a:gd name="connsiteY0" fmla="*/ 0 h 164137"/>
                    <a:gd name="connsiteX1" fmla="*/ 20608 w 20607"/>
                    <a:gd name="connsiteY1" fmla="*/ 0 h 164137"/>
                    <a:gd name="connsiteX2" fmla="*/ 20608 w 20607"/>
                    <a:gd name="connsiteY2" fmla="*/ 164138 h 164137"/>
                    <a:gd name="connsiteX3" fmla="*/ 0 w 20607"/>
                    <a:gd name="connsiteY3" fmla="*/ 164138 h 164137"/>
                    <a:gd name="connsiteX4" fmla="*/ 0 w 20607"/>
                    <a:gd name="connsiteY4" fmla="*/ 0 h 164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07" h="164137">
                      <a:moveTo>
                        <a:pt x="0" y="0"/>
                      </a:moveTo>
                      <a:lnTo>
                        <a:pt x="20608" y="0"/>
                      </a:lnTo>
                      <a:lnTo>
                        <a:pt x="20608" y="164138"/>
                      </a:lnTo>
                      <a:lnTo>
                        <a:pt x="0" y="164138"/>
                      </a:lnTo>
                      <a:lnTo>
                        <a:pt x="0" y="0"/>
                      </a:lnTo>
                      <a:close/>
                    </a:path>
                  </a:pathLst>
                </a:custGeom>
                <a:grpFill/>
                <a:ln w="6024"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B62D5F69-E5C7-EFF7-890C-7321B499F283}"/>
                    </a:ext>
                  </a:extLst>
                </p:cNvPr>
                <p:cNvSpPr/>
                <p:nvPr/>
              </p:nvSpPr>
              <p:spPr>
                <a:xfrm>
                  <a:off x="11072961" y="6388621"/>
                  <a:ext cx="115390" cy="117017"/>
                </a:xfrm>
                <a:custGeom>
                  <a:avLst/>
                  <a:gdLst>
                    <a:gd name="connsiteX0" fmla="*/ 94422 w 115390"/>
                    <a:gd name="connsiteY0" fmla="*/ 114547 h 117017"/>
                    <a:gd name="connsiteX1" fmla="*/ 94422 w 115390"/>
                    <a:gd name="connsiteY1" fmla="*/ 49651 h 117017"/>
                    <a:gd name="connsiteX2" fmla="*/ 89420 w 115390"/>
                    <a:gd name="connsiteY2" fmla="*/ 34226 h 117017"/>
                    <a:gd name="connsiteX3" fmla="*/ 76706 w 115390"/>
                    <a:gd name="connsiteY3" fmla="*/ 23379 h 117017"/>
                    <a:gd name="connsiteX4" fmla="*/ 57424 w 115390"/>
                    <a:gd name="connsiteY4" fmla="*/ 19463 h 117017"/>
                    <a:gd name="connsiteX5" fmla="*/ 41276 w 115390"/>
                    <a:gd name="connsiteY5" fmla="*/ 23078 h 117017"/>
                    <a:gd name="connsiteX6" fmla="*/ 26874 w 115390"/>
                    <a:gd name="connsiteY6" fmla="*/ 35250 h 117017"/>
                    <a:gd name="connsiteX7" fmla="*/ 20668 w 115390"/>
                    <a:gd name="connsiteY7" fmla="*/ 57484 h 117017"/>
                    <a:gd name="connsiteX8" fmla="*/ 25850 w 115390"/>
                    <a:gd name="connsiteY8" fmla="*/ 78755 h 117017"/>
                    <a:gd name="connsiteX9" fmla="*/ 39528 w 115390"/>
                    <a:gd name="connsiteY9" fmla="*/ 92554 h 117017"/>
                    <a:gd name="connsiteX10" fmla="*/ 57424 w 115390"/>
                    <a:gd name="connsiteY10" fmla="*/ 97314 h 117017"/>
                    <a:gd name="connsiteX11" fmla="*/ 86227 w 115390"/>
                    <a:gd name="connsiteY11" fmla="*/ 81587 h 117017"/>
                    <a:gd name="connsiteX12" fmla="*/ 86227 w 115390"/>
                    <a:gd name="connsiteY12" fmla="*/ 106473 h 117017"/>
                    <a:gd name="connsiteX13" fmla="*/ 76526 w 115390"/>
                    <a:gd name="connsiteY13" fmla="*/ 112378 h 117017"/>
                    <a:gd name="connsiteX14" fmla="*/ 68451 w 115390"/>
                    <a:gd name="connsiteY14" fmla="*/ 115391 h 117017"/>
                    <a:gd name="connsiteX15" fmla="*/ 55496 w 115390"/>
                    <a:gd name="connsiteY15" fmla="*/ 117018 h 117017"/>
                    <a:gd name="connsiteX16" fmla="*/ 28802 w 115390"/>
                    <a:gd name="connsiteY16" fmla="*/ 109727 h 117017"/>
                    <a:gd name="connsiteX17" fmla="*/ 8014 w 115390"/>
                    <a:gd name="connsiteY17" fmla="*/ 88818 h 117017"/>
                    <a:gd name="connsiteX18" fmla="*/ 0 w 115390"/>
                    <a:gd name="connsiteY18" fmla="*/ 57605 h 117017"/>
                    <a:gd name="connsiteX19" fmla="*/ 6749 w 115390"/>
                    <a:gd name="connsiteY19" fmla="*/ 28622 h 117017"/>
                    <a:gd name="connsiteX20" fmla="*/ 26874 w 115390"/>
                    <a:gd name="connsiteY20" fmla="*/ 7773 h 117017"/>
                    <a:gd name="connsiteX21" fmla="*/ 58991 w 115390"/>
                    <a:gd name="connsiteY21" fmla="*/ 0 h 117017"/>
                    <a:gd name="connsiteX22" fmla="*/ 83154 w 115390"/>
                    <a:gd name="connsiteY22" fmla="*/ 4158 h 117017"/>
                    <a:gd name="connsiteX23" fmla="*/ 100990 w 115390"/>
                    <a:gd name="connsiteY23" fmla="*/ 15486 h 117017"/>
                    <a:gd name="connsiteX24" fmla="*/ 111775 w 115390"/>
                    <a:gd name="connsiteY24" fmla="*/ 31936 h 117017"/>
                    <a:gd name="connsiteX25" fmla="*/ 115391 w 115390"/>
                    <a:gd name="connsiteY25" fmla="*/ 51519 h 117017"/>
                    <a:gd name="connsiteX26" fmla="*/ 115391 w 115390"/>
                    <a:gd name="connsiteY26" fmla="*/ 114728 h 117017"/>
                    <a:gd name="connsiteX27" fmla="*/ 94301 w 115390"/>
                    <a:gd name="connsiteY27" fmla="*/ 114728 h 11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5390" h="117017">
                      <a:moveTo>
                        <a:pt x="94422" y="114547"/>
                      </a:moveTo>
                      <a:lnTo>
                        <a:pt x="94422" y="49651"/>
                      </a:lnTo>
                      <a:cubicBezTo>
                        <a:pt x="94120" y="43987"/>
                        <a:pt x="92433" y="38865"/>
                        <a:pt x="89420" y="34226"/>
                      </a:cubicBezTo>
                      <a:cubicBezTo>
                        <a:pt x="86408" y="29646"/>
                        <a:pt x="82190" y="26031"/>
                        <a:pt x="76706" y="23379"/>
                      </a:cubicBezTo>
                      <a:cubicBezTo>
                        <a:pt x="71223" y="20728"/>
                        <a:pt x="64836" y="19463"/>
                        <a:pt x="57424" y="19463"/>
                      </a:cubicBezTo>
                      <a:cubicBezTo>
                        <a:pt x="52242" y="19463"/>
                        <a:pt x="46819" y="20668"/>
                        <a:pt x="41276" y="23078"/>
                      </a:cubicBezTo>
                      <a:cubicBezTo>
                        <a:pt x="35732" y="25488"/>
                        <a:pt x="30851" y="29526"/>
                        <a:pt x="26874" y="35250"/>
                      </a:cubicBezTo>
                      <a:cubicBezTo>
                        <a:pt x="22897" y="40974"/>
                        <a:pt x="20849" y="48326"/>
                        <a:pt x="20668" y="57484"/>
                      </a:cubicBezTo>
                      <a:cubicBezTo>
                        <a:pt x="20668" y="65619"/>
                        <a:pt x="22415" y="72729"/>
                        <a:pt x="25850" y="78755"/>
                      </a:cubicBezTo>
                      <a:cubicBezTo>
                        <a:pt x="29285" y="84781"/>
                        <a:pt x="33864" y="89360"/>
                        <a:pt x="39528" y="92554"/>
                      </a:cubicBezTo>
                      <a:cubicBezTo>
                        <a:pt x="45192" y="95747"/>
                        <a:pt x="51158" y="97314"/>
                        <a:pt x="57424" y="97314"/>
                      </a:cubicBezTo>
                      <a:cubicBezTo>
                        <a:pt x="68270" y="97314"/>
                        <a:pt x="77851" y="92072"/>
                        <a:pt x="86227" y="81587"/>
                      </a:cubicBezTo>
                      <a:lnTo>
                        <a:pt x="86227" y="106473"/>
                      </a:lnTo>
                      <a:cubicBezTo>
                        <a:pt x="81768" y="109305"/>
                        <a:pt x="78514" y="111233"/>
                        <a:pt x="76526" y="112378"/>
                      </a:cubicBezTo>
                      <a:cubicBezTo>
                        <a:pt x="74537" y="113523"/>
                        <a:pt x="71826" y="114487"/>
                        <a:pt x="68451" y="115391"/>
                      </a:cubicBezTo>
                      <a:cubicBezTo>
                        <a:pt x="65077" y="116295"/>
                        <a:pt x="60738" y="116837"/>
                        <a:pt x="55496" y="117018"/>
                      </a:cubicBezTo>
                      <a:cubicBezTo>
                        <a:pt x="46217" y="117018"/>
                        <a:pt x="37359" y="114607"/>
                        <a:pt x="28802" y="109727"/>
                      </a:cubicBezTo>
                      <a:cubicBezTo>
                        <a:pt x="20246" y="104846"/>
                        <a:pt x="13317" y="97856"/>
                        <a:pt x="8014" y="88818"/>
                      </a:cubicBezTo>
                      <a:cubicBezTo>
                        <a:pt x="2712" y="79779"/>
                        <a:pt x="0" y="69355"/>
                        <a:pt x="0" y="57605"/>
                      </a:cubicBezTo>
                      <a:cubicBezTo>
                        <a:pt x="0" y="47000"/>
                        <a:pt x="2230" y="37359"/>
                        <a:pt x="6749" y="28622"/>
                      </a:cubicBezTo>
                      <a:cubicBezTo>
                        <a:pt x="11268" y="19885"/>
                        <a:pt x="17956" y="12895"/>
                        <a:pt x="26874" y="7773"/>
                      </a:cubicBezTo>
                      <a:cubicBezTo>
                        <a:pt x="35792" y="2651"/>
                        <a:pt x="46518" y="0"/>
                        <a:pt x="58991" y="0"/>
                      </a:cubicBezTo>
                      <a:cubicBezTo>
                        <a:pt x="67969" y="0"/>
                        <a:pt x="75983" y="1386"/>
                        <a:pt x="83154" y="4158"/>
                      </a:cubicBezTo>
                      <a:cubicBezTo>
                        <a:pt x="90324" y="6929"/>
                        <a:pt x="96229" y="10665"/>
                        <a:pt x="100990" y="15486"/>
                      </a:cubicBezTo>
                      <a:cubicBezTo>
                        <a:pt x="105750" y="20246"/>
                        <a:pt x="109365" y="25729"/>
                        <a:pt x="111775" y="31936"/>
                      </a:cubicBezTo>
                      <a:cubicBezTo>
                        <a:pt x="114186" y="38142"/>
                        <a:pt x="115391" y="44650"/>
                        <a:pt x="115391" y="51519"/>
                      </a:cubicBezTo>
                      <a:lnTo>
                        <a:pt x="115391" y="114728"/>
                      </a:lnTo>
                      <a:lnTo>
                        <a:pt x="94301" y="114728"/>
                      </a:lnTo>
                      <a:close/>
                    </a:path>
                  </a:pathLst>
                </a:custGeom>
                <a:grpFill/>
                <a:ln w="6024"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52877A68-5641-6787-E3B1-83B301FF5BA9}"/>
                    </a:ext>
                  </a:extLst>
                </p:cNvPr>
                <p:cNvSpPr/>
                <p:nvPr/>
              </p:nvSpPr>
              <p:spPr>
                <a:xfrm>
                  <a:off x="11211369" y="6362168"/>
                  <a:ext cx="60678" cy="140879"/>
                </a:xfrm>
                <a:custGeom>
                  <a:avLst/>
                  <a:gdLst>
                    <a:gd name="connsiteX0" fmla="*/ 0 w 60678"/>
                    <a:gd name="connsiteY0" fmla="*/ 105870 h 140879"/>
                    <a:gd name="connsiteX1" fmla="*/ 0 w 60678"/>
                    <a:gd name="connsiteY1" fmla="*/ 0 h 140879"/>
                    <a:gd name="connsiteX2" fmla="*/ 20367 w 60678"/>
                    <a:gd name="connsiteY2" fmla="*/ 0 h 140879"/>
                    <a:gd name="connsiteX3" fmla="*/ 20367 w 60678"/>
                    <a:gd name="connsiteY3" fmla="*/ 28561 h 140879"/>
                    <a:gd name="connsiteX4" fmla="*/ 60678 w 60678"/>
                    <a:gd name="connsiteY4" fmla="*/ 28561 h 140879"/>
                    <a:gd name="connsiteX5" fmla="*/ 60678 w 60678"/>
                    <a:gd name="connsiteY5" fmla="*/ 48205 h 140879"/>
                    <a:gd name="connsiteX6" fmla="*/ 20367 w 60678"/>
                    <a:gd name="connsiteY6" fmla="*/ 48205 h 140879"/>
                    <a:gd name="connsiteX7" fmla="*/ 20367 w 60678"/>
                    <a:gd name="connsiteY7" fmla="*/ 109787 h 140879"/>
                    <a:gd name="connsiteX8" fmla="*/ 24163 w 60678"/>
                    <a:gd name="connsiteY8" fmla="*/ 117861 h 140879"/>
                    <a:gd name="connsiteX9" fmla="*/ 35129 w 60678"/>
                    <a:gd name="connsiteY9" fmla="*/ 121236 h 140879"/>
                    <a:gd name="connsiteX10" fmla="*/ 60678 w 60678"/>
                    <a:gd name="connsiteY10" fmla="*/ 121236 h 140879"/>
                    <a:gd name="connsiteX11" fmla="*/ 60678 w 60678"/>
                    <a:gd name="connsiteY11" fmla="*/ 140879 h 140879"/>
                    <a:gd name="connsiteX12" fmla="*/ 34647 w 60678"/>
                    <a:gd name="connsiteY12" fmla="*/ 140879 h 140879"/>
                    <a:gd name="connsiteX13" fmla="*/ 14763 w 60678"/>
                    <a:gd name="connsiteY13" fmla="*/ 136059 h 140879"/>
                    <a:gd name="connsiteX14" fmla="*/ 3495 w 60678"/>
                    <a:gd name="connsiteY14" fmla="*/ 123284 h 140879"/>
                    <a:gd name="connsiteX15" fmla="*/ 60 w 60678"/>
                    <a:gd name="connsiteY15" fmla="*/ 105750 h 14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678" h="140879">
                      <a:moveTo>
                        <a:pt x="0" y="105870"/>
                      </a:moveTo>
                      <a:lnTo>
                        <a:pt x="0" y="0"/>
                      </a:lnTo>
                      <a:lnTo>
                        <a:pt x="20367" y="0"/>
                      </a:lnTo>
                      <a:lnTo>
                        <a:pt x="20367" y="28561"/>
                      </a:lnTo>
                      <a:lnTo>
                        <a:pt x="60678" y="28561"/>
                      </a:lnTo>
                      <a:lnTo>
                        <a:pt x="60678" y="48205"/>
                      </a:lnTo>
                      <a:lnTo>
                        <a:pt x="20367" y="48205"/>
                      </a:lnTo>
                      <a:lnTo>
                        <a:pt x="20367" y="109787"/>
                      </a:lnTo>
                      <a:cubicBezTo>
                        <a:pt x="20367" y="112920"/>
                        <a:pt x="21632" y="115632"/>
                        <a:pt x="24163" y="117861"/>
                      </a:cubicBezTo>
                      <a:cubicBezTo>
                        <a:pt x="26694" y="120091"/>
                        <a:pt x="30309" y="121236"/>
                        <a:pt x="35129" y="121236"/>
                      </a:cubicBezTo>
                      <a:lnTo>
                        <a:pt x="60678" y="121236"/>
                      </a:lnTo>
                      <a:lnTo>
                        <a:pt x="60678" y="140879"/>
                      </a:lnTo>
                      <a:lnTo>
                        <a:pt x="34647" y="140879"/>
                      </a:lnTo>
                      <a:cubicBezTo>
                        <a:pt x="26633" y="140879"/>
                        <a:pt x="19945" y="139252"/>
                        <a:pt x="14763" y="136059"/>
                      </a:cubicBezTo>
                      <a:cubicBezTo>
                        <a:pt x="9521" y="132865"/>
                        <a:pt x="5785" y="128587"/>
                        <a:pt x="3495" y="123284"/>
                      </a:cubicBezTo>
                      <a:cubicBezTo>
                        <a:pt x="1205" y="117982"/>
                        <a:pt x="60" y="112137"/>
                        <a:pt x="60" y="105750"/>
                      </a:cubicBezTo>
                      <a:close/>
                    </a:path>
                  </a:pathLst>
                </a:custGeom>
                <a:grpFill/>
                <a:ln w="6024"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6297424D-724C-4262-17D4-68A6CE6C93E5}"/>
                    </a:ext>
                  </a:extLst>
                </p:cNvPr>
                <p:cNvSpPr/>
                <p:nvPr/>
              </p:nvSpPr>
              <p:spPr>
                <a:xfrm>
                  <a:off x="11295427" y="6353009"/>
                  <a:ext cx="24524" cy="150158"/>
                </a:xfrm>
                <a:custGeom>
                  <a:avLst/>
                  <a:gdLst>
                    <a:gd name="connsiteX0" fmla="*/ 0 w 24524"/>
                    <a:gd name="connsiteY0" fmla="*/ 11931 h 150158"/>
                    <a:gd name="connsiteX1" fmla="*/ 3917 w 24524"/>
                    <a:gd name="connsiteY1" fmla="*/ 3435 h 150158"/>
                    <a:gd name="connsiteX2" fmla="*/ 12352 w 24524"/>
                    <a:gd name="connsiteY2" fmla="*/ 0 h 150158"/>
                    <a:gd name="connsiteX3" fmla="*/ 20849 w 24524"/>
                    <a:gd name="connsiteY3" fmla="*/ 3555 h 150158"/>
                    <a:gd name="connsiteX4" fmla="*/ 24524 w 24524"/>
                    <a:gd name="connsiteY4" fmla="*/ 12473 h 150158"/>
                    <a:gd name="connsiteX5" fmla="*/ 21150 w 24524"/>
                    <a:gd name="connsiteY5" fmla="*/ 21511 h 150158"/>
                    <a:gd name="connsiteX6" fmla="*/ 12895 w 24524"/>
                    <a:gd name="connsiteY6" fmla="*/ 24826 h 150158"/>
                    <a:gd name="connsiteX7" fmla="*/ 3856 w 24524"/>
                    <a:gd name="connsiteY7" fmla="*/ 21270 h 150158"/>
                    <a:gd name="connsiteX8" fmla="*/ 0 w 24524"/>
                    <a:gd name="connsiteY8" fmla="*/ 11931 h 150158"/>
                    <a:gd name="connsiteX9" fmla="*/ 1868 w 24524"/>
                    <a:gd name="connsiteY9" fmla="*/ 150159 h 150158"/>
                    <a:gd name="connsiteX10" fmla="*/ 1868 w 24524"/>
                    <a:gd name="connsiteY10" fmla="*/ 37781 h 150158"/>
                    <a:gd name="connsiteX11" fmla="*/ 22476 w 24524"/>
                    <a:gd name="connsiteY11" fmla="*/ 37781 h 150158"/>
                    <a:gd name="connsiteX12" fmla="*/ 22476 w 24524"/>
                    <a:gd name="connsiteY12" fmla="*/ 150159 h 150158"/>
                    <a:gd name="connsiteX13" fmla="*/ 1868 w 24524"/>
                    <a:gd name="connsiteY13" fmla="*/ 150159 h 150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524" h="150158">
                      <a:moveTo>
                        <a:pt x="0" y="11931"/>
                      </a:moveTo>
                      <a:cubicBezTo>
                        <a:pt x="241" y="8556"/>
                        <a:pt x="1567" y="5785"/>
                        <a:pt x="3917" y="3435"/>
                      </a:cubicBezTo>
                      <a:cubicBezTo>
                        <a:pt x="6267" y="1085"/>
                        <a:pt x="9159" y="0"/>
                        <a:pt x="12352" y="0"/>
                      </a:cubicBezTo>
                      <a:cubicBezTo>
                        <a:pt x="15546" y="0"/>
                        <a:pt x="18438" y="1205"/>
                        <a:pt x="20849" y="3555"/>
                      </a:cubicBezTo>
                      <a:cubicBezTo>
                        <a:pt x="23259" y="5905"/>
                        <a:pt x="24524" y="8858"/>
                        <a:pt x="24524" y="12473"/>
                      </a:cubicBezTo>
                      <a:cubicBezTo>
                        <a:pt x="24524" y="16269"/>
                        <a:pt x="23379" y="19282"/>
                        <a:pt x="21150" y="21511"/>
                      </a:cubicBezTo>
                      <a:cubicBezTo>
                        <a:pt x="18920" y="23741"/>
                        <a:pt x="16149" y="24826"/>
                        <a:pt x="12895" y="24826"/>
                      </a:cubicBezTo>
                      <a:cubicBezTo>
                        <a:pt x="9400" y="24826"/>
                        <a:pt x="6387" y="23620"/>
                        <a:pt x="3856" y="21270"/>
                      </a:cubicBezTo>
                      <a:cubicBezTo>
                        <a:pt x="1326" y="18920"/>
                        <a:pt x="0" y="15787"/>
                        <a:pt x="0" y="11931"/>
                      </a:cubicBezTo>
                      <a:close/>
                      <a:moveTo>
                        <a:pt x="1868" y="150159"/>
                      </a:moveTo>
                      <a:lnTo>
                        <a:pt x="1868" y="37781"/>
                      </a:lnTo>
                      <a:lnTo>
                        <a:pt x="22476" y="37781"/>
                      </a:lnTo>
                      <a:lnTo>
                        <a:pt x="22476" y="150159"/>
                      </a:lnTo>
                      <a:lnTo>
                        <a:pt x="1868" y="150159"/>
                      </a:lnTo>
                      <a:close/>
                    </a:path>
                  </a:pathLst>
                </a:custGeom>
                <a:grpFill/>
                <a:ln w="6024"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2084E446-BF92-29A6-2C66-F87BE29AC97E}"/>
                    </a:ext>
                  </a:extLst>
                </p:cNvPr>
                <p:cNvSpPr/>
                <p:nvPr/>
              </p:nvSpPr>
              <p:spPr>
                <a:xfrm>
                  <a:off x="11345982" y="6388379"/>
                  <a:ext cx="117620" cy="117017"/>
                </a:xfrm>
                <a:custGeom>
                  <a:avLst/>
                  <a:gdLst>
                    <a:gd name="connsiteX0" fmla="*/ 542 w 117620"/>
                    <a:gd name="connsiteY0" fmla="*/ 57123 h 117017"/>
                    <a:gd name="connsiteX1" fmla="*/ 9159 w 117620"/>
                    <a:gd name="connsiteY1" fmla="*/ 27899 h 117017"/>
                    <a:gd name="connsiteX2" fmla="*/ 30972 w 117620"/>
                    <a:gd name="connsiteY2" fmla="*/ 7412 h 117017"/>
                    <a:gd name="connsiteX3" fmla="*/ 58509 w 117620"/>
                    <a:gd name="connsiteY3" fmla="*/ 0 h 117017"/>
                    <a:gd name="connsiteX4" fmla="*/ 86709 w 117620"/>
                    <a:gd name="connsiteY4" fmla="*/ 6990 h 117017"/>
                    <a:gd name="connsiteX5" fmla="*/ 108943 w 117620"/>
                    <a:gd name="connsiteY5" fmla="*/ 26694 h 117017"/>
                    <a:gd name="connsiteX6" fmla="*/ 117620 w 117620"/>
                    <a:gd name="connsiteY6" fmla="*/ 57605 h 117017"/>
                    <a:gd name="connsiteX7" fmla="*/ 111293 w 117620"/>
                    <a:gd name="connsiteY7" fmla="*/ 84600 h 117017"/>
                    <a:gd name="connsiteX8" fmla="*/ 92373 w 117620"/>
                    <a:gd name="connsiteY8" fmla="*/ 107256 h 117017"/>
                    <a:gd name="connsiteX9" fmla="*/ 62787 w 117620"/>
                    <a:gd name="connsiteY9" fmla="*/ 117018 h 117017"/>
                    <a:gd name="connsiteX10" fmla="*/ 37118 w 117620"/>
                    <a:gd name="connsiteY10" fmla="*/ 112378 h 117017"/>
                    <a:gd name="connsiteX11" fmla="*/ 17294 w 117620"/>
                    <a:gd name="connsiteY11" fmla="*/ 99423 h 117017"/>
                    <a:gd name="connsiteX12" fmla="*/ 4640 w 117620"/>
                    <a:gd name="connsiteY12" fmla="*/ 80563 h 117017"/>
                    <a:gd name="connsiteX13" fmla="*/ 0 w 117620"/>
                    <a:gd name="connsiteY13" fmla="*/ 58087 h 117017"/>
                    <a:gd name="connsiteX14" fmla="*/ 422 w 117620"/>
                    <a:gd name="connsiteY14" fmla="*/ 57545 h 117017"/>
                    <a:gd name="connsiteX15" fmla="*/ 482 w 117620"/>
                    <a:gd name="connsiteY15" fmla="*/ 57123 h 117017"/>
                    <a:gd name="connsiteX16" fmla="*/ 22054 w 117620"/>
                    <a:gd name="connsiteY16" fmla="*/ 56701 h 117017"/>
                    <a:gd name="connsiteX17" fmla="*/ 31032 w 117620"/>
                    <a:gd name="connsiteY17" fmla="*/ 85263 h 117017"/>
                    <a:gd name="connsiteX18" fmla="*/ 60015 w 117620"/>
                    <a:gd name="connsiteY18" fmla="*/ 97495 h 117017"/>
                    <a:gd name="connsiteX19" fmla="*/ 78393 w 117620"/>
                    <a:gd name="connsiteY19" fmla="*/ 93397 h 117017"/>
                    <a:gd name="connsiteX20" fmla="*/ 91168 w 117620"/>
                    <a:gd name="connsiteY20" fmla="*/ 79960 h 117017"/>
                    <a:gd name="connsiteX21" fmla="*/ 95868 w 117620"/>
                    <a:gd name="connsiteY21" fmla="*/ 55858 h 117017"/>
                    <a:gd name="connsiteX22" fmla="*/ 84962 w 117620"/>
                    <a:gd name="connsiteY22" fmla="*/ 29646 h 117017"/>
                    <a:gd name="connsiteX23" fmla="*/ 59111 w 117620"/>
                    <a:gd name="connsiteY23" fmla="*/ 19764 h 117017"/>
                    <a:gd name="connsiteX24" fmla="*/ 38624 w 117620"/>
                    <a:gd name="connsiteY24" fmla="*/ 25549 h 117017"/>
                    <a:gd name="connsiteX25" fmla="*/ 26392 w 117620"/>
                    <a:gd name="connsiteY25" fmla="*/ 39468 h 117017"/>
                    <a:gd name="connsiteX26" fmla="*/ 22114 w 117620"/>
                    <a:gd name="connsiteY26" fmla="*/ 56761 h 11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7620" h="117017">
                      <a:moveTo>
                        <a:pt x="542" y="57123"/>
                      </a:moveTo>
                      <a:cubicBezTo>
                        <a:pt x="663" y="46397"/>
                        <a:pt x="3555" y="36636"/>
                        <a:pt x="9159" y="27899"/>
                      </a:cubicBezTo>
                      <a:cubicBezTo>
                        <a:pt x="14763" y="19161"/>
                        <a:pt x="22054" y="12353"/>
                        <a:pt x="30972" y="7412"/>
                      </a:cubicBezTo>
                      <a:cubicBezTo>
                        <a:pt x="39950" y="2471"/>
                        <a:pt x="49109" y="0"/>
                        <a:pt x="58509" y="0"/>
                      </a:cubicBezTo>
                      <a:cubicBezTo>
                        <a:pt x="68270" y="181"/>
                        <a:pt x="77670" y="2531"/>
                        <a:pt x="86709" y="6990"/>
                      </a:cubicBezTo>
                      <a:cubicBezTo>
                        <a:pt x="95747" y="11449"/>
                        <a:pt x="103159" y="18017"/>
                        <a:pt x="108943" y="26694"/>
                      </a:cubicBezTo>
                      <a:cubicBezTo>
                        <a:pt x="114728" y="35370"/>
                        <a:pt x="117620" y="45674"/>
                        <a:pt x="117620" y="57605"/>
                      </a:cubicBezTo>
                      <a:cubicBezTo>
                        <a:pt x="117620" y="66583"/>
                        <a:pt x="115512" y="75622"/>
                        <a:pt x="111293" y="84600"/>
                      </a:cubicBezTo>
                      <a:cubicBezTo>
                        <a:pt x="107075" y="93578"/>
                        <a:pt x="100749" y="101170"/>
                        <a:pt x="92373" y="107256"/>
                      </a:cubicBezTo>
                      <a:cubicBezTo>
                        <a:pt x="83997" y="113342"/>
                        <a:pt x="74175" y="116596"/>
                        <a:pt x="62787" y="117018"/>
                      </a:cubicBezTo>
                      <a:cubicBezTo>
                        <a:pt x="53387" y="117018"/>
                        <a:pt x="44831" y="115451"/>
                        <a:pt x="37118" y="112378"/>
                      </a:cubicBezTo>
                      <a:cubicBezTo>
                        <a:pt x="29405" y="109305"/>
                        <a:pt x="22837" y="104966"/>
                        <a:pt x="17294" y="99423"/>
                      </a:cubicBezTo>
                      <a:cubicBezTo>
                        <a:pt x="11750" y="93879"/>
                        <a:pt x="7532" y="87613"/>
                        <a:pt x="4640" y="80563"/>
                      </a:cubicBezTo>
                      <a:cubicBezTo>
                        <a:pt x="1748" y="73513"/>
                        <a:pt x="181" y="66041"/>
                        <a:pt x="0" y="58087"/>
                      </a:cubicBezTo>
                      <a:cubicBezTo>
                        <a:pt x="241" y="57906"/>
                        <a:pt x="362" y="57725"/>
                        <a:pt x="422" y="57545"/>
                      </a:cubicBezTo>
                      <a:cubicBezTo>
                        <a:pt x="482" y="57364"/>
                        <a:pt x="482" y="57243"/>
                        <a:pt x="482" y="57123"/>
                      </a:cubicBezTo>
                      <a:close/>
                      <a:moveTo>
                        <a:pt x="22054" y="56701"/>
                      </a:moveTo>
                      <a:cubicBezTo>
                        <a:pt x="22054" y="67608"/>
                        <a:pt x="25067" y="77128"/>
                        <a:pt x="31032" y="85263"/>
                      </a:cubicBezTo>
                      <a:cubicBezTo>
                        <a:pt x="36997" y="93397"/>
                        <a:pt x="46699" y="97495"/>
                        <a:pt x="60015" y="97495"/>
                      </a:cubicBezTo>
                      <a:cubicBezTo>
                        <a:pt x="66885" y="97495"/>
                        <a:pt x="73031" y="96109"/>
                        <a:pt x="78393" y="93397"/>
                      </a:cubicBezTo>
                      <a:cubicBezTo>
                        <a:pt x="83756" y="90686"/>
                        <a:pt x="88034" y="86166"/>
                        <a:pt x="91168" y="79960"/>
                      </a:cubicBezTo>
                      <a:cubicBezTo>
                        <a:pt x="94301" y="73754"/>
                        <a:pt x="95868" y="65679"/>
                        <a:pt x="95868" y="55858"/>
                      </a:cubicBezTo>
                      <a:cubicBezTo>
                        <a:pt x="95386" y="45011"/>
                        <a:pt x="91771" y="36274"/>
                        <a:pt x="84962" y="29646"/>
                      </a:cubicBezTo>
                      <a:cubicBezTo>
                        <a:pt x="78153" y="23018"/>
                        <a:pt x="69536" y="19764"/>
                        <a:pt x="59111" y="19764"/>
                      </a:cubicBezTo>
                      <a:cubicBezTo>
                        <a:pt x="50977" y="19945"/>
                        <a:pt x="44108" y="21813"/>
                        <a:pt x="38624" y="25549"/>
                      </a:cubicBezTo>
                      <a:cubicBezTo>
                        <a:pt x="33141" y="29285"/>
                        <a:pt x="29044" y="33864"/>
                        <a:pt x="26392" y="39468"/>
                      </a:cubicBezTo>
                      <a:cubicBezTo>
                        <a:pt x="23741" y="45072"/>
                        <a:pt x="22295" y="50796"/>
                        <a:pt x="22114" y="56761"/>
                      </a:cubicBezTo>
                      <a:close/>
                    </a:path>
                  </a:pathLst>
                </a:custGeom>
                <a:grpFill/>
                <a:ln w="6024"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F5FAF368-A882-892A-C030-194DE5AD381E}"/>
                    </a:ext>
                  </a:extLst>
                </p:cNvPr>
                <p:cNvSpPr/>
                <p:nvPr/>
              </p:nvSpPr>
              <p:spPr>
                <a:xfrm>
                  <a:off x="11481016" y="6388018"/>
                  <a:ext cx="96530" cy="115209"/>
                </a:xfrm>
                <a:custGeom>
                  <a:avLst/>
                  <a:gdLst>
                    <a:gd name="connsiteX0" fmla="*/ 60 w 96530"/>
                    <a:gd name="connsiteY0" fmla="*/ 115150 h 115209"/>
                    <a:gd name="connsiteX1" fmla="*/ 60 w 96530"/>
                    <a:gd name="connsiteY1" fmla="*/ 46578 h 115209"/>
                    <a:gd name="connsiteX2" fmla="*/ 6447 w 96530"/>
                    <a:gd name="connsiteY2" fmla="*/ 23560 h 115209"/>
                    <a:gd name="connsiteX3" fmla="*/ 24042 w 96530"/>
                    <a:gd name="connsiteY3" fmla="*/ 6688 h 115209"/>
                    <a:gd name="connsiteX4" fmla="*/ 48567 w 96530"/>
                    <a:gd name="connsiteY4" fmla="*/ 0 h 115209"/>
                    <a:gd name="connsiteX5" fmla="*/ 69295 w 96530"/>
                    <a:gd name="connsiteY5" fmla="*/ 4881 h 115209"/>
                    <a:gd name="connsiteX6" fmla="*/ 88516 w 96530"/>
                    <a:gd name="connsiteY6" fmla="*/ 20728 h 115209"/>
                    <a:gd name="connsiteX7" fmla="*/ 96530 w 96530"/>
                    <a:gd name="connsiteY7" fmla="*/ 48506 h 115209"/>
                    <a:gd name="connsiteX8" fmla="*/ 96530 w 96530"/>
                    <a:gd name="connsiteY8" fmla="*/ 115210 h 115209"/>
                    <a:gd name="connsiteX9" fmla="*/ 75923 w 96530"/>
                    <a:gd name="connsiteY9" fmla="*/ 115210 h 115209"/>
                    <a:gd name="connsiteX10" fmla="*/ 75923 w 96530"/>
                    <a:gd name="connsiteY10" fmla="*/ 48928 h 115209"/>
                    <a:gd name="connsiteX11" fmla="*/ 68210 w 96530"/>
                    <a:gd name="connsiteY11" fmla="*/ 28622 h 115209"/>
                    <a:gd name="connsiteX12" fmla="*/ 48506 w 96530"/>
                    <a:gd name="connsiteY12" fmla="*/ 19704 h 115209"/>
                    <a:gd name="connsiteX13" fmla="*/ 29044 w 96530"/>
                    <a:gd name="connsiteY13" fmla="*/ 27778 h 115209"/>
                    <a:gd name="connsiteX14" fmla="*/ 21090 w 96530"/>
                    <a:gd name="connsiteY14" fmla="*/ 47060 h 115209"/>
                    <a:gd name="connsiteX15" fmla="*/ 21090 w 96530"/>
                    <a:gd name="connsiteY15" fmla="*/ 115210 h 115209"/>
                    <a:gd name="connsiteX16" fmla="*/ 0 w 96530"/>
                    <a:gd name="connsiteY16" fmla="*/ 115210 h 11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6530" h="115209">
                      <a:moveTo>
                        <a:pt x="60" y="115150"/>
                      </a:moveTo>
                      <a:lnTo>
                        <a:pt x="60" y="46578"/>
                      </a:lnTo>
                      <a:cubicBezTo>
                        <a:pt x="60" y="38263"/>
                        <a:pt x="2169" y="30610"/>
                        <a:pt x="6447" y="23560"/>
                      </a:cubicBezTo>
                      <a:cubicBezTo>
                        <a:pt x="10725" y="16510"/>
                        <a:pt x="16570" y="10906"/>
                        <a:pt x="24042" y="6688"/>
                      </a:cubicBezTo>
                      <a:cubicBezTo>
                        <a:pt x="31514" y="2471"/>
                        <a:pt x="39709" y="241"/>
                        <a:pt x="48567" y="0"/>
                      </a:cubicBezTo>
                      <a:cubicBezTo>
                        <a:pt x="54954" y="0"/>
                        <a:pt x="61823" y="1627"/>
                        <a:pt x="69295" y="4881"/>
                      </a:cubicBezTo>
                      <a:cubicBezTo>
                        <a:pt x="76766" y="8135"/>
                        <a:pt x="83154" y="13437"/>
                        <a:pt x="88516" y="20728"/>
                      </a:cubicBezTo>
                      <a:cubicBezTo>
                        <a:pt x="93879" y="28019"/>
                        <a:pt x="96530" y="37299"/>
                        <a:pt x="96530" y="48506"/>
                      </a:cubicBezTo>
                      <a:lnTo>
                        <a:pt x="96530" y="115210"/>
                      </a:lnTo>
                      <a:lnTo>
                        <a:pt x="75923" y="115210"/>
                      </a:lnTo>
                      <a:lnTo>
                        <a:pt x="75923" y="48928"/>
                      </a:lnTo>
                      <a:cubicBezTo>
                        <a:pt x="75923" y="41095"/>
                        <a:pt x="73332" y="34346"/>
                        <a:pt x="68210" y="28622"/>
                      </a:cubicBezTo>
                      <a:cubicBezTo>
                        <a:pt x="63088" y="22897"/>
                        <a:pt x="56520" y="19885"/>
                        <a:pt x="48506" y="19704"/>
                      </a:cubicBezTo>
                      <a:cubicBezTo>
                        <a:pt x="40854" y="19704"/>
                        <a:pt x="34346" y="22415"/>
                        <a:pt x="29044" y="27778"/>
                      </a:cubicBezTo>
                      <a:cubicBezTo>
                        <a:pt x="23741" y="33141"/>
                        <a:pt x="21090" y="39588"/>
                        <a:pt x="21090" y="47060"/>
                      </a:cubicBezTo>
                      <a:lnTo>
                        <a:pt x="21090" y="115210"/>
                      </a:lnTo>
                      <a:lnTo>
                        <a:pt x="0" y="115210"/>
                      </a:lnTo>
                      <a:close/>
                    </a:path>
                  </a:pathLst>
                </a:custGeom>
                <a:grpFill/>
                <a:ln w="6024" cap="flat">
                  <a:noFill/>
                  <a:prstDash val="solid"/>
                  <a:miter/>
                </a:ln>
              </p:spPr>
              <p:txBody>
                <a:bodyPr rtlCol="0" anchor="ctr"/>
                <a:lstStyle/>
                <a:p>
                  <a:endParaRPr lang="en-US"/>
                </a:p>
              </p:txBody>
            </p:sp>
          </p:grpSp>
        </p:grpSp>
        <p:grpSp>
          <p:nvGrpSpPr>
            <p:cNvPr id="116" name="Graphic 4">
              <a:extLst>
                <a:ext uri="{FF2B5EF4-FFF2-40B4-BE49-F238E27FC236}">
                  <a16:creationId xmlns:a16="http://schemas.microsoft.com/office/drawing/2014/main" id="{9C8BA0F8-19A0-95AC-3A5A-3A0EC94D7B86}"/>
                </a:ext>
              </a:extLst>
            </p:cNvPr>
            <p:cNvGrpSpPr/>
            <p:nvPr userDrawn="1"/>
          </p:nvGrpSpPr>
          <p:grpSpPr>
            <a:xfrm>
              <a:off x="8233443" y="5334518"/>
              <a:ext cx="1224529" cy="850396"/>
              <a:chOff x="8233443" y="5910427"/>
              <a:chExt cx="1224529" cy="850396"/>
            </a:xfrm>
            <a:grpFill/>
          </p:grpSpPr>
          <p:sp>
            <p:nvSpPr>
              <p:cNvPr id="117" name="Freeform: Shape 116">
                <a:extLst>
                  <a:ext uri="{FF2B5EF4-FFF2-40B4-BE49-F238E27FC236}">
                    <a16:creationId xmlns:a16="http://schemas.microsoft.com/office/drawing/2014/main" id="{CE1F2BA1-8538-F53B-8E30-D4138D16C310}"/>
                  </a:ext>
                </a:extLst>
              </p:cNvPr>
              <p:cNvSpPr/>
              <p:nvPr/>
            </p:nvSpPr>
            <p:spPr>
              <a:xfrm>
                <a:off x="8233443" y="5910427"/>
                <a:ext cx="467471" cy="670832"/>
              </a:xfrm>
              <a:custGeom>
                <a:avLst/>
                <a:gdLst>
                  <a:gd name="connsiteX0" fmla="*/ 79962 w 467471"/>
                  <a:gd name="connsiteY0" fmla="*/ 612866 h 670832"/>
                  <a:gd name="connsiteX1" fmla="*/ 234338 w 467471"/>
                  <a:gd name="connsiteY1" fmla="*/ 670833 h 670832"/>
                  <a:gd name="connsiteX2" fmla="*/ 303753 w 467471"/>
                  <a:gd name="connsiteY2" fmla="*/ 660348 h 670832"/>
                  <a:gd name="connsiteX3" fmla="*/ 448188 w 467471"/>
                  <a:gd name="connsiteY3" fmla="*/ 532424 h 670832"/>
                  <a:gd name="connsiteX4" fmla="*/ 448308 w 467471"/>
                  <a:gd name="connsiteY4" fmla="*/ 532123 h 670832"/>
                  <a:gd name="connsiteX5" fmla="*/ 453129 w 467471"/>
                  <a:gd name="connsiteY5" fmla="*/ 520132 h 670832"/>
                  <a:gd name="connsiteX6" fmla="*/ 461263 w 467471"/>
                  <a:gd name="connsiteY6" fmla="*/ 494523 h 670832"/>
                  <a:gd name="connsiteX7" fmla="*/ 467470 w 467471"/>
                  <a:gd name="connsiteY7" fmla="*/ 442160 h 670832"/>
                  <a:gd name="connsiteX8" fmla="*/ 467470 w 467471"/>
                  <a:gd name="connsiteY8" fmla="*/ 8436 h 670832"/>
                  <a:gd name="connsiteX9" fmla="*/ 459034 w 467471"/>
                  <a:gd name="connsiteY9" fmla="*/ 0 h 670832"/>
                  <a:gd name="connsiteX10" fmla="*/ 392692 w 467471"/>
                  <a:gd name="connsiteY10" fmla="*/ 0 h 670832"/>
                  <a:gd name="connsiteX11" fmla="*/ 384256 w 467471"/>
                  <a:gd name="connsiteY11" fmla="*/ 8436 h 670832"/>
                  <a:gd name="connsiteX12" fmla="*/ 384256 w 467471"/>
                  <a:gd name="connsiteY12" fmla="*/ 426916 h 670832"/>
                  <a:gd name="connsiteX13" fmla="*/ 384195 w 467471"/>
                  <a:gd name="connsiteY13" fmla="*/ 429989 h 670832"/>
                  <a:gd name="connsiteX14" fmla="*/ 382930 w 467471"/>
                  <a:gd name="connsiteY14" fmla="*/ 460358 h 670832"/>
                  <a:gd name="connsiteX15" fmla="*/ 377748 w 467471"/>
                  <a:gd name="connsiteY15" fmla="*/ 484520 h 670832"/>
                  <a:gd name="connsiteX16" fmla="*/ 234519 w 467471"/>
                  <a:gd name="connsiteY16" fmla="*/ 587619 h 670832"/>
                  <a:gd name="connsiteX17" fmla="*/ 83336 w 467471"/>
                  <a:gd name="connsiteY17" fmla="*/ 436436 h 670832"/>
                  <a:gd name="connsiteX18" fmla="*/ 234519 w 467471"/>
                  <a:gd name="connsiteY18" fmla="*/ 285253 h 670832"/>
                  <a:gd name="connsiteX19" fmla="*/ 245847 w 467471"/>
                  <a:gd name="connsiteY19" fmla="*/ 285856 h 670832"/>
                  <a:gd name="connsiteX20" fmla="*/ 284411 w 467471"/>
                  <a:gd name="connsiteY20" fmla="*/ 293508 h 670832"/>
                  <a:gd name="connsiteX21" fmla="*/ 348705 w 467471"/>
                  <a:gd name="connsiteY21" fmla="*/ 324721 h 670832"/>
                  <a:gd name="connsiteX22" fmla="*/ 348705 w 467471"/>
                  <a:gd name="connsiteY22" fmla="*/ 324721 h 670832"/>
                  <a:gd name="connsiteX23" fmla="*/ 354248 w 467471"/>
                  <a:gd name="connsiteY23" fmla="*/ 324540 h 670832"/>
                  <a:gd name="connsiteX24" fmla="*/ 355574 w 467471"/>
                  <a:gd name="connsiteY24" fmla="*/ 322431 h 670832"/>
                  <a:gd name="connsiteX25" fmla="*/ 355574 w 467471"/>
                  <a:gd name="connsiteY25" fmla="*/ 245785 h 670832"/>
                  <a:gd name="connsiteX26" fmla="*/ 354911 w 467471"/>
                  <a:gd name="connsiteY26" fmla="*/ 243797 h 670832"/>
                  <a:gd name="connsiteX27" fmla="*/ 354730 w 467471"/>
                  <a:gd name="connsiteY27" fmla="*/ 243676 h 670832"/>
                  <a:gd name="connsiteX28" fmla="*/ 350633 w 467471"/>
                  <a:gd name="connsiteY28" fmla="*/ 240724 h 670832"/>
                  <a:gd name="connsiteX29" fmla="*/ 243678 w 467471"/>
                  <a:gd name="connsiteY29" fmla="*/ 202340 h 670832"/>
                  <a:gd name="connsiteX30" fmla="*/ 234459 w 467471"/>
                  <a:gd name="connsiteY30" fmla="*/ 202039 h 670832"/>
                  <a:gd name="connsiteX31" fmla="*/ 184265 w 467471"/>
                  <a:gd name="connsiteY31" fmla="*/ 207764 h 670832"/>
                  <a:gd name="connsiteX32" fmla="*/ 66464 w 467471"/>
                  <a:gd name="connsiteY32" fmla="*/ 272780 h 670832"/>
                  <a:gd name="connsiteX33" fmla="*/ 2 w 467471"/>
                  <a:gd name="connsiteY33" fmla="*/ 436436 h 670832"/>
                  <a:gd name="connsiteX34" fmla="*/ 80022 w 467471"/>
                  <a:gd name="connsiteY34" fmla="*/ 612866 h 67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7471" h="670832">
                    <a:moveTo>
                      <a:pt x="79962" y="612866"/>
                    </a:moveTo>
                    <a:cubicBezTo>
                      <a:pt x="88880" y="620639"/>
                      <a:pt x="147509" y="670471"/>
                      <a:pt x="234338" y="670833"/>
                    </a:cubicBezTo>
                    <a:cubicBezTo>
                      <a:pt x="248016" y="670833"/>
                      <a:pt x="273625" y="669688"/>
                      <a:pt x="303753" y="660348"/>
                    </a:cubicBezTo>
                    <a:cubicBezTo>
                      <a:pt x="368228" y="640343"/>
                      <a:pt x="420771" y="593283"/>
                      <a:pt x="448188" y="532424"/>
                    </a:cubicBezTo>
                    <a:cubicBezTo>
                      <a:pt x="448188" y="532364"/>
                      <a:pt x="448248" y="532243"/>
                      <a:pt x="448308" y="532123"/>
                    </a:cubicBezTo>
                    <a:cubicBezTo>
                      <a:pt x="449272" y="529833"/>
                      <a:pt x="451020" y="525736"/>
                      <a:pt x="453129" y="520132"/>
                    </a:cubicBezTo>
                    <a:cubicBezTo>
                      <a:pt x="456081" y="512540"/>
                      <a:pt x="458913" y="503983"/>
                      <a:pt x="461263" y="494523"/>
                    </a:cubicBezTo>
                    <a:cubicBezTo>
                      <a:pt x="466204" y="474578"/>
                      <a:pt x="467530" y="456682"/>
                      <a:pt x="467470" y="442160"/>
                    </a:cubicBezTo>
                    <a:lnTo>
                      <a:pt x="467470" y="8436"/>
                    </a:lnTo>
                    <a:cubicBezTo>
                      <a:pt x="467470" y="3796"/>
                      <a:pt x="463673" y="0"/>
                      <a:pt x="459034" y="0"/>
                    </a:cubicBezTo>
                    <a:lnTo>
                      <a:pt x="392692" y="0"/>
                    </a:lnTo>
                    <a:cubicBezTo>
                      <a:pt x="388052" y="0"/>
                      <a:pt x="384256" y="3796"/>
                      <a:pt x="384256" y="8436"/>
                    </a:cubicBezTo>
                    <a:lnTo>
                      <a:pt x="384256" y="426916"/>
                    </a:lnTo>
                    <a:cubicBezTo>
                      <a:pt x="384256" y="427940"/>
                      <a:pt x="384256" y="428904"/>
                      <a:pt x="384195" y="429989"/>
                    </a:cubicBezTo>
                    <a:cubicBezTo>
                      <a:pt x="383834" y="446017"/>
                      <a:pt x="383653" y="454031"/>
                      <a:pt x="382930" y="460358"/>
                    </a:cubicBezTo>
                    <a:cubicBezTo>
                      <a:pt x="382207" y="466685"/>
                      <a:pt x="380761" y="474940"/>
                      <a:pt x="377748" y="484520"/>
                    </a:cubicBezTo>
                    <a:cubicBezTo>
                      <a:pt x="357622" y="544415"/>
                      <a:pt x="301162" y="587619"/>
                      <a:pt x="234519" y="587619"/>
                    </a:cubicBezTo>
                    <a:cubicBezTo>
                      <a:pt x="151004" y="587619"/>
                      <a:pt x="83336" y="519951"/>
                      <a:pt x="83336" y="436436"/>
                    </a:cubicBezTo>
                    <a:cubicBezTo>
                      <a:pt x="83336" y="352921"/>
                      <a:pt x="151004" y="285253"/>
                      <a:pt x="234519" y="285253"/>
                    </a:cubicBezTo>
                    <a:cubicBezTo>
                      <a:pt x="240062" y="285253"/>
                      <a:pt x="245847" y="285856"/>
                      <a:pt x="245847" y="285856"/>
                    </a:cubicBezTo>
                    <a:cubicBezTo>
                      <a:pt x="250366" y="286217"/>
                      <a:pt x="265129" y="287663"/>
                      <a:pt x="284411" y="293508"/>
                    </a:cubicBezTo>
                    <a:cubicBezTo>
                      <a:pt x="321288" y="304776"/>
                      <a:pt x="348283" y="324420"/>
                      <a:pt x="348705" y="324721"/>
                    </a:cubicBezTo>
                    <a:cubicBezTo>
                      <a:pt x="348705" y="324721"/>
                      <a:pt x="348705" y="324721"/>
                      <a:pt x="348705" y="324721"/>
                    </a:cubicBezTo>
                    <a:cubicBezTo>
                      <a:pt x="350090" y="325806"/>
                      <a:pt x="352621" y="325866"/>
                      <a:pt x="354248" y="324540"/>
                    </a:cubicBezTo>
                    <a:cubicBezTo>
                      <a:pt x="355031" y="323877"/>
                      <a:pt x="355393" y="323034"/>
                      <a:pt x="355574" y="322431"/>
                    </a:cubicBezTo>
                    <a:lnTo>
                      <a:pt x="355574" y="245785"/>
                    </a:lnTo>
                    <a:cubicBezTo>
                      <a:pt x="355574" y="245062"/>
                      <a:pt x="355272" y="244399"/>
                      <a:pt x="354911" y="243797"/>
                    </a:cubicBezTo>
                    <a:lnTo>
                      <a:pt x="354730" y="243676"/>
                    </a:lnTo>
                    <a:lnTo>
                      <a:pt x="350633" y="240724"/>
                    </a:lnTo>
                    <a:cubicBezTo>
                      <a:pt x="330567" y="226804"/>
                      <a:pt x="293269" y="205534"/>
                      <a:pt x="243678" y="202340"/>
                    </a:cubicBezTo>
                    <a:cubicBezTo>
                      <a:pt x="241870" y="202220"/>
                      <a:pt x="238556" y="202099"/>
                      <a:pt x="234459" y="202039"/>
                    </a:cubicBezTo>
                    <a:cubicBezTo>
                      <a:pt x="228433" y="202039"/>
                      <a:pt x="209452" y="202039"/>
                      <a:pt x="184265" y="207764"/>
                    </a:cubicBezTo>
                    <a:cubicBezTo>
                      <a:pt x="168779" y="211319"/>
                      <a:pt x="113585" y="224635"/>
                      <a:pt x="66464" y="272780"/>
                    </a:cubicBezTo>
                    <a:cubicBezTo>
                      <a:pt x="1267" y="339363"/>
                      <a:pt x="-59" y="423059"/>
                      <a:pt x="2" y="436436"/>
                    </a:cubicBezTo>
                    <a:cubicBezTo>
                      <a:pt x="2" y="449271"/>
                      <a:pt x="1628" y="544234"/>
                      <a:pt x="80022" y="612866"/>
                    </a:cubicBezTo>
                    <a:close/>
                  </a:path>
                </a:pathLst>
              </a:custGeom>
              <a:grpFill/>
              <a:ln w="6024" cap="flat">
                <a:noFill/>
                <a:prstDash val="solid"/>
                <a:miter/>
              </a:ln>
            </p:spPr>
            <p:txBody>
              <a:bodyPr rtlCol="0" anchor="ctr"/>
              <a:lstStyle/>
              <a:p>
                <a:endParaRPr lang="en-US"/>
              </a:p>
            </p:txBody>
          </p:sp>
          <p:grpSp>
            <p:nvGrpSpPr>
              <p:cNvPr id="118" name="Graphic 4">
                <a:extLst>
                  <a:ext uri="{FF2B5EF4-FFF2-40B4-BE49-F238E27FC236}">
                    <a16:creationId xmlns:a16="http://schemas.microsoft.com/office/drawing/2014/main" id="{4C14C917-B3CF-2FDA-FAB9-F7316A5A3E4F}"/>
                  </a:ext>
                </a:extLst>
              </p:cNvPr>
              <p:cNvGrpSpPr/>
              <p:nvPr/>
            </p:nvGrpSpPr>
            <p:grpSpPr>
              <a:xfrm>
                <a:off x="8347209" y="6229845"/>
                <a:ext cx="233092" cy="233843"/>
                <a:chOff x="8347209" y="6229845"/>
                <a:chExt cx="233092" cy="233843"/>
              </a:xfrm>
              <a:grpFill/>
            </p:grpSpPr>
            <p:grpSp>
              <p:nvGrpSpPr>
                <p:cNvPr id="121" name="Graphic 4">
                  <a:extLst>
                    <a:ext uri="{FF2B5EF4-FFF2-40B4-BE49-F238E27FC236}">
                      <a16:creationId xmlns:a16="http://schemas.microsoft.com/office/drawing/2014/main" id="{8A5C4E02-547E-9C4F-67A9-5B431DE46E1C}"/>
                    </a:ext>
                  </a:extLst>
                </p:cNvPr>
                <p:cNvGrpSpPr/>
                <p:nvPr/>
              </p:nvGrpSpPr>
              <p:grpSpPr>
                <a:xfrm>
                  <a:off x="8367283" y="6229845"/>
                  <a:ext cx="213018" cy="233843"/>
                  <a:chOff x="8367283" y="6229845"/>
                  <a:chExt cx="213018" cy="233843"/>
                </a:xfrm>
                <a:grpFill/>
              </p:grpSpPr>
              <p:sp>
                <p:nvSpPr>
                  <p:cNvPr id="123" name="Freeform: Shape 122">
                    <a:extLst>
                      <a:ext uri="{FF2B5EF4-FFF2-40B4-BE49-F238E27FC236}">
                        <a16:creationId xmlns:a16="http://schemas.microsoft.com/office/drawing/2014/main" id="{1D82D399-8082-6658-E6CA-641ADE863C2D}"/>
                      </a:ext>
                    </a:extLst>
                  </p:cNvPr>
                  <p:cNvSpPr/>
                  <p:nvPr/>
                </p:nvSpPr>
                <p:spPr>
                  <a:xfrm>
                    <a:off x="8379084" y="6229845"/>
                    <a:ext cx="199155" cy="131577"/>
                  </a:xfrm>
                  <a:custGeom>
                    <a:avLst/>
                    <a:gdLst>
                      <a:gd name="connsiteX0" fmla="*/ 54472 w 199155"/>
                      <a:gd name="connsiteY0" fmla="*/ 36215 h 131577"/>
                      <a:gd name="connsiteX1" fmla="*/ 80382 w 199155"/>
                      <a:gd name="connsiteY1" fmla="*/ 43205 h 131577"/>
                      <a:gd name="connsiteX2" fmla="*/ 108883 w 199155"/>
                      <a:gd name="connsiteY2" fmla="*/ 64294 h 131577"/>
                      <a:gd name="connsiteX3" fmla="*/ 119729 w 199155"/>
                      <a:gd name="connsiteY3" fmla="*/ 82492 h 131577"/>
                      <a:gd name="connsiteX4" fmla="*/ 137565 w 199155"/>
                      <a:gd name="connsiteY4" fmla="*/ 121417 h 131577"/>
                      <a:gd name="connsiteX5" fmla="*/ 176491 w 199155"/>
                      <a:gd name="connsiteY5" fmla="*/ 129491 h 131577"/>
                      <a:gd name="connsiteX6" fmla="*/ 192398 w 199155"/>
                      <a:gd name="connsiteY6" fmla="*/ 117500 h 131577"/>
                      <a:gd name="connsiteX7" fmla="*/ 199147 w 199155"/>
                      <a:gd name="connsiteY7" fmla="*/ 94422 h 131577"/>
                      <a:gd name="connsiteX8" fmla="*/ 170224 w 199155"/>
                      <a:gd name="connsiteY8" fmla="*/ 34829 h 131577"/>
                      <a:gd name="connsiteX9" fmla="*/ 94120 w 199155"/>
                      <a:gd name="connsiteY9" fmla="*/ 1 h 131577"/>
                      <a:gd name="connsiteX10" fmla="*/ 63269 w 199155"/>
                      <a:gd name="connsiteY10" fmla="*/ 4882 h 131577"/>
                      <a:gd name="connsiteX11" fmla="*/ 16510 w 199155"/>
                      <a:gd name="connsiteY11" fmla="*/ 33805 h 131577"/>
                      <a:gd name="connsiteX12" fmla="*/ 5845 w 199155"/>
                      <a:gd name="connsiteY12" fmla="*/ 46880 h 131577"/>
                      <a:gd name="connsiteX13" fmla="*/ 0 w 199155"/>
                      <a:gd name="connsiteY13" fmla="*/ 56461 h 131577"/>
                      <a:gd name="connsiteX14" fmla="*/ 54592 w 199155"/>
                      <a:gd name="connsiteY14" fmla="*/ 36215 h 131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9155" h="131577">
                        <a:moveTo>
                          <a:pt x="54472" y="36215"/>
                        </a:moveTo>
                        <a:cubicBezTo>
                          <a:pt x="66704" y="37119"/>
                          <a:pt x="76586" y="41457"/>
                          <a:pt x="80382" y="43205"/>
                        </a:cubicBezTo>
                        <a:cubicBezTo>
                          <a:pt x="85624" y="45555"/>
                          <a:pt x="98278" y="51399"/>
                          <a:pt x="108883" y="64294"/>
                        </a:cubicBezTo>
                        <a:cubicBezTo>
                          <a:pt x="113101" y="69416"/>
                          <a:pt x="115330" y="73754"/>
                          <a:pt x="119729" y="82492"/>
                        </a:cubicBezTo>
                        <a:cubicBezTo>
                          <a:pt x="132745" y="108161"/>
                          <a:pt x="129189" y="113524"/>
                          <a:pt x="137565" y="121417"/>
                        </a:cubicBezTo>
                        <a:cubicBezTo>
                          <a:pt x="147206" y="130576"/>
                          <a:pt x="163355" y="134252"/>
                          <a:pt x="176491" y="129491"/>
                        </a:cubicBezTo>
                        <a:cubicBezTo>
                          <a:pt x="185951" y="126057"/>
                          <a:pt x="191193" y="119127"/>
                          <a:pt x="192398" y="117500"/>
                        </a:cubicBezTo>
                        <a:cubicBezTo>
                          <a:pt x="198725" y="108824"/>
                          <a:pt x="199026" y="99544"/>
                          <a:pt x="199147" y="94422"/>
                        </a:cubicBezTo>
                        <a:cubicBezTo>
                          <a:pt x="199689" y="65921"/>
                          <a:pt x="175346" y="40071"/>
                          <a:pt x="170224" y="34829"/>
                        </a:cubicBezTo>
                        <a:cubicBezTo>
                          <a:pt x="160161" y="24585"/>
                          <a:pt x="132624" y="242"/>
                          <a:pt x="94120" y="1"/>
                        </a:cubicBezTo>
                        <a:cubicBezTo>
                          <a:pt x="79538" y="-59"/>
                          <a:pt x="68270" y="3315"/>
                          <a:pt x="63269" y="4882"/>
                        </a:cubicBezTo>
                        <a:cubicBezTo>
                          <a:pt x="63269" y="4882"/>
                          <a:pt x="36154" y="13257"/>
                          <a:pt x="16510" y="33805"/>
                        </a:cubicBezTo>
                        <a:cubicBezTo>
                          <a:pt x="10605" y="39951"/>
                          <a:pt x="5845" y="46880"/>
                          <a:pt x="5845" y="46880"/>
                        </a:cubicBezTo>
                        <a:cubicBezTo>
                          <a:pt x="3314" y="50496"/>
                          <a:pt x="1386" y="53810"/>
                          <a:pt x="0" y="56461"/>
                        </a:cubicBezTo>
                        <a:cubicBezTo>
                          <a:pt x="5845" y="51339"/>
                          <a:pt x="26935" y="34226"/>
                          <a:pt x="54592" y="36215"/>
                        </a:cubicBezTo>
                        <a:close/>
                      </a:path>
                    </a:pathLst>
                  </a:custGeom>
                  <a:solidFill>
                    <a:schemeClr val="accent2"/>
                  </a:solidFill>
                  <a:ln w="6024"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2EE3F258-8296-3245-137F-BF8A7675809E}"/>
                      </a:ext>
                    </a:extLst>
                  </p:cNvPr>
                  <p:cNvSpPr/>
                  <p:nvPr/>
                </p:nvSpPr>
                <p:spPr>
                  <a:xfrm>
                    <a:off x="8367283" y="6316758"/>
                    <a:ext cx="213018" cy="146929"/>
                  </a:xfrm>
                  <a:custGeom>
                    <a:avLst/>
                    <a:gdLst>
                      <a:gd name="connsiteX0" fmla="*/ 212816 w 213018"/>
                      <a:gd name="connsiteY0" fmla="*/ 28839 h 146929"/>
                      <a:gd name="connsiteX1" fmla="*/ 210165 w 213018"/>
                      <a:gd name="connsiteY1" fmla="*/ 35407 h 146929"/>
                      <a:gd name="connsiteX2" fmla="*/ 180820 w 213018"/>
                      <a:gd name="connsiteY2" fmla="*/ 71922 h 146929"/>
                      <a:gd name="connsiteX3" fmla="*/ 111345 w 213018"/>
                      <a:gd name="connsiteY3" fmla="*/ 93253 h 146929"/>
                      <a:gd name="connsiteX4" fmla="*/ 39700 w 213018"/>
                      <a:gd name="connsiteY4" fmla="*/ 70054 h 146929"/>
                      <a:gd name="connsiteX5" fmla="*/ 17345 w 213018"/>
                      <a:gd name="connsiteY5" fmla="*/ 33961 h 146929"/>
                      <a:gd name="connsiteX6" fmla="*/ 15778 w 213018"/>
                      <a:gd name="connsiteY6" fmla="*/ 15101 h 146929"/>
                      <a:gd name="connsiteX7" fmla="*/ 18791 w 213018"/>
                      <a:gd name="connsiteY7" fmla="*/ 37 h 146929"/>
                      <a:gd name="connsiteX8" fmla="*/ 6439 w 213018"/>
                      <a:gd name="connsiteY8" fmla="*/ 16185 h 146929"/>
                      <a:gd name="connsiteX9" fmla="*/ 2642 w 213018"/>
                      <a:gd name="connsiteY9" fmla="*/ 66921 h 146929"/>
                      <a:gd name="connsiteX10" fmla="*/ 97667 w 213018"/>
                      <a:gd name="connsiteY10" fmla="*/ 146700 h 146929"/>
                      <a:gd name="connsiteX11" fmla="*/ 166178 w 213018"/>
                      <a:gd name="connsiteY11" fmla="*/ 126274 h 146929"/>
                      <a:gd name="connsiteX12" fmla="*/ 199018 w 213018"/>
                      <a:gd name="connsiteY12" fmla="*/ 88794 h 146929"/>
                      <a:gd name="connsiteX13" fmla="*/ 211009 w 213018"/>
                      <a:gd name="connsiteY13" fmla="*/ 55412 h 146929"/>
                      <a:gd name="connsiteX14" fmla="*/ 212696 w 213018"/>
                      <a:gd name="connsiteY14" fmla="*/ 44265 h 146929"/>
                      <a:gd name="connsiteX15" fmla="*/ 212997 w 213018"/>
                      <a:gd name="connsiteY15" fmla="*/ 33840 h 146929"/>
                      <a:gd name="connsiteX16" fmla="*/ 212696 w 213018"/>
                      <a:gd name="connsiteY16" fmla="*/ 28899 h 146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3018" h="146929">
                        <a:moveTo>
                          <a:pt x="212816" y="28839"/>
                        </a:moveTo>
                        <a:cubicBezTo>
                          <a:pt x="212093" y="28719"/>
                          <a:pt x="210406" y="34624"/>
                          <a:pt x="210165" y="35407"/>
                        </a:cubicBezTo>
                        <a:cubicBezTo>
                          <a:pt x="207212" y="45410"/>
                          <a:pt x="193896" y="61739"/>
                          <a:pt x="180820" y="71922"/>
                        </a:cubicBezTo>
                        <a:cubicBezTo>
                          <a:pt x="154127" y="92771"/>
                          <a:pt x="121829" y="93253"/>
                          <a:pt x="111345" y="93253"/>
                        </a:cubicBezTo>
                        <a:cubicBezTo>
                          <a:pt x="98450" y="93253"/>
                          <a:pt x="64827" y="93313"/>
                          <a:pt x="39700" y="70054"/>
                        </a:cubicBezTo>
                        <a:cubicBezTo>
                          <a:pt x="36567" y="67162"/>
                          <a:pt x="21864" y="53062"/>
                          <a:pt x="17345" y="33961"/>
                        </a:cubicBezTo>
                        <a:cubicBezTo>
                          <a:pt x="16381" y="29864"/>
                          <a:pt x="14875" y="23416"/>
                          <a:pt x="15778" y="15101"/>
                        </a:cubicBezTo>
                        <a:cubicBezTo>
                          <a:pt x="16742" y="6303"/>
                          <a:pt x="19816" y="579"/>
                          <a:pt x="18791" y="37"/>
                        </a:cubicBezTo>
                        <a:cubicBezTo>
                          <a:pt x="17466" y="-626"/>
                          <a:pt x="10657" y="7810"/>
                          <a:pt x="6439" y="16185"/>
                        </a:cubicBezTo>
                        <a:cubicBezTo>
                          <a:pt x="-4227" y="37576"/>
                          <a:pt x="1257" y="60895"/>
                          <a:pt x="2642" y="66921"/>
                        </a:cubicBezTo>
                        <a:cubicBezTo>
                          <a:pt x="11500" y="104642"/>
                          <a:pt x="49944" y="143386"/>
                          <a:pt x="97667" y="146700"/>
                        </a:cubicBezTo>
                        <a:cubicBezTo>
                          <a:pt x="131410" y="149050"/>
                          <a:pt x="157140" y="132721"/>
                          <a:pt x="166178" y="126274"/>
                        </a:cubicBezTo>
                        <a:cubicBezTo>
                          <a:pt x="170095" y="123441"/>
                          <a:pt x="187027" y="110908"/>
                          <a:pt x="199018" y="88794"/>
                        </a:cubicBezTo>
                        <a:cubicBezTo>
                          <a:pt x="199018" y="88794"/>
                          <a:pt x="207092" y="73971"/>
                          <a:pt x="211009" y="55412"/>
                        </a:cubicBezTo>
                        <a:cubicBezTo>
                          <a:pt x="212214" y="49628"/>
                          <a:pt x="212696" y="44265"/>
                          <a:pt x="212696" y="44265"/>
                        </a:cubicBezTo>
                        <a:cubicBezTo>
                          <a:pt x="212877" y="42276"/>
                          <a:pt x="212937" y="39444"/>
                          <a:pt x="212997" y="33840"/>
                        </a:cubicBezTo>
                        <a:cubicBezTo>
                          <a:pt x="213057" y="30225"/>
                          <a:pt x="212997" y="28960"/>
                          <a:pt x="212696" y="28899"/>
                        </a:cubicBezTo>
                        <a:close/>
                      </a:path>
                    </a:pathLst>
                  </a:custGeom>
                  <a:solidFill>
                    <a:schemeClr val="accent2"/>
                  </a:solidFill>
                  <a:ln w="6024" cap="flat">
                    <a:noFill/>
                    <a:prstDash val="solid"/>
                    <a:miter/>
                  </a:ln>
                </p:spPr>
                <p:txBody>
                  <a:bodyPr rtlCol="0" anchor="ctr"/>
                  <a:lstStyle/>
                  <a:p>
                    <a:endParaRPr lang="en-US"/>
                  </a:p>
                </p:txBody>
              </p:sp>
            </p:grpSp>
            <p:sp>
              <p:nvSpPr>
                <p:cNvPr id="122" name="Freeform: Shape 121">
                  <a:extLst>
                    <a:ext uri="{FF2B5EF4-FFF2-40B4-BE49-F238E27FC236}">
                      <a16:creationId xmlns:a16="http://schemas.microsoft.com/office/drawing/2014/main" id="{107F7C7A-59AA-D180-29F5-4A0E18763CA6}"/>
                    </a:ext>
                  </a:extLst>
                </p:cNvPr>
                <p:cNvSpPr/>
                <p:nvPr/>
              </p:nvSpPr>
              <p:spPr>
                <a:xfrm>
                  <a:off x="8347209" y="6276845"/>
                  <a:ext cx="189814" cy="104725"/>
                </a:xfrm>
                <a:custGeom>
                  <a:avLst/>
                  <a:gdLst>
                    <a:gd name="connsiteX0" fmla="*/ 189807 w 189814"/>
                    <a:gd name="connsiteY0" fmla="*/ 104665 h 104725"/>
                    <a:gd name="connsiteX1" fmla="*/ 177937 w 189814"/>
                    <a:gd name="connsiteY1" fmla="*/ 99543 h 104725"/>
                    <a:gd name="connsiteX2" fmla="*/ 55496 w 189814"/>
                    <a:gd name="connsiteY2" fmla="*/ 44288 h 104725"/>
                    <a:gd name="connsiteX3" fmla="*/ 0 w 189814"/>
                    <a:gd name="connsiteY3" fmla="*/ 17233 h 104725"/>
                    <a:gd name="connsiteX4" fmla="*/ 7170 w 189814"/>
                    <a:gd name="connsiteY4" fmla="*/ 0 h 104725"/>
                    <a:gd name="connsiteX5" fmla="*/ 175044 w 189814"/>
                    <a:gd name="connsiteY5" fmla="*/ 95446 h 104725"/>
                    <a:gd name="connsiteX6" fmla="*/ 189807 w 189814"/>
                    <a:gd name="connsiteY6" fmla="*/ 104725 h 10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814" h="104725">
                      <a:moveTo>
                        <a:pt x="189807" y="104665"/>
                      </a:moveTo>
                      <a:cubicBezTo>
                        <a:pt x="189566" y="105147"/>
                        <a:pt x="180648" y="100809"/>
                        <a:pt x="177937" y="99543"/>
                      </a:cubicBezTo>
                      <a:cubicBezTo>
                        <a:pt x="143952" y="83214"/>
                        <a:pt x="122863" y="76345"/>
                        <a:pt x="55496" y="44288"/>
                      </a:cubicBezTo>
                      <a:cubicBezTo>
                        <a:pt x="41938" y="37841"/>
                        <a:pt x="22897" y="28682"/>
                        <a:pt x="0" y="17233"/>
                      </a:cubicBezTo>
                      <a:cubicBezTo>
                        <a:pt x="2410" y="11509"/>
                        <a:pt x="4760" y="5724"/>
                        <a:pt x="7170" y="0"/>
                      </a:cubicBezTo>
                      <a:cubicBezTo>
                        <a:pt x="74055" y="38022"/>
                        <a:pt x="174502" y="95145"/>
                        <a:pt x="175044" y="95446"/>
                      </a:cubicBezTo>
                      <a:cubicBezTo>
                        <a:pt x="181010" y="98820"/>
                        <a:pt x="190108" y="104243"/>
                        <a:pt x="189807" y="104725"/>
                      </a:cubicBezTo>
                      <a:close/>
                    </a:path>
                  </a:pathLst>
                </a:custGeom>
                <a:solidFill>
                  <a:schemeClr val="accent2"/>
                </a:solidFill>
                <a:ln w="6024" cap="flat">
                  <a:noFill/>
                  <a:prstDash val="solid"/>
                  <a:miter/>
                </a:ln>
              </p:spPr>
              <p:txBody>
                <a:bodyPr rtlCol="0" anchor="ctr"/>
                <a:lstStyle/>
                <a:p>
                  <a:endParaRPr lang="en-US"/>
                </a:p>
              </p:txBody>
            </p:sp>
          </p:grpSp>
          <p:sp>
            <p:nvSpPr>
              <p:cNvPr id="119" name="Freeform: Shape 118">
                <a:extLst>
                  <a:ext uri="{FF2B5EF4-FFF2-40B4-BE49-F238E27FC236}">
                    <a16:creationId xmlns:a16="http://schemas.microsoft.com/office/drawing/2014/main" id="{E53E26F9-4B72-EB49-9D3A-DF2BA0A32B8C}"/>
                  </a:ext>
                </a:extLst>
              </p:cNvPr>
              <p:cNvSpPr/>
              <p:nvPr/>
            </p:nvSpPr>
            <p:spPr>
              <a:xfrm>
                <a:off x="9229119" y="6112165"/>
                <a:ext cx="228853" cy="468974"/>
              </a:xfrm>
              <a:custGeom>
                <a:avLst/>
                <a:gdLst>
                  <a:gd name="connsiteX0" fmla="*/ 225660 w 228853"/>
                  <a:gd name="connsiteY0" fmla="*/ 1687 h 468974"/>
                  <a:gd name="connsiteX1" fmla="*/ 220237 w 228853"/>
                  <a:gd name="connsiteY1" fmla="*/ 0 h 468974"/>
                  <a:gd name="connsiteX2" fmla="*/ 219935 w 228853"/>
                  <a:gd name="connsiteY2" fmla="*/ 0 h 468974"/>
                  <a:gd name="connsiteX3" fmla="*/ 217344 w 228853"/>
                  <a:gd name="connsiteY3" fmla="*/ 0 h 468974"/>
                  <a:gd name="connsiteX4" fmla="*/ 217344 w 228853"/>
                  <a:gd name="connsiteY4" fmla="*/ 0 h 468974"/>
                  <a:gd name="connsiteX5" fmla="*/ 163475 w 228853"/>
                  <a:gd name="connsiteY5" fmla="*/ 10424 h 468974"/>
                  <a:gd name="connsiteX6" fmla="*/ 106834 w 228853"/>
                  <a:gd name="connsiteY6" fmla="*/ 36756 h 468974"/>
                  <a:gd name="connsiteX7" fmla="*/ 53447 w 228853"/>
                  <a:gd name="connsiteY7" fmla="*/ 84118 h 468974"/>
                  <a:gd name="connsiteX8" fmla="*/ 19222 w 228853"/>
                  <a:gd name="connsiteY8" fmla="*/ 138228 h 468974"/>
                  <a:gd name="connsiteX9" fmla="*/ 19101 w 228853"/>
                  <a:gd name="connsiteY9" fmla="*/ 138529 h 468974"/>
                  <a:gd name="connsiteX10" fmla="*/ 14281 w 228853"/>
                  <a:gd name="connsiteY10" fmla="*/ 150520 h 468974"/>
                  <a:gd name="connsiteX11" fmla="*/ 14281 w 228853"/>
                  <a:gd name="connsiteY11" fmla="*/ 150520 h 468974"/>
                  <a:gd name="connsiteX12" fmla="*/ 6206 w 228853"/>
                  <a:gd name="connsiteY12" fmla="*/ 176129 h 468974"/>
                  <a:gd name="connsiteX13" fmla="*/ 0 w 228853"/>
                  <a:gd name="connsiteY13" fmla="*/ 228431 h 468974"/>
                  <a:gd name="connsiteX14" fmla="*/ 0 w 228853"/>
                  <a:gd name="connsiteY14" fmla="*/ 460538 h 468974"/>
                  <a:gd name="connsiteX15" fmla="*/ 8436 w 228853"/>
                  <a:gd name="connsiteY15" fmla="*/ 468974 h 468974"/>
                  <a:gd name="connsiteX16" fmla="*/ 74718 w 228853"/>
                  <a:gd name="connsiteY16" fmla="*/ 468974 h 468974"/>
                  <a:gd name="connsiteX17" fmla="*/ 83154 w 228853"/>
                  <a:gd name="connsiteY17" fmla="*/ 460538 h 468974"/>
                  <a:gd name="connsiteX18" fmla="*/ 83154 w 228853"/>
                  <a:gd name="connsiteY18" fmla="*/ 451259 h 468974"/>
                  <a:gd name="connsiteX19" fmla="*/ 83154 w 228853"/>
                  <a:gd name="connsiteY19" fmla="*/ 451259 h 468974"/>
                  <a:gd name="connsiteX20" fmla="*/ 83154 w 228853"/>
                  <a:gd name="connsiteY20" fmla="*/ 432640 h 468974"/>
                  <a:gd name="connsiteX21" fmla="*/ 83154 w 228853"/>
                  <a:gd name="connsiteY21" fmla="*/ 432640 h 468974"/>
                  <a:gd name="connsiteX22" fmla="*/ 83154 w 228853"/>
                  <a:gd name="connsiteY22" fmla="*/ 243676 h 468974"/>
                  <a:gd name="connsiteX23" fmla="*/ 83214 w 228853"/>
                  <a:gd name="connsiteY23" fmla="*/ 240603 h 468974"/>
                  <a:gd name="connsiteX24" fmla="*/ 84479 w 228853"/>
                  <a:gd name="connsiteY24" fmla="*/ 210234 h 468974"/>
                  <a:gd name="connsiteX25" fmla="*/ 89661 w 228853"/>
                  <a:gd name="connsiteY25" fmla="*/ 186071 h 468974"/>
                  <a:gd name="connsiteX26" fmla="*/ 117439 w 228853"/>
                  <a:gd name="connsiteY26" fmla="*/ 136962 h 468974"/>
                  <a:gd name="connsiteX27" fmla="*/ 151665 w 228853"/>
                  <a:gd name="connsiteY27" fmla="*/ 106895 h 468974"/>
                  <a:gd name="connsiteX28" fmla="*/ 177876 w 228853"/>
                  <a:gd name="connsiteY28" fmla="*/ 93638 h 468974"/>
                  <a:gd name="connsiteX29" fmla="*/ 217284 w 228853"/>
                  <a:gd name="connsiteY29" fmla="*/ 83274 h 468974"/>
                  <a:gd name="connsiteX30" fmla="*/ 219634 w 228853"/>
                  <a:gd name="connsiteY30" fmla="*/ 83154 h 468974"/>
                  <a:gd name="connsiteX31" fmla="*/ 220417 w 228853"/>
                  <a:gd name="connsiteY31" fmla="*/ 83154 h 468974"/>
                  <a:gd name="connsiteX32" fmla="*/ 228853 w 228853"/>
                  <a:gd name="connsiteY32" fmla="*/ 74718 h 468974"/>
                  <a:gd name="connsiteX33" fmla="*/ 228853 w 228853"/>
                  <a:gd name="connsiteY33" fmla="*/ 8436 h 468974"/>
                  <a:gd name="connsiteX34" fmla="*/ 225539 w 228853"/>
                  <a:gd name="connsiteY34" fmla="*/ 1687 h 468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8853" h="468974">
                    <a:moveTo>
                      <a:pt x="225660" y="1687"/>
                    </a:moveTo>
                    <a:cubicBezTo>
                      <a:pt x="223490" y="121"/>
                      <a:pt x="220538" y="0"/>
                      <a:pt x="220237" y="0"/>
                    </a:cubicBezTo>
                    <a:cubicBezTo>
                      <a:pt x="220237" y="0"/>
                      <a:pt x="220116" y="0"/>
                      <a:pt x="219935" y="0"/>
                    </a:cubicBezTo>
                    <a:cubicBezTo>
                      <a:pt x="219152" y="0"/>
                      <a:pt x="218188" y="0"/>
                      <a:pt x="217344" y="0"/>
                    </a:cubicBezTo>
                    <a:lnTo>
                      <a:pt x="217344" y="0"/>
                    </a:lnTo>
                    <a:cubicBezTo>
                      <a:pt x="195230" y="1687"/>
                      <a:pt x="176973" y="6146"/>
                      <a:pt x="163475" y="10424"/>
                    </a:cubicBezTo>
                    <a:cubicBezTo>
                      <a:pt x="135516" y="19222"/>
                      <a:pt x="115692" y="31092"/>
                      <a:pt x="106834" y="36756"/>
                    </a:cubicBezTo>
                    <a:cubicBezTo>
                      <a:pt x="78574" y="54893"/>
                      <a:pt x="61642" y="74477"/>
                      <a:pt x="53447" y="84118"/>
                    </a:cubicBezTo>
                    <a:cubicBezTo>
                      <a:pt x="53447" y="84118"/>
                      <a:pt x="30008" y="111595"/>
                      <a:pt x="19222" y="138228"/>
                    </a:cubicBezTo>
                    <a:cubicBezTo>
                      <a:pt x="19222" y="138228"/>
                      <a:pt x="19101" y="138469"/>
                      <a:pt x="19101" y="138529"/>
                    </a:cubicBezTo>
                    <a:cubicBezTo>
                      <a:pt x="18137" y="140819"/>
                      <a:pt x="16390" y="144916"/>
                      <a:pt x="14281" y="150520"/>
                    </a:cubicBezTo>
                    <a:cubicBezTo>
                      <a:pt x="14281" y="150520"/>
                      <a:pt x="14281" y="150520"/>
                      <a:pt x="14281" y="150520"/>
                    </a:cubicBezTo>
                    <a:cubicBezTo>
                      <a:pt x="14281" y="150520"/>
                      <a:pt x="9279" y="163897"/>
                      <a:pt x="6206" y="176129"/>
                    </a:cubicBezTo>
                    <a:cubicBezTo>
                      <a:pt x="3977" y="185047"/>
                      <a:pt x="723" y="203726"/>
                      <a:pt x="0" y="228431"/>
                    </a:cubicBezTo>
                    <a:lnTo>
                      <a:pt x="0" y="460538"/>
                    </a:lnTo>
                    <a:cubicBezTo>
                      <a:pt x="0" y="465178"/>
                      <a:pt x="3796" y="468974"/>
                      <a:pt x="8436" y="468974"/>
                    </a:cubicBezTo>
                    <a:lnTo>
                      <a:pt x="74718" y="468974"/>
                    </a:lnTo>
                    <a:cubicBezTo>
                      <a:pt x="79357" y="468974"/>
                      <a:pt x="83154" y="465178"/>
                      <a:pt x="83154" y="460538"/>
                    </a:cubicBezTo>
                    <a:lnTo>
                      <a:pt x="83154" y="451259"/>
                    </a:lnTo>
                    <a:lnTo>
                      <a:pt x="83154" y="451259"/>
                    </a:lnTo>
                    <a:lnTo>
                      <a:pt x="83154" y="432640"/>
                    </a:lnTo>
                    <a:lnTo>
                      <a:pt x="83154" y="432640"/>
                    </a:lnTo>
                    <a:lnTo>
                      <a:pt x="83154" y="243676"/>
                    </a:lnTo>
                    <a:cubicBezTo>
                      <a:pt x="83154" y="242652"/>
                      <a:pt x="83154" y="241688"/>
                      <a:pt x="83214" y="240603"/>
                    </a:cubicBezTo>
                    <a:cubicBezTo>
                      <a:pt x="83575" y="224575"/>
                      <a:pt x="83756" y="216621"/>
                      <a:pt x="84479" y="210234"/>
                    </a:cubicBezTo>
                    <a:cubicBezTo>
                      <a:pt x="85202" y="203907"/>
                      <a:pt x="86648" y="195712"/>
                      <a:pt x="89661" y="186071"/>
                    </a:cubicBezTo>
                    <a:cubicBezTo>
                      <a:pt x="97615" y="161005"/>
                      <a:pt x="111233" y="144253"/>
                      <a:pt x="117439" y="136962"/>
                    </a:cubicBezTo>
                    <a:cubicBezTo>
                      <a:pt x="131057" y="120814"/>
                      <a:pt x="144856" y="111233"/>
                      <a:pt x="151665" y="106895"/>
                    </a:cubicBezTo>
                    <a:cubicBezTo>
                      <a:pt x="154437" y="105147"/>
                      <a:pt x="164018" y="99122"/>
                      <a:pt x="177876" y="93638"/>
                    </a:cubicBezTo>
                    <a:cubicBezTo>
                      <a:pt x="193362" y="87432"/>
                      <a:pt x="207161" y="84660"/>
                      <a:pt x="217284" y="83274"/>
                    </a:cubicBezTo>
                    <a:cubicBezTo>
                      <a:pt x="218067" y="83274"/>
                      <a:pt x="218851" y="83154"/>
                      <a:pt x="219634" y="83154"/>
                    </a:cubicBezTo>
                    <a:lnTo>
                      <a:pt x="220417" y="83154"/>
                    </a:lnTo>
                    <a:cubicBezTo>
                      <a:pt x="225057" y="83154"/>
                      <a:pt x="228853" y="79357"/>
                      <a:pt x="228853" y="74718"/>
                    </a:cubicBezTo>
                    <a:lnTo>
                      <a:pt x="228853" y="8436"/>
                    </a:lnTo>
                    <a:cubicBezTo>
                      <a:pt x="228853" y="7954"/>
                      <a:pt x="228552" y="3917"/>
                      <a:pt x="225539" y="1687"/>
                    </a:cubicBezTo>
                    <a:close/>
                  </a:path>
                </a:pathLst>
              </a:custGeom>
              <a:grpFill/>
              <a:ln w="6024"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F4B3D975-434B-1E2D-BEDB-AA00664F3760}"/>
                  </a:ext>
                </a:extLst>
              </p:cNvPr>
              <p:cNvSpPr/>
              <p:nvPr/>
            </p:nvSpPr>
            <p:spPr>
              <a:xfrm>
                <a:off x="8732847" y="6112225"/>
                <a:ext cx="467409" cy="648598"/>
              </a:xfrm>
              <a:custGeom>
                <a:avLst/>
                <a:gdLst>
                  <a:gd name="connsiteX0" fmla="*/ 387510 w 467409"/>
                  <a:gd name="connsiteY0" fmla="*/ 57967 h 648598"/>
                  <a:gd name="connsiteX1" fmla="*/ 233133 w 467409"/>
                  <a:gd name="connsiteY1" fmla="*/ 0 h 648598"/>
                  <a:gd name="connsiteX2" fmla="*/ 163718 w 467409"/>
                  <a:gd name="connsiteY2" fmla="*/ 10485 h 648598"/>
                  <a:gd name="connsiteX3" fmla="*/ 19284 w 467409"/>
                  <a:gd name="connsiteY3" fmla="*/ 138409 h 648598"/>
                  <a:gd name="connsiteX4" fmla="*/ 19163 w 467409"/>
                  <a:gd name="connsiteY4" fmla="*/ 138710 h 648598"/>
                  <a:gd name="connsiteX5" fmla="*/ 14343 w 467409"/>
                  <a:gd name="connsiteY5" fmla="*/ 150701 h 648598"/>
                  <a:gd name="connsiteX6" fmla="*/ 6208 w 467409"/>
                  <a:gd name="connsiteY6" fmla="*/ 176310 h 648598"/>
                  <a:gd name="connsiteX7" fmla="*/ 2 w 467409"/>
                  <a:gd name="connsiteY7" fmla="*/ 228672 h 648598"/>
                  <a:gd name="connsiteX8" fmla="*/ 2 w 467409"/>
                  <a:gd name="connsiteY8" fmla="*/ 634016 h 648598"/>
                  <a:gd name="connsiteX9" fmla="*/ 2 w 467409"/>
                  <a:gd name="connsiteY9" fmla="*/ 634016 h 648598"/>
                  <a:gd name="connsiteX10" fmla="*/ 122 w 467409"/>
                  <a:gd name="connsiteY10" fmla="*/ 634016 h 648598"/>
                  <a:gd name="connsiteX11" fmla="*/ 122 w 467409"/>
                  <a:gd name="connsiteY11" fmla="*/ 640162 h 648598"/>
                  <a:gd name="connsiteX12" fmla="*/ 8558 w 467409"/>
                  <a:gd name="connsiteY12" fmla="*/ 648598 h 648598"/>
                  <a:gd name="connsiteX13" fmla="*/ 74900 w 467409"/>
                  <a:gd name="connsiteY13" fmla="*/ 648598 h 648598"/>
                  <a:gd name="connsiteX14" fmla="*/ 83336 w 467409"/>
                  <a:gd name="connsiteY14" fmla="*/ 640162 h 648598"/>
                  <a:gd name="connsiteX15" fmla="*/ 83336 w 467409"/>
                  <a:gd name="connsiteY15" fmla="*/ 619434 h 648598"/>
                  <a:gd name="connsiteX16" fmla="*/ 83216 w 467409"/>
                  <a:gd name="connsiteY16" fmla="*/ 619434 h 648598"/>
                  <a:gd name="connsiteX17" fmla="*/ 83216 w 467409"/>
                  <a:gd name="connsiteY17" fmla="*/ 243917 h 648598"/>
                  <a:gd name="connsiteX18" fmla="*/ 83276 w 467409"/>
                  <a:gd name="connsiteY18" fmla="*/ 240844 h 648598"/>
                  <a:gd name="connsiteX19" fmla="*/ 84541 w 467409"/>
                  <a:gd name="connsiteY19" fmla="*/ 210475 h 648598"/>
                  <a:gd name="connsiteX20" fmla="*/ 89724 w 467409"/>
                  <a:gd name="connsiteY20" fmla="*/ 186312 h 648598"/>
                  <a:gd name="connsiteX21" fmla="*/ 232953 w 467409"/>
                  <a:gd name="connsiteY21" fmla="*/ 83214 h 648598"/>
                  <a:gd name="connsiteX22" fmla="*/ 384136 w 467409"/>
                  <a:gd name="connsiteY22" fmla="*/ 234397 h 648598"/>
                  <a:gd name="connsiteX23" fmla="*/ 232953 w 467409"/>
                  <a:gd name="connsiteY23" fmla="*/ 385580 h 648598"/>
                  <a:gd name="connsiteX24" fmla="*/ 221624 w 467409"/>
                  <a:gd name="connsiteY24" fmla="*/ 384977 h 648598"/>
                  <a:gd name="connsiteX25" fmla="*/ 183060 w 467409"/>
                  <a:gd name="connsiteY25" fmla="*/ 377325 h 648598"/>
                  <a:gd name="connsiteX26" fmla="*/ 118767 w 467409"/>
                  <a:gd name="connsiteY26" fmla="*/ 346112 h 648598"/>
                  <a:gd name="connsiteX27" fmla="*/ 118767 w 467409"/>
                  <a:gd name="connsiteY27" fmla="*/ 346112 h 648598"/>
                  <a:gd name="connsiteX28" fmla="*/ 113223 w 467409"/>
                  <a:gd name="connsiteY28" fmla="*/ 346293 h 648598"/>
                  <a:gd name="connsiteX29" fmla="*/ 111898 w 467409"/>
                  <a:gd name="connsiteY29" fmla="*/ 348402 h 648598"/>
                  <a:gd name="connsiteX30" fmla="*/ 111898 w 467409"/>
                  <a:gd name="connsiteY30" fmla="*/ 425048 h 648598"/>
                  <a:gd name="connsiteX31" fmla="*/ 112561 w 467409"/>
                  <a:gd name="connsiteY31" fmla="*/ 427036 h 648598"/>
                  <a:gd name="connsiteX32" fmla="*/ 112741 w 467409"/>
                  <a:gd name="connsiteY32" fmla="*/ 427157 h 648598"/>
                  <a:gd name="connsiteX33" fmla="*/ 116839 w 467409"/>
                  <a:gd name="connsiteY33" fmla="*/ 430109 h 648598"/>
                  <a:gd name="connsiteX34" fmla="*/ 223794 w 467409"/>
                  <a:gd name="connsiteY34" fmla="*/ 468492 h 648598"/>
                  <a:gd name="connsiteX35" fmla="*/ 233013 w 467409"/>
                  <a:gd name="connsiteY35" fmla="*/ 468794 h 648598"/>
                  <a:gd name="connsiteX36" fmla="*/ 283206 w 467409"/>
                  <a:gd name="connsiteY36" fmla="*/ 463069 h 648598"/>
                  <a:gd name="connsiteX37" fmla="*/ 401007 w 467409"/>
                  <a:gd name="connsiteY37" fmla="*/ 398053 h 648598"/>
                  <a:gd name="connsiteX38" fmla="*/ 467410 w 467409"/>
                  <a:gd name="connsiteY38" fmla="*/ 234397 h 648598"/>
                  <a:gd name="connsiteX39" fmla="*/ 387389 w 467409"/>
                  <a:gd name="connsiteY39" fmla="*/ 57967 h 648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67409" h="648598">
                    <a:moveTo>
                      <a:pt x="387510" y="57967"/>
                    </a:moveTo>
                    <a:cubicBezTo>
                      <a:pt x="378592" y="50193"/>
                      <a:pt x="319963" y="362"/>
                      <a:pt x="233133" y="0"/>
                    </a:cubicBezTo>
                    <a:cubicBezTo>
                      <a:pt x="219455" y="0"/>
                      <a:pt x="193846" y="1145"/>
                      <a:pt x="163718" y="10485"/>
                    </a:cubicBezTo>
                    <a:cubicBezTo>
                      <a:pt x="99244" y="30490"/>
                      <a:pt x="46701" y="77550"/>
                      <a:pt x="19284" y="138409"/>
                    </a:cubicBezTo>
                    <a:cubicBezTo>
                      <a:pt x="19284" y="138469"/>
                      <a:pt x="19224" y="138589"/>
                      <a:pt x="19163" y="138710"/>
                    </a:cubicBezTo>
                    <a:cubicBezTo>
                      <a:pt x="18199" y="141000"/>
                      <a:pt x="16452" y="145097"/>
                      <a:pt x="14343" y="150701"/>
                    </a:cubicBezTo>
                    <a:cubicBezTo>
                      <a:pt x="11390" y="158293"/>
                      <a:pt x="8558" y="166850"/>
                      <a:pt x="6208" y="176310"/>
                    </a:cubicBezTo>
                    <a:cubicBezTo>
                      <a:pt x="1267" y="196255"/>
                      <a:pt x="-58" y="214151"/>
                      <a:pt x="2" y="228672"/>
                    </a:cubicBezTo>
                    <a:lnTo>
                      <a:pt x="2" y="634016"/>
                    </a:lnTo>
                    <a:lnTo>
                      <a:pt x="2" y="634016"/>
                    </a:lnTo>
                    <a:cubicBezTo>
                      <a:pt x="2" y="634016"/>
                      <a:pt x="122" y="634016"/>
                      <a:pt x="122" y="634016"/>
                    </a:cubicBezTo>
                    <a:lnTo>
                      <a:pt x="122" y="640162"/>
                    </a:lnTo>
                    <a:cubicBezTo>
                      <a:pt x="122" y="644802"/>
                      <a:pt x="3919" y="648598"/>
                      <a:pt x="8558" y="648598"/>
                    </a:cubicBezTo>
                    <a:lnTo>
                      <a:pt x="74900" y="648598"/>
                    </a:lnTo>
                    <a:cubicBezTo>
                      <a:pt x="79540" y="648598"/>
                      <a:pt x="83336" y="644802"/>
                      <a:pt x="83336" y="640162"/>
                    </a:cubicBezTo>
                    <a:lnTo>
                      <a:pt x="83336" y="619434"/>
                    </a:lnTo>
                    <a:lnTo>
                      <a:pt x="83216" y="619434"/>
                    </a:lnTo>
                    <a:lnTo>
                      <a:pt x="83216" y="243917"/>
                    </a:lnTo>
                    <a:cubicBezTo>
                      <a:pt x="83216" y="242893"/>
                      <a:pt x="83216" y="241929"/>
                      <a:pt x="83276" y="240844"/>
                    </a:cubicBezTo>
                    <a:cubicBezTo>
                      <a:pt x="83638" y="224816"/>
                      <a:pt x="83818" y="216802"/>
                      <a:pt x="84541" y="210475"/>
                    </a:cubicBezTo>
                    <a:cubicBezTo>
                      <a:pt x="85265" y="204148"/>
                      <a:pt x="86711" y="195893"/>
                      <a:pt x="89724" y="186312"/>
                    </a:cubicBezTo>
                    <a:cubicBezTo>
                      <a:pt x="109849" y="126418"/>
                      <a:pt x="166309" y="83214"/>
                      <a:pt x="232953" y="83214"/>
                    </a:cubicBezTo>
                    <a:cubicBezTo>
                      <a:pt x="316468" y="83214"/>
                      <a:pt x="384136" y="150882"/>
                      <a:pt x="384136" y="234397"/>
                    </a:cubicBezTo>
                    <a:cubicBezTo>
                      <a:pt x="384136" y="317912"/>
                      <a:pt x="316468" y="385580"/>
                      <a:pt x="232953" y="385580"/>
                    </a:cubicBezTo>
                    <a:cubicBezTo>
                      <a:pt x="227409" y="385580"/>
                      <a:pt x="221624" y="384977"/>
                      <a:pt x="221624" y="384977"/>
                    </a:cubicBezTo>
                    <a:cubicBezTo>
                      <a:pt x="217105" y="384616"/>
                      <a:pt x="202342" y="383169"/>
                      <a:pt x="183060" y="377325"/>
                    </a:cubicBezTo>
                    <a:cubicBezTo>
                      <a:pt x="146184" y="366057"/>
                      <a:pt x="119189" y="346413"/>
                      <a:pt x="118767" y="346112"/>
                    </a:cubicBezTo>
                    <a:cubicBezTo>
                      <a:pt x="118767" y="346112"/>
                      <a:pt x="118767" y="346112"/>
                      <a:pt x="118767" y="346112"/>
                    </a:cubicBezTo>
                    <a:cubicBezTo>
                      <a:pt x="117381" y="345027"/>
                      <a:pt x="114850" y="344967"/>
                      <a:pt x="113223" y="346293"/>
                    </a:cubicBezTo>
                    <a:cubicBezTo>
                      <a:pt x="112440" y="346955"/>
                      <a:pt x="112079" y="347799"/>
                      <a:pt x="111898" y="348402"/>
                    </a:cubicBezTo>
                    <a:lnTo>
                      <a:pt x="111898" y="425048"/>
                    </a:lnTo>
                    <a:cubicBezTo>
                      <a:pt x="111898" y="425771"/>
                      <a:pt x="112199" y="426433"/>
                      <a:pt x="112561" y="427036"/>
                    </a:cubicBezTo>
                    <a:lnTo>
                      <a:pt x="112741" y="427157"/>
                    </a:lnTo>
                    <a:lnTo>
                      <a:pt x="116839" y="430109"/>
                    </a:lnTo>
                    <a:cubicBezTo>
                      <a:pt x="136904" y="444028"/>
                      <a:pt x="174203" y="465299"/>
                      <a:pt x="223794" y="468492"/>
                    </a:cubicBezTo>
                    <a:cubicBezTo>
                      <a:pt x="225601" y="468613"/>
                      <a:pt x="228915" y="468733"/>
                      <a:pt x="233013" y="468794"/>
                    </a:cubicBezTo>
                    <a:cubicBezTo>
                      <a:pt x="239038" y="468794"/>
                      <a:pt x="258019" y="468794"/>
                      <a:pt x="283206" y="463069"/>
                    </a:cubicBezTo>
                    <a:cubicBezTo>
                      <a:pt x="298692" y="459514"/>
                      <a:pt x="353887" y="446197"/>
                      <a:pt x="401007" y="398053"/>
                    </a:cubicBezTo>
                    <a:cubicBezTo>
                      <a:pt x="466144" y="331470"/>
                      <a:pt x="467410" y="247774"/>
                      <a:pt x="467410" y="234397"/>
                    </a:cubicBezTo>
                    <a:cubicBezTo>
                      <a:pt x="467410" y="221562"/>
                      <a:pt x="465783" y="126598"/>
                      <a:pt x="387389" y="57967"/>
                    </a:cubicBezTo>
                    <a:close/>
                  </a:path>
                </a:pathLst>
              </a:custGeom>
              <a:grpFill/>
              <a:ln w="6024"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164066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058551E7-57EC-F804-3923-E1F53CA85C74}"/>
              </a:ext>
            </a:extLst>
          </p:cNvPr>
          <p:cNvSpPr>
            <a:spLocks noGrp="1"/>
          </p:cNvSpPr>
          <p:nvPr>
            <p:ph type="title" hasCustomPrompt="1"/>
          </p:nvPr>
        </p:nvSpPr>
        <p:spPr>
          <a:xfrm>
            <a:off x="500403" y="659820"/>
            <a:ext cx="11191194" cy="986560"/>
          </a:xfrm>
          <a:prstGeom prst="rect">
            <a:avLst/>
          </a:prstGeom>
        </p:spPr>
        <p:txBody>
          <a:bodyPr vert="horz" lIns="0" tIns="91440" rIns="91440" bIns="45720" rtlCol="0" anchor="t">
            <a:noAutofit/>
          </a:bodyPr>
          <a:lstStyle>
            <a:lvl1pPr>
              <a:defRPr/>
            </a:lvl1pPr>
          </a:lstStyle>
          <a:p>
            <a:r>
              <a:rPr lang="en-US"/>
              <a:t>Click to add title</a:t>
            </a:r>
          </a:p>
        </p:txBody>
      </p:sp>
      <p:sp>
        <p:nvSpPr>
          <p:cNvPr id="36" name="Slide Number Placeholder 5">
            <a:extLst>
              <a:ext uri="{FF2B5EF4-FFF2-40B4-BE49-F238E27FC236}">
                <a16:creationId xmlns:a16="http://schemas.microsoft.com/office/drawing/2014/main" id="{F08EF1CD-1F1C-4684-0E77-3358259881AC}"/>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cxnSp>
        <p:nvCxnSpPr>
          <p:cNvPr id="37" name="Straight Connector 36">
            <a:extLst>
              <a:ext uri="{FF2B5EF4-FFF2-40B4-BE49-F238E27FC236}">
                <a16:creationId xmlns:a16="http://schemas.microsoft.com/office/drawing/2014/main" id="{F3F436C4-A545-326C-38E8-CF6EE45ED093}"/>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E6E5DC52-9C0A-FF9C-A6CF-6E6F9CE902B4}"/>
              </a:ext>
            </a:extLst>
          </p:cNvPr>
          <p:cNvGrpSpPr/>
          <p:nvPr userDrawn="1"/>
        </p:nvGrpSpPr>
        <p:grpSpPr>
          <a:xfrm>
            <a:off x="10804274" y="6514708"/>
            <a:ext cx="369985" cy="256978"/>
            <a:chOff x="10149255" y="6501990"/>
            <a:chExt cx="480744" cy="333907"/>
          </a:xfrm>
          <a:solidFill>
            <a:schemeClr val="accent1"/>
          </a:solidFill>
        </p:grpSpPr>
        <p:sp>
          <p:nvSpPr>
            <p:cNvPr id="3" name="Freeform: Shape 2">
              <a:extLst>
                <a:ext uri="{FF2B5EF4-FFF2-40B4-BE49-F238E27FC236}">
                  <a16:creationId xmlns:a16="http://schemas.microsoft.com/office/drawing/2014/main" id="{2FCB9C2D-39D8-42CC-5464-79F57C781AF2}"/>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solidFill>
              <a:srgbClr val="A6A6A6"/>
            </a:solidFill>
            <a:ln w="5412" cap="flat">
              <a:noFill/>
              <a:prstDash val="solid"/>
              <a:miter/>
            </a:ln>
          </p:spPr>
          <p:txBody>
            <a:bodyPr rtlCol="0" anchor="ctr"/>
            <a:lstStyle/>
            <a:p>
              <a:endParaRPr lang="en-US"/>
            </a:p>
          </p:txBody>
        </p:sp>
        <p:grpSp>
          <p:nvGrpSpPr>
            <p:cNvPr id="4" name="Graphic 1">
              <a:extLst>
                <a:ext uri="{FF2B5EF4-FFF2-40B4-BE49-F238E27FC236}">
                  <a16:creationId xmlns:a16="http://schemas.microsoft.com/office/drawing/2014/main" id="{63025C43-731A-DC2D-AD8F-A0DA5B436450}"/>
                </a:ext>
              </a:extLst>
            </p:cNvPr>
            <p:cNvGrpSpPr/>
            <p:nvPr/>
          </p:nvGrpSpPr>
          <p:grpSpPr>
            <a:xfrm>
              <a:off x="10193918" y="6627451"/>
              <a:ext cx="91567" cy="91768"/>
              <a:chOff x="10193918" y="6627451"/>
              <a:chExt cx="91567" cy="91768"/>
            </a:xfrm>
            <a:grpFill/>
          </p:grpSpPr>
          <p:grpSp>
            <p:nvGrpSpPr>
              <p:cNvPr id="7" name="Graphic 1">
                <a:extLst>
                  <a:ext uri="{FF2B5EF4-FFF2-40B4-BE49-F238E27FC236}">
                    <a16:creationId xmlns:a16="http://schemas.microsoft.com/office/drawing/2014/main" id="{1D720F2A-EC37-66FD-B5CD-BCAD3920EEFA}"/>
                  </a:ext>
                </a:extLst>
              </p:cNvPr>
              <p:cNvGrpSpPr/>
              <p:nvPr/>
            </p:nvGrpSpPr>
            <p:grpSpPr>
              <a:xfrm>
                <a:off x="10201883" y="6627451"/>
                <a:ext cx="83602" cy="91768"/>
                <a:chOff x="10201883" y="6627451"/>
                <a:chExt cx="83602" cy="91768"/>
              </a:xfrm>
              <a:grpFill/>
            </p:grpSpPr>
            <p:sp>
              <p:nvSpPr>
                <p:cNvPr id="9" name="Freeform: Shape 8">
                  <a:extLst>
                    <a:ext uri="{FF2B5EF4-FFF2-40B4-BE49-F238E27FC236}">
                      <a16:creationId xmlns:a16="http://schemas.microsoft.com/office/drawing/2014/main" id="{67E9F228-FB17-940E-4267-A4BA84F3515C}"/>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solidFill>
                  <a:schemeClr val="accent2"/>
                </a:solidFill>
                <a:ln w="5412"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DEE9A002-D1B6-FACE-250C-89556C46CD16}"/>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solidFill>
                  <a:schemeClr val="accent2"/>
                </a:solidFill>
                <a:ln w="5412" cap="flat">
                  <a:noFill/>
                  <a:prstDash val="solid"/>
                  <a:miter/>
                </a:ln>
              </p:spPr>
              <p:txBody>
                <a:bodyPr rtlCol="0" anchor="ctr"/>
                <a:lstStyle/>
                <a:p>
                  <a:endParaRPr lang="en-US"/>
                </a:p>
              </p:txBody>
            </p:sp>
          </p:grpSp>
          <p:sp>
            <p:nvSpPr>
              <p:cNvPr id="8" name="Freeform: Shape 7">
                <a:extLst>
                  <a:ext uri="{FF2B5EF4-FFF2-40B4-BE49-F238E27FC236}">
                    <a16:creationId xmlns:a16="http://schemas.microsoft.com/office/drawing/2014/main" id="{DBF48CB2-815C-393E-FD19-39D4A55D23B1}"/>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solidFill>
                <a:schemeClr val="accent2"/>
              </a:solidFill>
              <a:ln w="5412" cap="flat">
                <a:noFill/>
                <a:prstDash val="solid"/>
                <a:miter/>
              </a:ln>
            </p:spPr>
            <p:txBody>
              <a:bodyPr rtlCol="0" anchor="ctr"/>
              <a:lstStyle/>
              <a:p>
                <a:endParaRPr lang="en-US"/>
              </a:p>
            </p:txBody>
          </p:sp>
        </p:grpSp>
        <p:sp>
          <p:nvSpPr>
            <p:cNvPr id="5" name="Freeform: Shape 4">
              <a:extLst>
                <a:ext uri="{FF2B5EF4-FFF2-40B4-BE49-F238E27FC236}">
                  <a16:creationId xmlns:a16="http://schemas.microsoft.com/office/drawing/2014/main" id="{37063859-996F-ACAE-12C6-A83FB9711B74}"/>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solidFill>
              <a:srgbClr val="A6A6A6"/>
            </a:solidFill>
            <a:ln w="5412"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5AFF4E6F-E656-A28C-E652-70A182F2F3AA}"/>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solidFill>
              <a:srgbClr val="A6A6A6"/>
            </a:solidFill>
            <a:ln w="5412" cap="flat">
              <a:noFill/>
              <a:prstDash val="solid"/>
              <a:miter/>
            </a:ln>
          </p:spPr>
          <p:txBody>
            <a:bodyPr rtlCol="0" anchor="ctr"/>
            <a:lstStyle/>
            <a:p>
              <a:endParaRPr lang="en-US"/>
            </a:p>
          </p:txBody>
        </p:sp>
      </p:grpSp>
    </p:spTree>
    <p:extLst>
      <p:ext uri="{BB962C8B-B14F-4D97-AF65-F5344CB8AC3E}">
        <p14:creationId xmlns:p14="http://schemas.microsoft.com/office/powerpoint/2010/main" val="1304129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9D58E70C-2417-495C-4955-0E62A693749C}"/>
              </a:ext>
            </a:extLst>
          </p:cNvPr>
          <p:cNvSpPr>
            <a:spLocks noGrp="1"/>
          </p:cNvSpPr>
          <p:nvPr>
            <p:ph type="title" hasCustomPrompt="1"/>
          </p:nvPr>
        </p:nvSpPr>
        <p:spPr>
          <a:xfrm>
            <a:off x="500403" y="659820"/>
            <a:ext cx="11191194" cy="986560"/>
          </a:xfrm>
          <a:prstGeom prst="rect">
            <a:avLst/>
          </a:prstGeom>
        </p:spPr>
        <p:txBody>
          <a:bodyPr vert="horz" lIns="0" tIns="91440" rIns="91440" bIns="45720" rtlCol="0" anchor="t">
            <a:noAutofit/>
          </a:bodyPr>
          <a:lstStyle/>
          <a:p>
            <a:r>
              <a:rPr lang="en-US"/>
              <a:t>Click to add title</a:t>
            </a:r>
          </a:p>
        </p:txBody>
      </p:sp>
      <p:sp>
        <p:nvSpPr>
          <p:cNvPr id="37" name="Slide Number Placeholder 5">
            <a:extLst>
              <a:ext uri="{FF2B5EF4-FFF2-40B4-BE49-F238E27FC236}">
                <a16:creationId xmlns:a16="http://schemas.microsoft.com/office/drawing/2014/main" id="{F93338E8-1E5D-124A-09DF-79EB1DE37197}"/>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cxnSp>
        <p:nvCxnSpPr>
          <p:cNvPr id="38" name="Straight Connector 37">
            <a:extLst>
              <a:ext uri="{FF2B5EF4-FFF2-40B4-BE49-F238E27FC236}">
                <a16:creationId xmlns:a16="http://schemas.microsoft.com/office/drawing/2014/main" id="{02894A32-3B5E-9F2D-1F03-D02CFBE236BD}"/>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9" name="Text Placeholder 2">
            <a:extLst>
              <a:ext uri="{FF2B5EF4-FFF2-40B4-BE49-F238E27FC236}">
                <a16:creationId xmlns:a16="http://schemas.microsoft.com/office/drawing/2014/main" id="{F9A25215-0900-B62E-9428-608DCF4F8DA9}"/>
              </a:ext>
            </a:extLst>
          </p:cNvPr>
          <p:cNvSpPr>
            <a:spLocks noGrp="1"/>
          </p:cNvSpPr>
          <p:nvPr>
            <p:ph idx="1"/>
          </p:nvPr>
        </p:nvSpPr>
        <p:spPr>
          <a:xfrm>
            <a:off x="500403" y="1674342"/>
            <a:ext cx="11191194" cy="4194752"/>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3DAD1D79-E05C-9C69-5ED7-66A22FDFFEED}"/>
              </a:ext>
            </a:extLst>
          </p:cNvPr>
          <p:cNvGrpSpPr/>
          <p:nvPr userDrawn="1"/>
        </p:nvGrpSpPr>
        <p:grpSpPr>
          <a:xfrm>
            <a:off x="10804274" y="6514708"/>
            <a:ext cx="369985" cy="256978"/>
            <a:chOff x="10149255" y="6501990"/>
            <a:chExt cx="480744" cy="333907"/>
          </a:xfrm>
          <a:solidFill>
            <a:schemeClr val="accent1"/>
          </a:solidFill>
        </p:grpSpPr>
        <p:sp>
          <p:nvSpPr>
            <p:cNvPr id="3" name="Freeform: Shape 2">
              <a:extLst>
                <a:ext uri="{FF2B5EF4-FFF2-40B4-BE49-F238E27FC236}">
                  <a16:creationId xmlns:a16="http://schemas.microsoft.com/office/drawing/2014/main" id="{8BE0ABF9-2CAC-AED4-717C-F51BBA5363E6}"/>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solidFill>
              <a:srgbClr val="A6A6A6"/>
            </a:solidFill>
            <a:ln w="5412" cap="flat">
              <a:noFill/>
              <a:prstDash val="solid"/>
              <a:miter/>
            </a:ln>
          </p:spPr>
          <p:txBody>
            <a:bodyPr rtlCol="0" anchor="ctr"/>
            <a:lstStyle/>
            <a:p>
              <a:endParaRPr lang="en-US"/>
            </a:p>
          </p:txBody>
        </p:sp>
        <p:grpSp>
          <p:nvGrpSpPr>
            <p:cNvPr id="4" name="Graphic 1">
              <a:extLst>
                <a:ext uri="{FF2B5EF4-FFF2-40B4-BE49-F238E27FC236}">
                  <a16:creationId xmlns:a16="http://schemas.microsoft.com/office/drawing/2014/main" id="{07A64B92-6512-319A-F67B-807B19F0C97B}"/>
                </a:ext>
              </a:extLst>
            </p:cNvPr>
            <p:cNvGrpSpPr/>
            <p:nvPr/>
          </p:nvGrpSpPr>
          <p:grpSpPr>
            <a:xfrm>
              <a:off x="10193918" y="6627451"/>
              <a:ext cx="91567" cy="91768"/>
              <a:chOff x="10193918" y="6627451"/>
              <a:chExt cx="91567" cy="91768"/>
            </a:xfrm>
            <a:grpFill/>
          </p:grpSpPr>
          <p:grpSp>
            <p:nvGrpSpPr>
              <p:cNvPr id="7" name="Graphic 1">
                <a:extLst>
                  <a:ext uri="{FF2B5EF4-FFF2-40B4-BE49-F238E27FC236}">
                    <a16:creationId xmlns:a16="http://schemas.microsoft.com/office/drawing/2014/main" id="{8750BA7D-DF0E-883A-F960-8599089AC2F8}"/>
                  </a:ext>
                </a:extLst>
              </p:cNvPr>
              <p:cNvGrpSpPr/>
              <p:nvPr/>
            </p:nvGrpSpPr>
            <p:grpSpPr>
              <a:xfrm>
                <a:off x="10201883" y="6627451"/>
                <a:ext cx="83602" cy="91768"/>
                <a:chOff x="10201883" y="6627451"/>
                <a:chExt cx="83602" cy="91768"/>
              </a:xfrm>
              <a:grpFill/>
            </p:grpSpPr>
            <p:sp>
              <p:nvSpPr>
                <p:cNvPr id="9" name="Freeform: Shape 8">
                  <a:extLst>
                    <a:ext uri="{FF2B5EF4-FFF2-40B4-BE49-F238E27FC236}">
                      <a16:creationId xmlns:a16="http://schemas.microsoft.com/office/drawing/2014/main" id="{BD865007-54C1-8191-D850-9E767CC9455B}"/>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solidFill>
                  <a:schemeClr val="accent2"/>
                </a:solidFill>
                <a:ln w="5412"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AE5EB1A-CE98-8A9D-2270-2CFB2505383B}"/>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solidFill>
                  <a:schemeClr val="accent2"/>
                </a:solidFill>
                <a:ln w="5412" cap="flat">
                  <a:noFill/>
                  <a:prstDash val="solid"/>
                  <a:miter/>
                </a:ln>
              </p:spPr>
              <p:txBody>
                <a:bodyPr rtlCol="0" anchor="ctr"/>
                <a:lstStyle/>
                <a:p>
                  <a:endParaRPr lang="en-US"/>
                </a:p>
              </p:txBody>
            </p:sp>
          </p:grpSp>
          <p:sp>
            <p:nvSpPr>
              <p:cNvPr id="8" name="Freeform: Shape 7">
                <a:extLst>
                  <a:ext uri="{FF2B5EF4-FFF2-40B4-BE49-F238E27FC236}">
                    <a16:creationId xmlns:a16="http://schemas.microsoft.com/office/drawing/2014/main" id="{9A31F68F-206F-8CD5-6D95-88411BCA92ED}"/>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solidFill>
                <a:schemeClr val="accent2"/>
              </a:solidFill>
              <a:ln w="5412" cap="flat">
                <a:noFill/>
                <a:prstDash val="solid"/>
                <a:miter/>
              </a:ln>
            </p:spPr>
            <p:txBody>
              <a:bodyPr rtlCol="0" anchor="ctr"/>
              <a:lstStyle/>
              <a:p>
                <a:endParaRPr lang="en-US"/>
              </a:p>
            </p:txBody>
          </p:sp>
        </p:grpSp>
        <p:sp>
          <p:nvSpPr>
            <p:cNvPr id="5" name="Freeform: Shape 4">
              <a:extLst>
                <a:ext uri="{FF2B5EF4-FFF2-40B4-BE49-F238E27FC236}">
                  <a16:creationId xmlns:a16="http://schemas.microsoft.com/office/drawing/2014/main" id="{EF9D8D92-415E-5F5F-9356-4D575555B136}"/>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solidFill>
              <a:srgbClr val="A6A6A6"/>
            </a:solidFill>
            <a:ln w="5412"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E11DBBCB-E279-22EC-795D-D74260601549}"/>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solidFill>
              <a:srgbClr val="A6A6A6"/>
            </a:solidFill>
            <a:ln w="5412" cap="flat">
              <a:noFill/>
              <a:prstDash val="solid"/>
              <a:miter/>
            </a:ln>
          </p:spPr>
          <p:txBody>
            <a:bodyPr rtlCol="0" anchor="ctr"/>
            <a:lstStyle/>
            <a:p>
              <a:endParaRPr lang="en-US"/>
            </a:p>
          </p:txBody>
        </p:sp>
      </p:grpSp>
    </p:spTree>
    <p:extLst>
      <p:ext uri="{BB962C8B-B14F-4D97-AF65-F5344CB8AC3E}">
        <p14:creationId xmlns:p14="http://schemas.microsoft.com/office/powerpoint/2010/main" val="624096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content and quote">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9D58E70C-2417-495C-4955-0E62A693749C}"/>
              </a:ext>
            </a:extLst>
          </p:cNvPr>
          <p:cNvSpPr>
            <a:spLocks noGrp="1"/>
          </p:cNvSpPr>
          <p:nvPr>
            <p:ph type="title" hasCustomPrompt="1"/>
          </p:nvPr>
        </p:nvSpPr>
        <p:spPr>
          <a:xfrm>
            <a:off x="500403" y="659820"/>
            <a:ext cx="11191194" cy="986560"/>
          </a:xfrm>
          <a:prstGeom prst="rect">
            <a:avLst/>
          </a:prstGeom>
        </p:spPr>
        <p:txBody>
          <a:bodyPr vert="horz" lIns="0" tIns="91440" rIns="91440" bIns="45720" rtlCol="0" anchor="t">
            <a:noAutofit/>
          </a:bodyPr>
          <a:lstStyle/>
          <a:p>
            <a:r>
              <a:rPr lang="en-US"/>
              <a:t>Click to add title</a:t>
            </a:r>
          </a:p>
        </p:txBody>
      </p:sp>
      <p:sp>
        <p:nvSpPr>
          <p:cNvPr id="37" name="Slide Number Placeholder 5">
            <a:extLst>
              <a:ext uri="{FF2B5EF4-FFF2-40B4-BE49-F238E27FC236}">
                <a16:creationId xmlns:a16="http://schemas.microsoft.com/office/drawing/2014/main" id="{F93338E8-1E5D-124A-09DF-79EB1DE37197}"/>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cxnSp>
        <p:nvCxnSpPr>
          <p:cNvPr id="38" name="Straight Connector 37">
            <a:extLst>
              <a:ext uri="{FF2B5EF4-FFF2-40B4-BE49-F238E27FC236}">
                <a16:creationId xmlns:a16="http://schemas.microsoft.com/office/drawing/2014/main" id="{02894A32-3B5E-9F2D-1F03-D02CFBE236BD}"/>
              </a:ext>
            </a:extLst>
          </p:cNvPr>
          <p:cNvCxnSpPr>
            <a:cxnSpLocks/>
          </p:cNvCxnSpPr>
          <p:nvPr userDrawn="1"/>
        </p:nvCxnSpPr>
        <p:spPr>
          <a:xfrm>
            <a:off x="500403" y="63535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9" name="Text Placeholder 2">
            <a:extLst>
              <a:ext uri="{FF2B5EF4-FFF2-40B4-BE49-F238E27FC236}">
                <a16:creationId xmlns:a16="http://schemas.microsoft.com/office/drawing/2014/main" id="{F9A25215-0900-B62E-9428-608DCF4F8DA9}"/>
              </a:ext>
            </a:extLst>
          </p:cNvPr>
          <p:cNvSpPr>
            <a:spLocks noGrp="1"/>
          </p:cNvSpPr>
          <p:nvPr>
            <p:ph idx="1"/>
          </p:nvPr>
        </p:nvSpPr>
        <p:spPr>
          <a:xfrm>
            <a:off x="500403" y="1674341"/>
            <a:ext cx="11191194" cy="2180481"/>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Rounded Corners 1">
            <a:extLst>
              <a:ext uri="{FF2B5EF4-FFF2-40B4-BE49-F238E27FC236}">
                <a16:creationId xmlns:a16="http://schemas.microsoft.com/office/drawing/2014/main" id="{18DEC575-22F5-AA38-BA66-AD39061934B2}"/>
              </a:ext>
            </a:extLst>
          </p:cNvPr>
          <p:cNvSpPr/>
          <p:nvPr userDrawn="1"/>
        </p:nvSpPr>
        <p:spPr>
          <a:xfrm>
            <a:off x="578432" y="4215341"/>
            <a:ext cx="11113166" cy="1866899"/>
          </a:xfrm>
          <a:prstGeom prst="round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7CC449B9-ED54-D4B3-B194-93A18214A34B}"/>
              </a:ext>
            </a:extLst>
          </p:cNvPr>
          <p:cNvSpPr>
            <a:spLocks noGrp="1"/>
          </p:cNvSpPr>
          <p:nvPr>
            <p:ph type="body" sz="quarter" idx="10" hasCustomPrompt="1"/>
          </p:nvPr>
        </p:nvSpPr>
        <p:spPr>
          <a:xfrm>
            <a:off x="3314700" y="4406900"/>
            <a:ext cx="7840663" cy="1193800"/>
          </a:xfrm>
        </p:spPr>
        <p:txBody>
          <a:bodyPr/>
          <a:lstStyle>
            <a:lvl1pPr>
              <a:defRPr sz="1600"/>
            </a:lvl1pPr>
            <a:lvl2pPr>
              <a:defRPr sz="1400"/>
            </a:lvl2pPr>
            <a:lvl3pPr>
              <a:defRPr sz="1400"/>
            </a:lvl3pPr>
            <a:lvl4pPr>
              <a:defRPr sz="1400"/>
            </a:lvl4pPr>
            <a:lvl5pPr>
              <a:defRPr sz="1400"/>
            </a:lvl5pPr>
          </a:lstStyle>
          <a:p>
            <a:pPr lvl="0"/>
            <a:r>
              <a:rPr lang="en-US"/>
              <a:t>Add Quote here</a:t>
            </a:r>
          </a:p>
        </p:txBody>
      </p:sp>
      <p:sp>
        <p:nvSpPr>
          <p:cNvPr id="7" name="Text Placeholder 5">
            <a:extLst>
              <a:ext uri="{FF2B5EF4-FFF2-40B4-BE49-F238E27FC236}">
                <a16:creationId xmlns:a16="http://schemas.microsoft.com/office/drawing/2014/main" id="{F1F7D12E-8F21-2077-E27E-04324252802D}"/>
              </a:ext>
            </a:extLst>
          </p:cNvPr>
          <p:cNvSpPr>
            <a:spLocks noGrp="1"/>
          </p:cNvSpPr>
          <p:nvPr>
            <p:ph type="body" sz="quarter" idx="11"/>
          </p:nvPr>
        </p:nvSpPr>
        <p:spPr>
          <a:xfrm>
            <a:off x="3314700" y="5550847"/>
            <a:ext cx="7840663" cy="382003"/>
          </a:xfrm>
        </p:spPr>
        <p:txBody>
          <a:bodyPr/>
          <a:lstStyle>
            <a:lvl1pPr algn="r">
              <a:defRPr sz="1400" b="1"/>
            </a:lvl1pPr>
            <a:lvl2pPr algn="r">
              <a:defRPr sz="1400" b="1"/>
            </a:lvl2pPr>
            <a:lvl3pPr algn="r">
              <a:defRPr sz="1400" b="1"/>
            </a:lvl3pPr>
            <a:lvl4pPr algn="r">
              <a:defRPr sz="1400" b="1"/>
            </a:lvl4pPr>
            <a:lvl5pPr algn="r">
              <a:defRPr sz="1400" b="1"/>
            </a:lvl5pPr>
          </a:lstStyle>
          <a:p>
            <a:pPr lvl="0"/>
            <a:r>
              <a:rPr lang="en-US"/>
              <a:t>Click to edit Master text styles</a:t>
            </a:r>
          </a:p>
        </p:txBody>
      </p:sp>
      <p:sp>
        <p:nvSpPr>
          <p:cNvPr id="11" name="Picture Placeholder 9">
            <a:extLst>
              <a:ext uri="{FF2B5EF4-FFF2-40B4-BE49-F238E27FC236}">
                <a16:creationId xmlns:a16="http://schemas.microsoft.com/office/drawing/2014/main" id="{C4D5E692-B12E-644D-9506-9D417CD57312}"/>
              </a:ext>
            </a:extLst>
          </p:cNvPr>
          <p:cNvSpPr>
            <a:spLocks noGrp="1"/>
          </p:cNvSpPr>
          <p:nvPr>
            <p:ph type="pic" sz="quarter" idx="12"/>
          </p:nvPr>
        </p:nvSpPr>
        <p:spPr>
          <a:xfrm>
            <a:off x="890698" y="4336432"/>
            <a:ext cx="1634518" cy="1634518"/>
          </a:xfrm>
          <a:prstGeom prst="ellipse">
            <a:avLst/>
          </a:prstGeom>
          <a:solidFill>
            <a:schemeClr val="bg1">
              <a:lumMod val="95000"/>
            </a:schemeClr>
          </a:solidFill>
          <a:ln w="19050">
            <a:solidFill>
              <a:schemeClr val="bg1">
                <a:lumMod val="75000"/>
              </a:schemeClr>
            </a:solidFill>
          </a:ln>
        </p:spPr>
        <p:txBody>
          <a:bodyPr/>
          <a:lstStyle/>
          <a:p>
            <a:endParaRPr lang="en-US"/>
          </a:p>
        </p:txBody>
      </p:sp>
      <p:grpSp>
        <p:nvGrpSpPr>
          <p:cNvPr id="3" name="Group 2">
            <a:extLst>
              <a:ext uri="{FF2B5EF4-FFF2-40B4-BE49-F238E27FC236}">
                <a16:creationId xmlns:a16="http://schemas.microsoft.com/office/drawing/2014/main" id="{92307D32-4143-FB0F-6C2E-BA8A96F20D83}"/>
              </a:ext>
            </a:extLst>
          </p:cNvPr>
          <p:cNvGrpSpPr/>
          <p:nvPr userDrawn="1"/>
        </p:nvGrpSpPr>
        <p:grpSpPr>
          <a:xfrm>
            <a:off x="10804274" y="6514708"/>
            <a:ext cx="369985" cy="256978"/>
            <a:chOff x="10149255" y="6501990"/>
            <a:chExt cx="480744" cy="333907"/>
          </a:xfrm>
          <a:solidFill>
            <a:schemeClr val="accent1"/>
          </a:solidFill>
        </p:grpSpPr>
        <p:sp>
          <p:nvSpPr>
            <p:cNvPr id="4" name="Freeform: Shape 3">
              <a:extLst>
                <a:ext uri="{FF2B5EF4-FFF2-40B4-BE49-F238E27FC236}">
                  <a16:creationId xmlns:a16="http://schemas.microsoft.com/office/drawing/2014/main" id="{67D25054-D07E-DCB6-1239-103C0E1319C2}"/>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solidFill>
              <a:srgbClr val="A6A6A6"/>
            </a:solidFill>
            <a:ln w="5412" cap="flat">
              <a:noFill/>
              <a:prstDash val="solid"/>
              <a:miter/>
            </a:ln>
          </p:spPr>
          <p:txBody>
            <a:bodyPr rtlCol="0" anchor="ctr"/>
            <a:lstStyle/>
            <a:p>
              <a:endParaRPr lang="en-US"/>
            </a:p>
          </p:txBody>
        </p:sp>
        <p:grpSp>
          <p:nvGrpSpPr>
            <p:cNvPr id="5" name="Graphic 1">
              <a:extLst>
                <a:ext uri="{FF2B5EF4-FFF2-40B4-BE49-F238E27FC236}">
                  <a16:creationId xmlns:a16="http://schemas.microsoft.com/office/drawing/2014/main" id="{F5584827-4EBE-6735-E629-23FC6950C781}"/>
                </a:ext>
              </a:extLst>
            </p:cNvPr>
            <p:cNvGrpSpPr/>
            <p:nvPr/>
          </p:nvGrpSpPr>
          <p:grpSpPr>
            <a:xfrm>
              <a:off x="10193918" y="6627451"/>
              <a:ext cx="91567" cy="91768"/>
              <a:chOff x="10193918" y="6627451"/>
              <a:chExt cx="91567" cy="91768"/>
            </a:xfrm>
            <a:grpFill/>
          </p:grpSpPr>
          <p:grpSp>
            <p:nvGrpSpPr>
              <p:cNvPr id="10" name="Graphic 1">
                <a:extLst>
                  <a:ext uri="{FF2B5EF4-FFF2-40B4-BE49-F238E27FC236}">
                    <a16:creationId xmlns:a16="http://schemas.microsoft.com/office/drawing/2014/main" id="{4DC2AB7C-7C51-4AEC-63B3-160B7B92A0DC}"/>
                  </a:ext>
                </a:extLst>
              </p:cNvPr>
              <p:cNvGrpSpPr/>
              <p:nvPr/>
            </p:nvGrpSpPr>
            <p:grpSpPr>
              <a:xfrm>
                <a:off x="10201883" y="6627451"/>
                <a:ext cx="83602" cy="91768"/>
                <a:chOff x="10201883" y="6627451"/>
                <a:chExt cx="83602" cy="91768"/>
              </a:xfrm>
              <a:grpFill/>
            </p:grpSpPr>
            <p:sp>
              <p:nvSpPr>
                <p:cNvPr id="13" name="Freeform: Shape 12">
                  <a:extLst>
                    <a:ext uri="{FF2B5EF4-FFF2-40B4-BE49-F238E27FC236}">
                      <a16:creationId xmlns:a16="http://schemas.microsoft.com/office/drawing/2014/main" id="{1889F159-913F-BDBC-D8E5-E41001D1633E}"/>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solidFill>
                  <a:schemeClr val="accent2"/>
                </a:solidFill>
                <a:ln w="5412"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239A11D8-0918-6607-8323-87ED6DF3BC6C}"/>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solidFill>
                  <a:schemeClr val="accent2"/>
                </a:solidFill>
                <a:ln w="5412" cap="flat">
                  <a:noFill/>
                  <a:prstDash val="solid"/>
                  <a:miter/>
                </a:ln>
              </p:spPr>
              <p:txBody>
                <a:bodyPr rtlCol="0" anchor="ctr"/>
                <a:lstStyle/>
                <a:p>
                  <a:endParaRPr lang="en-US"/>
                </a:p>
              </p:txBody>
            </p:sp>
          </p:grpSp>
          <p:sp>
            <p:nvSpPr>
              <p:cNvPr id="12" name="Freeform: Shape 11">
                <a:extLst>
                  <a:ext uri="{FF2B5EF4-FFF2-40B4-BE49-F238E27FC236}">
                    <a16:creationId xmlns:a16="http://schemas.microsoft.com/office/drawing/2014/main" id="{E233975E-AEA2-E4E6-A019-C2EAE384B1F2}"/>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solidFill>
                <a:schemeClr val="accent2"/>
              </a:solidFill>
              <a:ln w="5412" cap="flat">
                <a:noFill/>
                <a:prstDash val="solid"/>
                <a:miter/>
              </a:ln>
            </p:spPr>
            <p:txBody>
              <a:bodyPr rtlCol="0" anchor="ctr"/>
              <a:lstStyle/>
              <a:p>
                <a:endParaRPr lang="en-US"/>
              </a:p>
            </p:txBody>
          </p:sp>
        </p:grpSp>
        <p:sp>
          <p:nvSpPr>
            <p:cNvPr id="8" name="Freeform: Shape 7">
              <a:extLst>
                <a:ext uri="{FF2B5EF4-FFF2-40B4-BE49-F238E27FC236}">
                  <a16:creationId xmlns:a16="http://schemas.microsoft.com/office/drawing/2014/main" id="{D8764F9E-361F-15B2-3CCD-28DA86BDB30E}"/>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solidFill>
              <a:srgbClr val="A6A6A6"/>
            </a:solidFill>
            <a:ln w="5412"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AB644DED-8851-303E-8521-CC0135A479C0}"/>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solidFill>
              <a:srgbClr val="A6A6A6"/>
            </a:solidFill>
            <a:ln w="5412" cap="flat">
              <a:noFill/>
              <a:prstDash val="solid"/>
              <a:miter/>
            </a:ln>
          </p:spPr>
          <p:txBody>
            <a:bodyPr rtlCol="0" anchor="ctr"/>
            <a:lstStyle/>
            <a:p>
              <a:endParaRPr lang="en-US"/>
            </a:p>
          </p:txBody>
        </p:sp>
      </p:grpSp>
    </p:spTree>
    <p:extLst>
      <p:ext uri="{BB962C8B-B14F-4D97-AF65-F5344CB8AC3E}">
        <p14:creationId xmlns:p14="http://schemas.microsoft.com/office/powerpoint/2010/main" val="3475217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DPR logo blue">
    <p:spTree>
      <p:nvGrpSpPr>
        <p:cNvPr id="1" name=""/>
        <p:cNvGrpSpPr/>
        <p:nvPr/>
      </p:nvGrpSpPr>
      <p:grpSpPr>
        <a:xfrm>
          <a:off x="0" y="0"/>
          <a:ext cx="0" cy="0"/>
          <a:chOff x="0" y="0"/>
          <a:chExt cx="0" cy="0"/>
        </a:xfrm>
      </p:grpSpPr>
      <p:sp>
        <p:nvSpPr>
          <p:cNvPr id="37" name="Slide Number Placeholder 5">
            <a:extLst>
              <a:ext uri="{FF2B5EF4-FFF2-40B4-BE49-F238E27FC236}">
                <a16:creationId xmlns:a16="http://schemas.microsoft.com/office/drawing/2014/main" id="{04562291-6444-BC84-7626-C8DD232FC6F8}"/>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cxnSp>
        <p:nvCxnSpPr>
          <p:cNvPr id="38" name="Straight Connector 37">
            <a:extLst>
              <a:ext uri="{FF2B5EF4-FFF2-40B4-BE49-F238E27FC236}">
                <a16:creationId xmlns:a16="http://schemas.microsoft.com/office/drawing/2014/main" id="{A089D954-F476-A65C-1CFF-3F1AEEE6E80A}"/>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itle Placeholder 1">
            <a:extLst>
              <a:ext uri="{FF2B5EF4-FFF2-40B4-BE49-F238E27FC236}">
                <a16:creationId xmlns:a16="http://schemas.microsoft.com/office/drawing/2014/main" id="{B1505B97-CE6F-90EA-6886-3D49C4E29C30}"/>
              </a:ext>
            </a:extLst>
          </p:cNvPr>
          <p:cNvSpPr>
            <a:spLocks noGrp="1"/>
          </p:cNvSpPr>
          <p:nvPr>
            <p:ph type="title" hasCustomPrompt="1"/>
          </p:nvPr>
        </p:nvSpPr>
        <p:spPr>
          <a:xfrm>
            <a:off x="500402" y="659820"/>
            <a:ext cx="7212831" cy="986560"/>
          </a:xfrm>
          <a:prstGeom prst="rect">
            <a:avLst/>
          </a:prstGeom>
        </p:spPr>
        <p:txBody>
          <a:bodyPr vert="horz" lIns="0" tIns="91440" rIns="91440" bIns="45720" rtlCol="0" anchor="t">
            <a:noAutofit/>
          </a:bodyPr>
          <a:lstStyle/>
          <a:p>
            <a:r>
              <a:rPr lang="en-US"/>
              <a:t>Click to add title</a:t>
            </a:r>
          </a:p>
        </p:txBody>
      </p:sp>
      <p:sp>
        <p:nvSpPr>
          <p:cNvPr id="4" name="Text Placeholder 2">
            <a:extLst>
              <a:ext uri="{FF2B5EF4-FFF2-40B4-BE49-F238E27FC236}">
                <a16:creationId xmlns:a16="http://schemas.microsoft.com/office/drawing/2014/main" id="{564693EA-C4BA-4D7E-DC8B-A6DCB0160D66}"/>
              </a:ext>
            </a:extLst>
          </p:cNvPr>
          <p:cNvSpPr>
            <a:spLocks noGrp="1"/>
          </p:cNvSpPr>
          <p:nvPr>
            <p:ph idx="1"/>
          </p:nvPr>
        </p:nvSpPr>
        <p:spPr>
          <a:xfrm>
            <a:off x="500403" y="1674342"/>
            <a:ext cx="7212830" cy="4194752"/>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Graphic 5">
            <a:extLst>
              <a:ext uri="{FF2B5EF4-FFF2-40B4-BE49-F238E27FC236}">
                <a16:creationId xmlns:a16="http://schemas.microsoft.com/office/drawing/2014/main" id="{E1CEB419-AF56-013E-084E-2E299FD2A08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8352758" y="1267369"/>
            <a:ext cx="5744207" cy="3981780"/>
          </a:xfrm>
          <a:prstGeom prst="rect">
            <a:avLst/>
          </a:prstGeom>
        </p:spPr>
      </p:pic>
      <p:sp>
        <p:nvSpPr>
          <p:cNvPr id="24" name="Rectangle 23">
            <a:extLst>
              <a:ext uri="{FF2B5EF4-FFF2-40B4-BE49-F238E27FC236}">
                <a16:creationId xmlns:a16="http://schemas.microsoft.com/office/drawing/2014/main" id="{740F8220-3CC7-DC49-3A22-F6470916F8E5}"/>
              </a:ext>
            </a:extLst>
          </p:cNvPr>
          <p:cNvSpPr/>
          <p:nvPr userDrawn="1"/>
        </p:nvSpPr>
        <p:spPr>
          <a:xfrm>
            <a:off x="12192001" y="-729343"/>
            <a:ext cx="1020334" cy="8316686"/>
          </a:xfrm>
          <a:prstGeom prst="rect">
            <a:avLst/>
          </a:prstGeom>
          <a:solidFill>
            <a:srgbClr val="E8E5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8439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DPR logo gree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0E70F078-E9C5-6F09-A009-16DE7E97D290}"/>
              </a:ext>
            </a:extLst>
          </p:cNvPr>
          <p:cNvGrpSpPr/>
          <p:nvPr userDrawn="1"/>
        </p:nvGrpSpPr>
        <p:grpSpPr>
          <a:xfrm>
            <a:off x="9236650" y="390033"/>
            <a:ext cx="3944771" cy="5679490"/>
            <a:chOff x="2781999" y="390033"/>
            <a:chExt cx="3944771" cy="5679490"/>
          </a:xfrm>
        </p:grpSpPr>
        <p:sp>
          <p:nvSpPr>
            <p:cNvPr id="35" name="Freeform: Shape 34">
              <a:extLst>
                <a:ext uri="{FF2B5EF4-FFF2-40B4-BE49-F238E27FC236}">
                  <a16:creationId xmlns:a16="http://schemas.microsoft.com/office/drawing/2014/main" id="{3E5D8879-AE7E-0EF8-ACAC-7A83A6C17065}"/>
                </a:ext>
              </a:extLst>
            </p:cNvPr>
            <p:cNvSpPr/>
            <p:nvPr/>
          </p:nvSpPr>
          <p:spPr>
            <a:xfrm rot="16200000">
              <a:off x="3253137" y="3429665"/>
              <a:ext cx="2168720" cy="3110996"/>
            </a:xfrm>
            <a:custGeom>
              <a:avLst/>
              <a:gdLst>
                <a:gd name="connsiteX0" fmla="*/ 371356 w 2168720"/>
                <a:gd name="connsiteY0" fmla="*/ 2842329 h 3110996"/>
                <a:gd name="connsiteX1" fmla="*/ 1087589 w 2168720"/>
                <a:gd name="connsiteY1" fmla="*/ 3110997 h 3110996"/>
                <a:gd name="connsiteX2" fmla="*/ 1409862 w 2168720"/>
                <a:gd name="connsiteY2" fmla="*/ 3062559 h 3110996"/>
                <a:gd name="connsiteX3" fmla="*/ 2079595 w 2168720"/>
                <a:gd name="connsiteY3" fmla="*/ 2469035 h 3110996"/>
                <a:gd name="connsiteX4" fmla="*/ 2079595 w 2168720"/>
                <a:gd name="connsiteY4" fmla="*/ 2467743 h 3110996"/>
                <a:gd name="connsiteX5" fmla="*/ 2102199 w 2168720"/>
                <a:gd name="connsiteY5" fmla="*/ 2412201 h 3110996"/>
                <a:gd name="connsiteX6" fmla="*/ 2139658 w 2168720"/>
                <a:gd name="connsiteY6" fmla="*/ 2293367 h 3110996"/>
                <a:gd name="connsiteX7" fmla="*/ 2168721 w 2168720"/>
                <a:gd name="connsiteY7" fmla="*/ 2050533 h 3110996"/>
                <a:gd name="connsiteX8" fmla="*/ 2168721 w 2168720"/>
                <a:gd name="connsiteY8" fmla="*/ 39396 h 3110996"/>
                <a:gd name="connsiteX9" fmla="*/ 2129325 w 2168720"/>
                <a:gd name="connsiteY9" fmla="*/ 0 h 3110996"/>
                <a:gd name="connsiteX10" fmla="*/ 1821260 w 2168720"/>
                <a:gd name="connsiteY10" fmla="*/ 0 h 3110996"/>
                <a:gd name="connsiteX11" fmla="*/ 1781864 w 2168720"/>
                <a:gd name="connsiteY11" fmla="*/ 39396 h 3110996"/>
                <a:gd name="connsiteX12" fmla="*/ 1781864 w 2168720"/>
                <a:gd name="connsiteY12" fmla="*/ 1980136 h 3110996"/>
                <a:gd name="connsiteX13" fmla="*/ 1781864 w 2168720"/>
                <a:gd name="connsiteY13" fmla="*/ 1994345 h 3110996"/>
                <a:gd name="connsiteX14" fmla="*/ 1776052 w 2168720"/>
                <a:gd name="connsiteY14" fmla="*/ 2135137 h 3110996"/>
                <a:gd name="connsiteX15" fmla="*/ 1752156 w 2168720"/>
                <a:gd name="connsiteY15" fmla="*/ 2247513 h 3110996"/>
                <a:gd name="connsiteX16" fmla="*/ 1087589 w 2168720"/>
                <a:gd name="connsiteY16" fmla="*/ 2725433 h 3110996"/>
                <a:gd name="connsiteX17" fmla="*/ 386211 w 2168720"/>
                <a:gd name="connsiteY17" fmla="*/ 2024053 h 3110996"/>
                <a:gd name="connsiteX18" fmla="*/ 1087589 w 2168720"/>
                <a:gd name="connsiteY18" fmla="*/ 1322674 h 3110996"/>
                <a:gd name="connsiteX19" fmla="*/ 1139902 w 2168720"/>
                <a:gd name="connsiteY19" fmla="*/ 1325258 h 3110996"/>
                <a:gd name="connsiteX20" fmla="*/ 1318799 w 2168720"/>
                <a:gd name="connsiteY20" fmla="*/ 1360779 h 3110996"/>
                <a:gd name="connsiteX21" fmla="*/ 1617176 w 2168720"/>
                <a:gd name="connsiteY21" fmla="*/ 1505446 h 3110996"/>
                <a:gd name="connsiteX22" fmla="*/ 1617176 w 2168720"/>
                <a:gd name="connsiteY22" fmla="*/ 1505446 h 3110996"/>
                <a:gd name="connsiteX23" fmla="*/ 1643009 w 2168720"/>
                <a:gd name="connsiteY23" fmla="*/ 1504800 h 3110996"/>
                <a:gd name="connsiteX24" fmla="*/ 1648822 w 2168720"/>
                <a:gd name="connsiteY24" fmla="*/ 1495113 h 3110996"/>
                <a:gd name="connsiteX25" fmla="*/ 1648822 w 2168720"/>
                <a:gd name="connsiteY25" fmla="*/ 1139257 h 3110996"/>
                <a:gd name="connsiteX26" fmla="*/ 1645593 w 2168720"/>
                <a:gd name="connsiteY26" fmla="*/ 1130215 h 3110996"/>
                <a:gd name="connsiteX27" fmla="*/ 1644947 w 2168720"/>
                <a:gd name="connsiteY27" fmla="*/ 1130215 h 3110996"/>
                <a:gd name="connsiteX28" fmla="*/ 1626217 w 2168720"/>
                <a:gd name="connsiteY28" fmla="*/ 1116007 h 3110996"/>
                <a:gd name="connsiteX29" fmla="*/ 1130215 w 2168720"/>
                <a:gd name="connsiteY29" fmla="*/ 937755 h 3110996"/>
                <a:gd name="connsiteX30" fmla="*/ 1087589 w 2168720"/>
                <a:gd name="connsiteY30" fmla="*/ 936464 h 3110996"/>
                <a:gd name="connsiteX31" fmla="*/ 855088 w 2168720"/>
                <a:gd name="connsiteY31" fmla="*/ 962943 h 3110996"/>
                <a:gd name="connsiteX32" fmla="*/ 308710 w 2168720"/>
                <a:gd name="connsiteY32" fmla="*/ 1264549 h 3110996"/>
                <a:gd name="connsiteX33" fmla="*/ 0 w 2168720"/>
                <a:gd name="connsiteY33" fmla="*/ 2024053 h 3110996"/>
                <a:gd name="connsiteX34" fmla="*/ 371356 w 2168720"/>
                <a:gd name="connsiteY34" fmla="*/ 2842329 h 3110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168720" h="3110996">
                  <a:moveTo>
                    <a:pt x="371356" y="2842329"/>
                  </a:moveTo>
                  <a:cubicBezTo>
                    <a:pt x="412690" y="2878496"/>
                    <a:pt x="684587" y="3109706"/>
                    <a:pt x="1087589" y="3110997"/>
                  </a:cubicBezTo>
                  <a:cubicBezTo>
                    <a:pt x="1150881" y="3110997"/>
                    <a:pt x="1269715" y="3105831"/>
                    <a:pt x="1409862" y="3062559"/>
                  </a:cubicBezTo>
                  <a:cubicBezTo>
                    <a:pt x="1708885" y="2969559"/>
                    <a:pt x="1953011" y="2751266"/>
                    <a:pt x="2079595" y="2469035"/>
                  </a:cubicBezTo>
                  <a:cubicBezTo>
                    <a:pt x="2079595" y="2469035"/>
                    <a:pt x="2079595" y="2468389"/>
                    <a:pt x="2079595" y="2467743"/>
                  </a:cubicBezTo>
                  <a:cubicBezTo>
                    <a:pt x="2084116" y="2456764"/>
                    <a:pt x="2092512" y="2438035"/>
                    <a:pt x="2102199" y="2412201"/>
                  </a:cubicBezTo>
                  <a:cubicBezTo>
                    <a:pt x="2115762" y="2376680"/>
                    <a:pt x="2128679" y="2337284"/>
                    <a:pt x="2139658" y="2293367"/>
                  </a:cubicBezTo>
                  <a:cubicBezTo>
                    <a:pt x="2162262" y="2201013"/>
                    <a:pt x="2168721" y="2117700"/>
                    <a:pt x="2168721" y="2050533"/>
                  </a:cubicBezTo>
                  <a:lnTo>
                    <a:pt x="2168721" y="39396"/>
                  </a:lnTo>
                  <a:cubicBezTo>
                    <a:pt x="2168721" y="17438"/>
                    <a:pt x="2151283" y="0"/>
                    <a:pt x="2129325" y="0"/>
                  </a:cubicBezTo>
                  <a:lnTo>
                    <a:pt x="1821260" y="0"/>
                  </a:lnTo>
                  <a:cubicBezTo>
                    <a:pt x="1799302" y="0"/>
                    <a:pt x="1781864" y="17438"/>
                    <a:pt x="1781864" y="39396"/>
                  </a:cubicBezTo>
                  <a:lnTo>
                    <a:pt x="1781864" y="1980136"/>
                  </a:lnTo>
                  <a:cubicBezTo>
                    <a:pt x="1781864" y="1984657"/>
                    <a:pt x="1781864" y="1989178"/>
                    <a:pt x="1781864" y="1994345"/>
                  </a:cubicBezTo>
                  <a:cubicBezTo>
                    <a:pt x="1779927" y="2068616"/>
                    <a:pt x="1779281" y="2106075"/>
                    <a:pt x="1776052" y="2135137"/>
                  </a:cubicBezTo>
                  <a:cubicBezTo>
                    <a:pt x="1772822" y="2164846"/>
                    <a:pt x="1766364" y="2202950"/>
                    <a:pt x="1752156" y="2247513"/>
                  </a:cubicBezTo>
                  <a:cubicBezTo>
                    <a:pt x="1659155" y="2525223"/>
                    <a:pt x="1396945" y="2725433"/>
                    <a:pt x="1087589" y="2725433"/>
                  </a:cubicBezTo>
                  <a:cubicBezTo>
                    <a:pt x="700087" y="2725433"/>
                    <a:pt x="386211" y="2411556"/>
                    <a:pt x="386211" y="2024053"/>
                  </a:cubicBezTo>
                  <a:cubicBezTo>
                    <a:pt x="386211" y="1636551"/>
                    <a:pt x="700087" y="1322674"/>
                    <a:pt x="1087589" y="1322674"/>
                  </a:cubicBezTo>
                  <a:cubicBezTo>
                    <a:pt x="1113423" y="1322674"/>
                    <a:pt x="1139902" y="1325258"/>
                    <a:pt x="1139902" y="1325258"/>
                  </a:cubicBezTo>
                  <a:cubicBezTo>
                    <a:pt x="1161215" y="1327195"/>
                    <a:pt x="1229674" y="1333654"/>
                    <a:pt x="1318799" y="1360779"/>
                  </a:cubicBezTo>
                  <a:cubicBezTo>
                    <a:pt x="1489946" y="1413091"/>
                    <a:pt x="1615238" y="1504155"/>
                    <a:pt x="1617176" y="1505446"/>
                  </a:cubicBezTo>
                  <a:cubicBezTo>
                    <a:pt x="1617176" y="1505446"/>
                    <a:pt x="1617176" y="1505446"/>
                    <a:pt x="1617176" y="1505446"/>
                  </a:cubicBezTo>
                  <a:cubicBezTo>
                    <a:pt x="1623634" y="1510613"/>
                    <a:pt x="1635259" y="1510613"/>
                    <a:pt x="1643009" y="1504800"/>
                  </a:cubicBezTo>
                  <a:cubicBezTo>
                    <a:pt x="1646884" y="1501571"/>
                    <a:pt x="1648176" y="1497696"/>
                    <a:pt x="1648822" y="1495113"/>
                  </a:cubicBezTo>
                  <a:lnTo>
                    <a:pt x="1648822" y="1139257"/>
                  </a:lnTo>
                  <a:cubicBezTo>
                    <a:pt x="1648822" y="1136027"/>
                    <a:pt x="1647530" y="1132798"/>
                    <a:pt x="1645593" y="1130215"/>
                  </a:cubicBezTo>
                  <a:lnTo>
                    <a:pt x="1644947" y="1130215"/>
                  </a:lnTo>
                  <a:cubicBezTo>
                    <a:pt x="1644947" y="1130215"/>
                    <a:pt x="1626217" y="1116007"/>
                    <a:pt x="1626217" y="1116007"/>
                  </a:cubicBezTo>
                  <a:cubicBezTo>
                    <a:pt x="1533217" y="1051423"/>
                    <a:pt x="1360133" y="952610"/>
                    <a:pt x="1130215" y="937755"/>
                  </a:cubicBezTo>
                  <a:cubicBezTo>
                    <a:pt x="1121819" y="937755"/>
                    <a:pt x="1106319" y="936464"/>
                    <a:pt x="1087589" y="936464"/>
                  </a:cubicBezTo>
                  <a:cubicBezTo>
                    <a:pt x="1059818" y="936464"/>
                    <a:pt x="971985" y="936464"/>
                    <a:pt x="855088" y="962943"/>
                  </a:cubicBezTo>
                  <a:cubicBezTo>
                    <a:pt x="783400" y="979089"/>
                    <a:pt x="527649" y="1041089"/>
                    <a:pt x="308710" y="1264549"/>
                  </a:cubicBezTo>
                  <a:cubicBezTo>
                    <a:pt x="5813" y="1573905"/>
                    <a:pt x="0" y="1962053"/>
                    <a:pt x="0" y="2024053"/>
                  </a:cubicBezTo>
                  <a:cubicBezTo>
                    <a:pt x="0" y="2083470"/>
                    <a:pt x="7750" y="2523931"/>
                    <a:pt x="371356" y="2842329"/>
                  </a:cubicBezTo>
                  <a:close/>
                </a:path>
              </a:pathLst>
            </a:custGeom>
            <a:noFill/>
            <a:ln w="31381" cap="flat">
              <a:solidFill>
                <a:schemeClr val="accent2">
                  <a:alpha val="35000"/>
                </a:schemeClr>
              </a:solidFill>
              <a:prstDash val="solid"/>
              <a:miter/>
            </a:ln>
          </p:spPr>
          <p:txBody>
            <a:bodyPr rtlCol="0" anchor="ctr"/>
            <a:lstStyle/>
            <a:p>
              <a:endParaRPr lang="en-US"/>
            </a:p>
          </p:txBody>
        </p:sp>
        <p:grpSp>
          <p:nvGrpSpPr>
            <p:cNvPr id="36" name="Graphic 10">
              <a:extLst>
                <a:ext uri="{FF2B5EF4-FFF2-40B4-BE49-F238E27FC236}">
                  <a16:creationId xmlns:a16="http://schemas.microsoft.com/office/drawing/2014/main" id="{D24D61F5-533F-4895-8852-2148F4613F18}"/>
                </a:ext>
              </a:extLst>
            </p:cNvPr>
            <p:cNvGrpSpPr/>
            <p:nvPr/>
          </p:nvGrpSpPr>
          <p:grpSpPr>
            <a:xfrm rot="16200000">
              <a:off x="4265381" y="4458912"/>
              <a:ext cx="1081776" cy="1084149"/>
              <a:chOff x="2437767" y="2740233"/>
              <a:chExt cx="1081776" cy="1084149"/>
            </a:xfrm>
            <a:noFill/>
          </p:grpSpPr>
          <p:grpSp>
            <p:nvGrpSpPr>
              <p:cNvPr id="41" name="Graphic 10">
                <a:extLst>
                  <a:ext uri="{FF2B5EF4-FFF2-40B4-BE49-F238E27FC236}">
                    <a16:creationId xmlns:a16="http://schemas.microsoft.com/office/drawing/2014/main" id="{62E1602F-4D29-9114-3ED1-EB82D7668DDB}"/>
                  </a:ext>
                </a:extLst>
              </p:cNvPr>
              <p:cNvGrpSpPr/>
              <p:nvPr/>
            </p:nvGrpSpPr>
            <p:grpSpPr>
              <a:xfrm>
                <a:off x="2531866" y="2740233"/>
                <a:ext cx="987678" cy="1084149"/>
                <a:chOff x="2531866" y="2740233"/>
                <a:chExt cx="987678" cy="1084149"/>
              </a:xfrm>
              <a:noFill/>
            </p:grpSpPr>
            <p:sp>
              <p:nvSpPr>
                <p:cNvPr id="43" name="Freeform: Shape 42">
                  <a:extLst>
                    <a:ext uri="{FF2B5EF4-FFF2-40B4-BE49-F238E27FC236}">
                      <a16:creationId xmlns:a16="http://schemas.microsoft.com/office/drawing/2014/main" id="{0CCF07B4-8232-A061-B79A-BD63EBC3E08B}"/>
                    </a:ext>
                  </a:extLst>
                </p:cNvPr>
                <p:cNvSpPr/>
                <p:nvPr/>
              </p:nvSpPr>
              <p:spPr>
                <a:xfrm>
                  <a:off x="2584372" y="2740233"/>
                  <a:ext cx="924882" cy="610277"/>
                </a:xfrm>
                <a:custGeom>
                  <a:avLst/>
                  <a:gdLst>
                    <a:gd name="connsiteX0" fmla="*/ 253814 w 924882"/>
                    <a:gd name="connsiteY0" fmla="*/ 167272 h 610277"/>
                    <a:gd name="connsiteX1" fmla="*/ 373940 w 924882"/>
                    <a:gd name="connsiteY1" fmla="*/ 199564 h 610277"/>
                    <a:gd name="connsiteX2" fmla="*/ 506336 w 924882"/>
                    <a:gd name="connsiteY2" fmla="*/ 297731 h 610277"/>
                    <a:gd name="connsiteX3" fmla="*/ 556711 w 924882"/>
                    <a:gd name="connsiteY3" fmla="*/ 382336 h 610277"/>
                    <a:gd name="connsiteX4" fmla="*/ 639379 w 924882"/>
                    <a:gd name="connsiteY4" fmla="*/ 563170 h 610277"/>
                    <a:gd name="connsiteX5" fmla="*/ 820213 w 924882"/>
                    <a:gd name="connsiteY5" fmla="*/ 600628 h 610277"/>
                    <a:gd name="connsiteX6" fmla="*/ 893838 w 924882"/>
                    <a:gd name="connsiteY6" fmla="*/ 545086 h 610277"/>
                    <a:gd name="connsiteX7" fmla="*/ 924839 w 924882"/>
                    <a:gd name="connsiteY7" fmla="*/ 437877 h 610277"/>
                    <a:gd name="connsiteX8" fmla="*/ 790504 w 924882"/>
                    <a:gd name="connsiteY8" fmla="*/ 161459 h 610277"/>
                    <a:gd name="connsiteX9" fmla="*/ 437232 w 924882"/>
                    <a:gd name="connsiteY9" fmla="*/ 0 h 610277"/>
                    <a:gd name="connsiteX10" fmla="*/ 293856 w 924882"/>
                    <a:gd name="connsiteY10" fmla="*/ 22604 h 610277"/>
                    <a:gd name="connsiteX11" fmla="*/ 76855 w 924882"/>
                    <a:gd name="connsiteY11" fmla="*/ 156938 h 610277"/>
                    <a:gd name="connsiteX12" fmla="*/ 27125 w 924882"/>
                    <a:gd name="connsiteY12" fmla="*/ 217647 h 610277"/>
                    <a:gd name="connsiteX13" fmla="*/ 0 w 924882"/>
                    <a:gd name="connsiteY13" fmla="*/ 262210 h 610277"/>
                    <a:gd name="connsiteX14" fmla="*/ 253168 w 924882"/>
                    <a:gd name="connsiteY14" fmla="*/ 168563 h 610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4882" h="610277">
                      <a:moveTo>
                        <a:pt x="253814" y="167272"/>
                      </a:moveTo>
                      <a:cubicBezTo>
                        <a:pt x="310648" y="171147"/>
                        <a:pt x="356502" y="191814"/>
                        <a:pt x="373940" y="199564"/>
                      </a:cubicBezTo>
                      <a:cubicBezTo>
                        <a:pt x="398481" y="210543"/>
                        <a:pt x="457253" y="237668"/>
                        <a:pt x="506336" y="297731"/>
                      </a:cubicBezTo>
                      <a:cubicBezTo>
                        <a:pt x="525711" y="321627"/>
                        <a:pt x="536045" y="341648"/>
                        <a:pt x="556711" y="382336"/>
                      </a:cubicBezTo>
                      <a:cubicBezTo>
                        <a:pt x="617420" y="501815"/>
                        <a:pt x="600628" y="526357"/>
                        <a:pt x="639379" y="563170"/>
                      </a:cubicBezTo>
                      <a:cubicBezTo>
                        <a:pt x="683941" y="605795"/>
                        <a:pt x="758858" y="622587"/>
                        <a:pt x="820213" y="600628"/>
                      </a:cubicBezTo>
                      <a:cubicBezTo>
                        <a:pt x="864130" y="584483"/>
                        <a:pt x="888672" y="552837"/>
                        <a:pt x="893838" y="545086"/>
                      </a:cubicBezTo>
                      <a:cubicBezTo>
                        <a:pt x="922901" y="505045"/>
                        <a:pt x="924839" y="461773"/>
                        <a:pt x="924839" y="437877"/>
                      </a:cubicBezTo>
                      <a:cubicBezTo>
                        <a:pt x="927422" y="305481"/>
                        <a:pt x="814400" y="186001"/>
                        <a:pt x="790504" y="161459"/>
                      </a:cubicBezTo>
                      <a:cubicBezTo>
                        <a:pt x="744004" y="113667"/>
                        <a:pt x="616128" y="646"/>
                        <a:pt x="437232" y="0"/>
                      </a:cubicBezTo>
                      <a:cubicBezTo>
                        <a:pt x="369419" y="0"/>
                        <a:pt x="317106" y="15500"/>
                        <a:pt x="293856" y="22604"/>
                      </a:cubicBezTo>
                      <a:cubicBezTo>
                        <a:pt x="293856" y="22604"/>
                        <a:pt x="167918" y="61354"/>
                        <a:pt x="76855" y="156938"/>
                      </a:cubicBezTo>
                      <a:cubicBezTo>
                        <a:pt x="49729" y="185355"/>
                        <a:pt x="27125" y="217647"/>
                        <a:pt x="27125" y="217647"/>
                      </a:cubicBezTo>
                      <a:cubicBezTo>
                        <a:pt x="15500" y="234439"/>
                        <a:pt x="6458" y="249939"/>
                        <a:pt x="0" y="262210"/>
                      </a:cubicBezTo>
                      <a:cubicBezTo>
                        <a:pt x="27125" y="238314"/>
                        <a:pt x="125292" y="158876"/>
                        <a:pt x="253168" y="168563"/>
                      </a:cubicBezTo>
                      <a:close/>
                    </a:path>
                  </a:pathLst>
                </a:custGeom>
                <a:solidFill>
                  <a:schemeClr val="accent2">
                    <a:alpha val="35000"/>
                  </a:schemeClr>
                </a:solidFill>
                <a:ln w="31381"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15DDE41-07C7-0FEF-76DF-728771CACD4F}"/>
                    </a:ext>
                  </a:extLst>
                </p:cNvPr>
                <p:cNvSpPr/>
                <p:nvPr/>
              </p:nvSpPr>
              <p:spPr>
                <a:xfrm>
                  <a:off x="2531866" y="3142403"/>
                  <a:ext cx="987678" cy="681979"/>
                </a:xfrm>
                <a:custGeom>
                  <a:avLst/>
                  <a:gdLst>
                    <a:gd name="connsiteX0" fmla="*/ 986387 w 987678"/>
                    <a:gd name="connsiteY0" fmla="*/ 133874 h 681979"/>
                    <a:gd name="connsiteX1" fmla="*/ 974116 w 987678"/>
                    <a:gd name="connsiteY1" fmla="*/ 164228 h 681979"/>
                    <a:gd name="connsiteX2" fmla="*/ 837844 w 987678"/>
                    <a:gd name="connsiteY2" fmla="*/ 333438 h 681979"/>
                    <a:gd name="connsiteX3" fmla="*/ 515572 w 987678"/>
                    <a:gd name="connsiteY3" fmla="*/ 432251 h 681979"/>
                    <a:gd name="connsiteX4" fmla="*/ 183612 w 987678"/>
                    <a:gd name="connsiteY4" fmla="*/ 324396 h 681979"/>
                    <a:gd name="connsiteX5" fmla="*/ 80278 w 987678"/>
                    <a:gd name="connsiteY5" fmla="*/ 157124 h 681979"/>
                    <a:gd name="connsiteX6" fmla="*/ 73173 w 987678"/>
                    <a:gd name="connsiteY6" fmla="*/ 69936 h 681979"/>
                    <a:gd name="connsiteX7" fmla="*/ 87382 w 987678"/>
                    <a:gd name="connsiteY7" fmla="*/ 186 h 681979"/>
                    <a:gd name="connsiteX8" fmla="*/ 29902 w 987678"/>
                    <a:gd name="connsiteY8" fmla="*/ 75103 h 681979"/>
                    <a:gd name="connsiteX9" fmla="*/ 12465 w 987678"/>
                    <a:gd name="connsiteY9" fmla="*/ 310834 h 681979"/>
                    <a:gd name="connsiteX10" fmla="*/ 452925 w 987678"/>
                    <a:gd name="connsiteY10" fmla="*/ 680898 h 681979"/>
                    <a:gd name="connsiteX11" fmla="*/ 770677 w 987678"/>
                    <a:gd name="connsiteY11" fmla="*/ 585960 h 681979"/>
                    <a:gd name="connsiteX12" fmla="*/ 923095 w 987678"/>
                    <a:gd name="connsiteY12" fmla="*/ 412230 h 681979"/>
                    <a:gd name="connsiteX13" fmla="*/ 978637 w 987678"/>
                    <a:gd name="connsiteY13" fmla="*/ 257229 h 681979"/>
                    <a:gd name="connsiteX14" fmla="*/ 986387 w 987678"/>
                    <a:gd name="connsiteY14" fmla="*/ 205562 h 681979"/>
                    <a:gd name="connsiteX15" fmla="*/ 987679 w 987678"/>
                    <a:gd name="connsiteY15" fmla="*/ 157124 h 681979"/>
                    <a:gd name="connsiteX16" fmla="*/ 986387 w 987678"/>
                    <a:gd name="connsiteY16" fmla="*/ 134520 h 681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87678" h="681979">
                      <a:moveTo>
                        <a:pt x="986387" y="133874"/>
                      </a:moveTo>
                      <a:cubicBezTo>
                        <a:pt x="983158" y="133228"/>
                        <a:pt x="975408" y="160999"/>
                        <a:pt x="974116" y="164228"/>
                      </a:cubicBezTo>
                      <a:cubicBezTo>
                        <a:pt x="960553" y="210729"/>
                        <a:pt x="898553" y="286292"/>
                        <a:pt x="837844" y="333438"/>
                      </a:cubicBezTo>
                      <a:cubicBezTo>
                        <a:pt x="713844" y="430313"/>
                        <a:pt x="564010" y="432251"/>
                        <a:pt x="515572" y="432251"/>
                      </a:cubicBezTo>
                      <a:cubicBezTo>
                        <a:pt x="456155" y="432251"/>
                        <a:pt x="299862" y="432251"/>
                        <a:pt x="183612" y="324396"/>
                      </a:cubicBezTo>
                      <a:cubicBezTo>
                        <a:pt x="169403" y="310834"/>
                        <a:pt x="100944" y="245604"/>
                        <a:pt x="80278" y="157124"/>
                      </a:cubicBezTo>
                      <a:cubicBezTo>
                        <a:pt x="75757" y="138395"/>
                        <a:pt x="68653" y="108041"/>
                        <a:pt x="73173" y="69936"/>
                      </a:cubicBezTo>
                      <a:cubicBezTo>
                        <a:pt x="77694" y="29249"/>
                        <a:pt x="91903" y="2769"/>
                        <a:pt x="87382" y="186"/>
                      </a:cubicBezTo>
                      <a:cubicBezTo>
                        <a:pt x="81569" y="-3043"/>
                        <a:pt x="49923" y="36353"/>
                        <a:pt x="29902" y="75103"/>
                      </a:cubicBezTo>
                      <a:cubicBezTo>
                        <a:pt x="-19827" y="174562"/>
                        <a:pt x="6006" y="282417"/>
                        <a:pt x="12465" y="310834"/>
                      </a:cubicBezTo>
                      <a:cubicBezTo>
                        <a:pt x="53798" y="485855"/>
                        <a:pt x="232049" y="665398"/>
                        <a:pt x="452925" y="680898"/>
                      </a:cubicBezTo>
                      <a:cubicBezTo>
                        <a:pt x="609218" y="691877"/>
                        <a:pt x="728698" y="616315"/>
                        <a:pt x="770677" y="585960"/>
                      </a:cubicBezTo>
                      <a:cubicBezTo>
                        <a:pt x="788761" y="573043"/>
                        <a:pt x="867553" y="514918"/>
                        <a:pt x="923095" y="412230"/>
                      </a:cubicBezTo>
                      <a:cubicBezTo>
                        <a:pt x="923095" y="412230"/>
                        <a:pt x="960553" y="343125"/>
                        <a:pt x="978637" y="257229"/>
                      </a:cubicBezTo>
                      <a:cubicBezTo>
                        <a:pt x="984449" y="230104"/>
                        <a:pt x="986387" y="205562"/>
                        <a:pt x="986387" y="205562"/>
                      </a:cubicBezTo>
                      <a:cubicBezTo>
                        <a:pt x="987033" y="196520"/>
                        <a:pt x="987679" y="183604"/>
                        <a:pt x="987679" y="157124"/>
                      </a:cubicBezTo>
                      <a:cubicBezTo>
                        <a:pt x="987679" y="140333"/>
                        <a:pt x="987679" y="134520"/>
                        <a:pt x="986387" y="134520"/>
                      </a:cubicBezTo>
                      <a:close/>
                    </a:path>
                  </a:pathLst>
                </a:custGeom>
                <a:solidFill>
                  <a:schemeClr val="accent2">
                    <a:alpha val="35000"/>
                  </a:schemeClr>
                </a:solidFill>
                <a:ln w="31381" cap="flat">
                  <a:noFill/>
                  <a:prstDash val="solid"/>
                  <a:miter/>
                </a:ln>
              </p:spPr>
              <p:txBody>
                <a:bodyPr rtlCol="0" anchor="ctr"/>
                <a:lstStyle/>
                <a:p>
                  <a:endParaRPr lang="en-US"/>
                </a:p>
              </p:txBody>
            </p:sp>
          </p:grpSp>
          <p:sp>
            <p:nvSpPr>
              <p:cNvPr id="42" name="Freeform: Shape 41">
                <a:extLst>
                  <a:ext uri="{FF2B5EF4-FFF2-40B4-BE49-F238E27FC236}">
                    <a16:creationId xmlns:a16="http://schemas.microsoft.com/office/drawing/2014/main" id="{68858DE1-8018-F7A6-1B2F-BB8ECDC1DAAB}"/>
                  </a:ext>
                </a:extLst>
              </p:cNvPr>
              <p:cNvSpPr/>
              <p:nvPr/>
            </p:nvSpPr>
            <p:spPr>
              <a:xfrm>
                <a:off x="2437767" y="2957234"/>
                <a:ext cx="880950" cy="486315"/>
              </a:xfrm>
              <a:custGeom>
                <a:avLst/>
                <a:gdLst>
                  <a:gd name="connsiteX0" fmla="*/ 880276 w 880950"/>
                  <a:gd name="connsiteY0" fmla="*/ 485670 h 486315"/>
                  <a:gd name="connsiteX1" fmla="*/ 825380 w 880950"/>
                  <a:gd name="connsiteY1" fmla="*/ 461773 h 486315"/>
                  <a:gd name="connsiteX2" fmla="*/ 257689 w 880950"/>
                  <a:gd name="connsiteY2" fmla="*/ 205376 h 486315"/>
                  <a:gd name="connsiteX3" fmla="*/ 0 w 880950"/>
                  <a:gd name="connsiteY3" fmla="*/ 80084 h 486315"/>
                  <a:gd name="connsiteX4" fmla="*/ 33583 w 880950"/>
                  <a:gd name="connsiteY4" fmla="*/ 0 h 486315"/>
                  <a:gd name="connsiteX5" fmla="*/ 812463 w 880950"/>
                  <a:gd name="connsiteY5" fmla="*/ 443044 h 486315"/>
                  <a:gd name="connsiteX6" fmla="*/ 880922 w 880950"/>
                  <a:gd name="connsiteY6" fmla="*/ 486315 h 486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950" h="486315">
                    <a:moveTo>
                      <a:pt x="880276" y="485670"/>
                    </a:moveTo>
                    <a:cubicBezTo>
                      <a:pt x="880276" y="485670"/>
                      <a:pt x="837650" y="467586"/>
                      <a:pt x="825380" y="461773"/>
                    </a:cubicBezTo>
                    <a:cubicBezTo>
                      <a:pt x="667795" y="386211"/>
                      <a:pt x="570274" y="353919"/>
                      <a:pt x="257689" y="205376"/>
                    </a:cubicBezTo>
                    <a:cubicBezTo>
                      <a:pt x="195043" y="175668"/>
                      <a:pt x="106563" y="133043"/>
                      <a:pt x="0" y="80084"/>
                    </a:cubicBezTo>
                    <a:cubicBezTo>
                      <a:pt x="10979" y="53604"/>
                      <a:pt x="21958" y="26479"/>
                      <a:pt x="33583" y="0"/>
                    </a:cubicBezTo>
                    <a:cubicBezTo>
                      <a:pt x="343585" y="176314"/>
                      <a:pt x="809879" y="441107"/>
                      <a:pt x="812463" y="443044"/>
                    </a:cubicBezTo>
                    <a:cubicBezTo>
                      <a:pt x="840234" y="458544"/>
                      <a:pt x="882213" y="483732"/>
                      <a:pt x="880922" y="486315"/>
                    </a:cubicBezTo>
                    <a:close/>
                  </a:path>
                </a:pathLst>
              </a:custGeom>
              <a:solidFill>
                <a:schemeClr val="accent2">
                  <a:alpha val="35000"/>
                </a:schemeClr>
              </a:solidFill>
              <a:ln w="31381" cap="flat">
                <a:noFill/>
                <a:prstDash val="solid"/>
                <a:miter/>
              </a:ln>
            </p:spPr>
            <p:txBody>
              <a:bodyPr rtlCol="0" anchor="ctr"/>
              <a:lstStyle/>
              <a:p>
                <a:endParaRPr lang="en-US"/>
              </a:p>
            </p:txBody>
          </p:sp>
        </p:grpSp>
        <p:sp>
          <p:nvSpPr>
            <p:cNvPr id="39" name="Freeform: Shape 38">
              <a:extLst>
                <a:ext uri="{FF2B5EF4-FFF2-40B4-BE49-F238E27FC236}">
                  <a16:creationId xmlns:a16="http://schemas.microsoft.com/office/drawing/2014/main" id="{3C7D9C28-225F-2773-9BE9-9569B6EAAA85}"/>
                </a:ext>
              </a:extLst>
            </p:cNvPr>
            <p:cNvSpPr/>
            <p:nvPr/>
          </p:nvSpPr>
          <p:spPr>
            <a:xfrm rot="16200000">
              <a:off x="4274850" y="-167002"/>
              <a:ext cx="1061756" cy="2175825"/>
            </a:xfrm>
            <a:custGeom>
              <a:avLst/>
              <a:gdLst>
                <a:gd name="connsiteX0" fmla="*/ 1046902 w 1061756"/>
                <a:gd name="connsiteY0" fmla="*/ 7750 h 2175825"/>
                <a:gd name="connsiteX1" fmla="*/ 1021714 w 1061756"/>
                <a:gd name="connsiteY1" fmla="*/ 0 h 2175825"/>
                <a:gd name="connsiteX2" fmla="*/ 1020423 w 1061756"/>
                <a:gd name="connsiteY2" fmla="*/ 0 h 2175825"/>
                <a:gd name="connsiteX3" fmla="*/ 1008152 w 1061756"/>
                <a:gd name="connsiteY3" fmla="*/ 0 h 2175825"/>
                <a:gd name="connsiteX4" fmla="*/ 1008152 w 1061756"/>
                <a:gd name="connsiteY4" fmla="*/ 0 h 2175825"/>
                <a:gd name="connsiteX5" fmla="*/ 758212 w 1061756"/>
                <a:gd name="connsiteY5" fmla="*/ 48438 h 2175825"/>
                <a:gd name="connsiteX6" fmla="*/ 495357 w 1061756"/>
                <a:gd name="connsiteY6" fmla="*/ 170501 h 2175825"/>
                <a:gd name="connsiteX7" fmla="*/ 247356 w 1061756"/>
                <a:gd name="connsiteY7" fmla="*/ 390086 h 2175825"/>
                <a:gd name="connsiteX8" fmla="*/ 88480 w 1061756"/>
                <a:gd name="connsiteY8" fmla="*/ 641316 h 2175825"/>
                <a:gd name="connsiteX9" fmla="*/ 88480 w 1061756"/>
                <a:gd name="connsiteY9" fmla="*/ 642608 h 2175825"/>
                <a:gd name="connsiteX10" fmla="*/ 65875 w 1061756"/>
                <a:gd name="connsiteY10" fmla="*/ 698150 h 2175825"/>
                <a:gd name="connsiteX11" fmla="*/ 65875 w 1061756"/>
                <a:gd name="connsiteY11" fmla="*/ 698150 h 2175825"/>
                <a:gd name="connsiteX12" fmla="*/ 28417 w 1061756"/>
                <a:gd name="connsiteY12" fmla="*/ 816984 h 2175825"/>
                <a:gd name="connsiteX13" fmla="*/ 0 w 1061756"/>
                <a:gd name="connsiteY13" fmla="*/ 1059819 h 2175825"/>
                <a:gd name="connsiteX14" fmla="*/ 0 w 1061756"/>
                <a:gd name="connsiteY14" fmla="*/ 2136429 h 2175825"/>
                <a:gd name="connsiteX15" fmla="*/ 39396 w 1061756"/>
                <a:gd name="connsiteY15" fmla="*/ 2175825 h 2175825"/>
                <a:gd name="connsiteX16" fmla="*/ 346815 w 1061756"/>
                <a:gd name="connsiteY16" fmla="*/ 2175825 h 2175825"/>
                <a:gd name="connsiteX17" fmla="*/ 386211 w 1061756"/>
                <a:gd name="connsiteY17" fmla="*/ 2136429 h 2175825"/>
                <a:gd name="connsiteX18" fmla="*/ 386211 w 1061756"/>
                <a:gd name="connsiteY18" fmla="*/ 2093158 h 2175825"/>
                <a:gd name="connsiteX19" fmla="*/ 386211 w 1061756"/>
                <a:gd name="connsiteY19" fmla="*/ 2093158 h 2175825"/>
                <a:gd name="connsiteX20" fmla="*/ 386211 w 1061756"/>
                <a:gd name="connsiteY20" fmla="*/ 2006616 h 2175825"/>
                <a:gd name="connsiteX21" fmla="*/ 386211 w 1061756"/>
                <a:gd name="connsiteY21" fmla="*/ 2006616 h 2175825"/>
                <a:gd name="connsiteX22" fmla="*/ 386211 w 1061756"/>
                <a:gd name="connsiteY22" fmla="*/ 1130215 h 2175825"/>
                <a:gd name="connsiteX23" fmla="*/ 386211 w 1061756"/>
                <a:gd name="connsiteY23" fmla="*/ 1116007 h 2175825"/>
                <a:gd name="connsiteX24" fmla="*/ 392023 w 1061756"/>
                <a:gd name="connsiteY24" fmla="*/ 975214 h 2175825"/>
                <a:gd name="connsiteX25" fmla="*/ 415919 w 1061756"/>
                <a:gd name="connsiteY25" fmla="*/ 862838 h 2175825"/>
                <a:gd name="connsiteX26" fmla="*/ 544441 w 1061756"/>
                <a:gd name="connsiteY26" fmla="*/ 634858 h 2175825"/>
                <a:gd name="connsiteX27" fmla="*/ 703316 w 1061756"/>
                <a:gd name="connsiteY27" fmla="*/ 495357 h 2175825"/>
                <a:gd name="connsiteX28" fmla="*/ 824734 w 1061756"/>
                <a:gd name="connsiteY28" fmla="*/ 434002 h 2175825"/>
                <a:gd name="connsiteX29" fmla="*/ 1007506 w 1061756"/>
                <a:gd name="connsiteY29" fmla="*/ 386211 h 2175825"/>
                <a:gd name="connsiteX30" fmla="*/ 1018485 w 1061756"/>
                <a:gd name="connsiteY30" fmla="*/ 386211 h 2175825"/>
                <a:gd name="connsiteX31" fmla="*/ 1022360 w 1061756"/>
                <a:gd name="connsiteY31" fmla="*/ 386211 h 2175825"/>
                <a:gd name="connsiteX32" fmla="*/ 1061756 w 1061756"/>
                <a:gd name="connsiteY32" fmla="*/ 346815 h 2175825"/>
                <a:gd name="connsiteX33" fmla="*/ 1061756 w 1061756"/>
                <a:gd name="connsiteY33" fmla="*/ 39396 h 2175825"/>
                <a:gd name="connsiteX34" fmla="*/ 1046256 w 1061756"/>
                <a:gd name="connsiteY34" fmla="*/ 8396 h 217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61756" h="2175825">
                  <a:moveTo>
                    <a:pt x="1046902" y="7750"/>
                  </a:moveTo>
                  <a:cubicBezTo>
                    <a:pt x="1036569" y="646"/>
                    <a:pt x="1023005" y="0"/>
                    <a:pt x="1021714" y="0"/>
                  </a:cubicBezTo>
                  <a:cubicBezTo>
                    <a:pt x="1021714" y="0"/>
                    <a:pt x="1021068" y="0"/>
                    <a:pt x="1020423" y="0"/>
                  </a:cubicBezTo>
                  <a:cubicBezTo>
                    <a:pt x="1016547" y="0"/>
                    <a:pt x="1012026" y="0"/>
                    <a:pt x="1008152" y="0"/>
                  </a:cubicBezTo>
                  <a:lnTo>
                    <a:pt x="1008152" y="0"/>
                  </a:lnTo>
                  <a:cubicBezTo>
                    <a:pt x="905463" y="7750"/>
                    <a:pt x="820859" y="28417"/>
                    <a:pt x="758212" y="48438"/>
                  </a:cubicBezTo>
                  <a:cubicBezTo>
                    <a:pt x="628400" y="89126"/>
                    <a:pt x="536690" y="144022"/>
                    <a:pt x="495357" y="170501"/>
                  </a:cubicBezTo>
                  <a:cubicBezTo>
                    <a:pt x="364252" y="254460"/>
                    <a:pt x="285460" y="345523"/>
                    <a:pt x="247356" y="390086"/>
                  </a:cubicBezTo>
                  <a:cubicBezTo>
                    <a:pt x="247356" y="390086"/>
                    <a:pt x="138855" y="517316"/>
                    <a:pt x="88480" y="641316"/>
                  </a:cubicBezTo>
                  <a:cubicBezTo>
                    <a:pt x="88480" y="641316"/>
                    <a:pt x="88480" y="642608"/>
                    <a:pt x="88480" y="642608"/>
                  </a:cubicBezTo>
                  <a:cubicBezTo>
                    <a:pt x="83959" y="653587"/>
                    <a:pt x="75563" y="672316"/>
                    <a:pt x="65875" y="698150"/>
                  </a:cubicBezTo>
                  <a:cubicBezTo>
                    <a:pt x="65875" y="698150"/>
                    <a:pt x="65875" y="698150"/>
                    <a:pt x="65875" y="698150"/>
                  </a:cubicBezTo>
                  <a:cubicBezTo>
                    <a:pt x="65875" y="698150"/>
                    <a:pt x="42625" y="760150"/>
                    <a:pt x="28417" y="816984"/>
                  </a:cubicBezTo>
                  <a:cubicBezTo>
                    <a:pt x="18083" y="858318"/>
                    <a:pt x="3229" y="944860"/>
                    <a:pt x="0" y="1059819"/>
                  </a:cubicBezTo>
                  <a:lnTo>
                    <a:pt x="0" y="2136429"/>
                  </a:lnTo>
                  <a:cubicBezTo>
                    <a:pt x="0" y="2157742"/>
                    <a:pt x="17437" y="2175825"/>
                    <a:pt x="39396" y="2175825"/>
                  </a:cubicBezTo>
                  <a:lnTo>
                    <a:pt x="346815" y="2175825"/>
                  </a:lnTo>
                  <a:cubicBezTo>
                    <a:pt x="368127" y="2175825"/>
                    <a:pt x="386211" y="2158388"/>
                    <a:pt x="386211" y="2136429"/>
                  </a:cubicBezTo>
                  <a:lnTo>
                    <a:pt x="386211" y="2093158"/>
                  </a:lnTo>
                  <a:lnTo>
                    <a:pt x="386211" y="2093158"/>
                  </a:lnTo>
                  <a:lnTo>
                    <a:pt x="386211" y="2006616"/>
                  </a:lnTo>
                  <a:lnTo>
                    <a:pt x="386211" y="2006616"/>
                  </a:lnTo>
                  <a:lnTo>
                    <a:pt x="386211" y="1130215"/>
                  </a:lnTo>
                  <a:cubicBezTo>
                    <a:pt x="386211" y="1125694"/>
                    <a:pt x="386211" y="1121173"/>
                    <a:pt x="386211" y="1116007"/>
                  </a:cubicBezTo>
                  <a:cubicBezTo>
                    <a:pt x="388148" y="1041735"/>
                    <a:pt x="388794" y="1004922"/>
                    <a:pt x="392023" y="975214"/>
                  </a:cubicBezTo>
                  <a:cubicBezTo>
                    <a:pt x="395252" y="945505"/>
                    <a:pt x="401711" y="908047"/>
                    <a:pt x="415919" y="862838"/>
                  </a:cubicBezTo>
                  <a:cubicBezTo>
                    <a:pt x="452732" y="746588"/>
                    <a:pt x="516024" y="669087"/>
                    <a:pt x="544441" y="634858"/>
                  </a:cubicBezTo>
                  <a:cubicBezTo>
                    <a:pt x="607733" y="559941"/>
                    <a:pt x="671671" y="515378"/>
                    <a:pt x="703316" y="495357"/>
                  </a:cubicBezTo>
                  <a:cubicBezTo>
                    <a:pt x="716233" y="486961"/>
                    <a:pt x="760796" y="459190"/>
                    <a:pt x="824734" y="434002"/>
                  </a:cubicBezTo>
                  <a:cubicBezTo>
                    <a:pt x="896422" y="405586"/>
                    <a:pt x="960360" y="392669"/>
                    <a:pt x="1007506" y="386211"/>
                  </a:cubicBezTo>
                  <a:cubicBezTo>
                    <a:pt x="1011381" y="386211"/>
                    <a:pt x="1014610" y="386211"/>
                    <a:pt x="1018485" y="386211"/>
                  </a:cubicBezTo>
                  <a:lnTo>
                    <a:pt x="1022360" y="386211"/>
                  </a:lnTo>
                  <a:cubicBezTo>
                    <a:pt x="1044318" y="386211"/>
                    <a:pt x="1061756" y="368773"/>
                    <a:pt x="1061756" y="346815"/>
                  </a:cubicBezTo>
                  <a:lnTo>
                    <a:pt x="1061756" y="39396"/>
                  </a:lnTo>
                  <a:cubicBezTo>
                    <a:pt x="1061756" y="39396"/>
                    <a:pt x="1060464" y="18729"/>
                    <a:pt x="1046256" y="8396"/>
                  </a:cubicBezTo>
                  <a:close/>
                </a:path>
              </a:pathLst>
            </a:custGeom>
            <a:noFill/>
            <a:ln w="31381" cap="flat">
              <a:solidFill>
                <a:schemeClr val="accent2">
                  <a:alpha val="35000"/>
                </a:schemeClr>
              </a:solid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A5371C48-47F2-AC95-0057-A4AA2262EEA6}"/>
                </a:ext>
              </a:extLst>
            </p:cNvPr>
            <p:cNvSpPr/>
            <p:nvPr/>
          </p:nvSpPr>
          <p:spPr>
            <a:xfrm rot="16200000">
              <a:off x="4138579" y="1165360"/>
              <a:ext cx="2168074" cy="3008309"/>
            </a:xfrm>
            <a:custGeom>
              <a:avLst/>
              <a:gdLst>
                <a:gd name="connsiteX0" fmla="*/ 1797364 w 2168074"/>
                <a:gd name="connsiteY0" fmla="*/ 268668 h 3008309"/>
                <a:gd name="connsiteX1" fmla="*/ 1081131 w 2168074"/>
                <a:gd name="connsiteY1" fmla="*/ 0 h 3008309"/>
                <a:gd name="connsiteX2" fmla="*/ 758858 w 2168074"/>
                <a:gd name="connsiteY2" fmla="*/ 48438 h 3008309"/>
                <a:gd name="connsiteX3" fmla="*/ 89126 w 2168074"/>
                <a:gd name="connsiteY3" fmla="*/ 641962 h 3008309"/>
                <a:gd name="connsiteX4" fmla="*/ 89126 w 2168074"/>
                <a:gd name="connsiteY4" fmla="*/ 643254 h 3008309"/>
                <a:gd name="connsiteX5" fmla="*/ 66521 w 2168074"/>
                <a:gd name="connsiteY5" fmla="*/ 698796 h 3008309"/>
                <a:gd name="connsiteX6" fmla="*/ 29063 w 2168074"/>
                <a:gd name="connsiteY6" fmla="*/ 817630 h 3008309"/>
                <a:gd name="connsiteX7" fmla="*/ 0 w 2168074"/>
                <a:gd name="connsiteY7" fmla="*/ 1060465 h 3008309"/>
                <a:gd name="connsiteX8" fmla="*/ 0 w 2168074"/>
                <a:gd name="connsiteY8" fmla="*/ 2940496 h 3008309"/>
                <a:gd name="connsiteX9" fmla="*/ 0 w 2168074"/>
                <a:gd name="connsiteY9" fmla="*/ 2940496 h 3008309"/>
                <a:gd name="connsiteX10" fmla="*/ 0 w 2168074"/>
                <a:gd name="connsiteY10" fmla="*/ 2940496 h 3008309"/>
                <a:gd name="connsiteX11" fmla="*/ 0 w 2168074"/>
                <a:gd name="connsiteY11" fmla="*/ 2968913 h 3008309"/>
                <a:gd name="connsiteX12" fmla="*/ 39396 w 2168074"/>
                <a:gd name="connsiteY12" fmla="*/ 3008309 h 3008309"/>
                <a:gd name="connsiteX13" fmla="*/ 347460 w 2168074"/>
                <a:gd name="connsiteY13" fmla="*/ 3008309 h 3008309"/>
                <a:gd name="connsiteX14" fmla="*/ 386856 w 2168074"/>
                <a:gd name="connsiteY14" fmla="*/ 2968913 h 3008309"/>
                <a:gd name="connsiteX15" fmla="*/ 386856 w 2168074"/>
                <a:gd name="connsiteY15" fmla="*/ 2872683 h 3008309"/>
                <a:gd name="connsiteX16" fmla="*/ 386856 w 2168074"/>
                <a:gd name="connsiteY16" fmla="*/ 2872683 h 3008309"/>
                <a:gd name="connsiteX17" fmla="*/ 386856 w 2168074"/>
                <a:gd name="connsiteY17" fmla="*/ 1130861 h 3008309"/>
                <a:gd name="connsiteX18" fmla="*/ 386856 w 2168074"/>
                <a:gd name="connsiteY18" fmla="*/ 1116652 h 3008309"/>
                <a:gd name="connsiteX19" fmla="*/ 392669 w 2168074"/>
                <a:gd name="connsiteY19" fmla="*/ 975860 h 3008309"/>
                <a:gd name="connsiteX20" fmla="*/ 416565 w 2168074"/>
                <a:gd name="connsiteY20" fmla="*/ 863484 h 3008309"/>
                <a:gd name="connsiteX21" fmla="*/ 1081131 w 2168074"/>
                <a:gd name="connsiteY21" fmla="*/ 385565 h 3008309"/>
                <a:gd name="connsiteX22" fmla="*/ 1782510 w 2168074"/>
                <a:gd name="connsiteY22" fmla="*/ 1086944 h 3008309"/>
                <a:gd name="connsiteX23" fmla="*/ 1081131 w 2168074"/>
                <a:gd name="connsiteY23" fmla="*/ 1788323 h 3008309"/>
                <a:gd name="connsiteX24" fmla="*/ 1028818 w 2168074"/>
                <a:gd name="connsiteY24" fmla="*/ 1785740 h 3008309"/>
                <a:gd name="connsiteX25" fmla="*/ 849921 w 2168074"/>
                <a:gd name="connsiteY25" fmla="*/ 1750218 h 3008309"/>
                <a:gd name="connsiteX26" fmla="*/ 551545 w 2168074"/>
                <a:gd name="connsiteY26" fmla="*/ 1605551 h 3008309"/>
                <a:gd name="connsiteX27" fmla="*/ 551545 w 2168074"/>
                <a:gd name="connsiteY27" fmla="*/ 1605551 h 3008309"/>
                <a:gd name="connsiteX28" fmla="*/ 525711 w 2168074"/>
                <a:gd name="connsiteY28" fmla="*/ 1606197 h 3008309"/>
                <a:gd name="connsiteX29" fmla="*/ 519899 w 2168074"/>
                <a:gd name="connsiteY29" fmla="*/ 1615884 h 3008309"/>
                <a:gd name="connsiteX30" fmla="*/ 519899 w 2168074"/>
                <a:gd name="connsiteY30" fmla="*/ 1971740 h 3008309"/>
                <a:gd name="connsiteX31" fmla="*/ 523128 w 2168074"/>
                <a:gd name="connsiteY31" fmla="*/ 1980782 h 3008309"/>
                <a:gd name="connsiteX32" fmla="*/ 523774 w 2168074"/>
                <a:gd name="connsiteY32" fmla="*/ 1980782 h 3008309"/>
                <a:gd name="connsiteX33" fmla="*/ 542503 w 2168074"/>
                <a:gd name="connsiteY33" fmla="*/ 1994991 h 3008309"/>
                <a:gd name="connsiteX34" fmla="*/ 1038506 w 2168074"/>
                <a:gd name="connsiteY34" fmla="*/ 2173242 h 3008309"/>
                <a:gd name="connsiteX35" fmla="*/ 1081131 w 2168074"/>
                <a:gd name="connsiteY35" fmla="*/ 2174533 h 3008309"/>
                <a:gd name="connsiteX36" fmla="*/ 1313632 w 2168074"/>
                <a:gd name="connsiteY36" fmla="*/ 2148054 h 3008309"/>
                <a:gd name="connsiteX37" fmla="*/ 1860011 w 2168074"/>
                <a:gd name="connsiteY37" fmla="*/ 1846448 h 3008309"/>
                <a:gd name="connsiteX38" fmla="*/ 2168075 w 2168074"/>
                <a:gd name="connsiteY38" fmla="*/ 1087590 h 3008309"/>
                <a:gd name="connsiteX39" fmla="*/ 1796718 w 2168074"/>
                <a:gd name="connsiteY39" fmla="*/ 269314 h 3008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168074" h="3008309">
                  <a:moveTo>
                    <a:pt x="1797364" y="268668"/>
                  </a:moveTo>
                  <a:cubicBezTo>
                    <a:pt x="1756031" y="232501"/>
                    <a:pt x="1484133" y="1292"/>
                    <a:pt x="1081131" y="0"/>
                  </a:cubicBezTo>
                  <a:cubicBezTo>
                    <a:pt x="1017839" y="0"/>
                    <a:pt x="899005" y="5167"/>
                    <a:pt x="758858" y="48438"/>
                  </a:cubicBezTo>
                  <a:cubicBezTo>
                    <a:pt x="459836" y="141438"/>
                    <a:pt x="215710" y="359731"/>
                    <a:pt x="89126" y="641962"/>
                  </a:cubicBezTo>
                  <a:cubicBezTo>
                    <a:pt x="89126" y="641962"/>
                    <a:pt x="89126" y="642608"/>
                    <a:pt x="89126" y="643254"/>
                  </a:cubicBezTo>
                  <a:cubicBezTo>
                    <a:pt x="84604" y="654233"/>
                    <a:pt x="76209" y="672962"/>
                    <a:pt x="66521" y="698796"/>
                  </a:cubicBezTo>
                  <a:cubicBezTo>
                    <a:pt x="52959" y="734317"/>
                    <a:pt x="40042" y="773713"/>
                    <a:pt x="29063" y="817630"/>
                  </a:cubicBezTo>
                  <a:cubicBezTo>
                    <a:pt x="6458" y="909984"/>
                    <a:pt x="0" y="993297"/>
                    <a:pt x="0" y="1060465"/>
                  </a:cubicBezTo>
                  <a:lnTo>
                    <a:pt x="0" y="2940496"/>
                  </a:lnTo>
                  <a:lnTo>
                    <a:pt x="0" y="2940496"/>
                  </a:lnTo>
                  <a:cubicBezTo>
                    <a:pt x="0" y="2940496"/>
                    <a:pt x="0" y="2940496"/>
                    <a:pt x="0" y="2940496"/>
                  </a:cubicBezTo>
                  <a:lnTo>
                    <a:pt x="0" y="2968913"/>
                  </a:lnTo>
                  <a:cubicBezTo>
                    <a:pt x="0" y="2990872"/>
                    <a:pt x="17438" y="3008309"/>
                    <a:pt x="39396" y="3008309"/>
                  </a:cubicBezTo>
                  <a:lnTo>
                    <a:pt x="347460" y="3008309"/>
                  </a:lnTo>
                  <a:cubicBezTo>
                    <a:pt x="369419" y="3008309"/>
                    <a:pt x="386856" y="2990872"/>
                    <a:pt x="386856" y="2968913"/>
                  </a:cubicBezTo>
                  <a:lnTo>
                    <a:pt x="386856" y="2872683"/>
                  </a:lnTo>
                  <a:lnTo>
                    <a:pt x="386856" y="2872683"/>
                  </a:lnTo>
                  <a:lnTo>
                    <a:pt x="386856" y="1130861"/>
                  </a:lnTo>
                  <a:cubicBezTo>
                    <a:pt x="386856" y="1126340"/>
                    <a:pt x="386856" y="1121819"/>
                    <a:pt x="386856" y="1116652"/>
                  </a:cubicBezTo>
                  <a:cubicBezTo>
                    <a:pt x="388794" y="1042381"/>
                    <a:pt x="389440" y="1004922"/>
                    <a:pt x="392669" y="975860"/>
                  </a:cubicBezTo>
                  <a:cubicBezTo>
                    <a:pt x="395898" y="946151"/>
                    <a:pt x="402356" y="908047"/>
                    <a:pt x="416565" y="863484"/>
                  </a:cubicBezTo>
                  <a:cubicBezTo>
                    <a:pt x="509565" y="585774"/>
                    <a:pt x="771775" y="385565"/>
                    <a:pt x="1081131" y="385565"/>
                  </a:cubicBezTo>
                  <a:cubicBezTo>
                    <a:pt x="1468633" y="385565"/>
                    <a:pt x="1782510" y="699442"/>
                    <a:pt x="1782510" y="1086944"/>
                  </a:cubicBezTo>
                  <a:cubicBezTo>
                    <a:pt x="1782510" y="1474446"/>
                    <a:pt x="1468633" y="1788323"/>
                    <a:pt x="1081131" y="1788323"/>
                  </a:cubicBezTo>
                  <a:cubicBezTo>
                    <a:pt x="1055298" y="1788323"/>
                    <a:pt x="1028818" y="1785740"/>
                    <a:pt x="1028818" y="1785740"/>
                  </a:cubicBezTo>
                  <a:cubicBezTo>
                    <a:pt x="1007506" y="1783802"/>
                    <a:pt x="939047" y="1777344"/>
                    <a:pt x="849921" y="1750218"/>
                  </a:cubicBezTo>
                  <a:cubicBezTo>
                    <a:pt x="678775" y="1697906"/>
                    <a:pt x="553482" y="1606843"/>
                    <a:pt x="551545" y="1605551"/>
                  </a:cubicBezTo>
                  <a:cubicBezTo>
                    <a:pt x="551545" y="1605551"/>
                    <a:pt x="551545" y="1605551"/>
                    <a:pt x="551545" y="1605551"/>
                  </a:cubicBezTo>
                  <a:cubicBezTo>
                    <a:pt x="545086" y="1600384"/>
                    <a:pt x="533461" y="1600384"/>
                    <a:pt x="525711" y="1606197"/>
                  </a:cubicBezTo>
                  <a:cubicBezTo>
                    <a:pt x="521836" y="1609426"/>
                    <a:pt x="520544" y="1613301"/>
                    <a:pt x="519899" y="1615884"/>
                  </a:cubicBezTo>
                  <a:lnTo>
                    <a:pt x="519899" y="1971740"/>
                  </a:lnTo>
                  <a:cubicBezTo>
                    <a:pt x="519899" y="1974970"/>
                    <a:pt x="521190" y="1978199"/>
                    <a:pt x="523128" y="1980782"/>
                  </a:cubicBezTo>
                  <a:lnTo>
                    <a:pt x="523774" y="1980782"/>
                  </a:lnTo>
                  <a:cubicBezTo>
                    <a:pt x="523774" y="1980782"/>
                    <a:pt x="542503" y="1994991"/>
                    <a:pt x="542503" y="1994991"/>
                  </a:cubicBezTo>
                  <a:cubicBezTo>
                    <a:pt x="635504" y="2059574"/>
                    <a:pt x="808588" y="2158387"/>
                    <a:pt x="1038506" y="2173242"/>
                  </a:cubicBezTo>
                  <a:cubicBezTo>
                    <a:pt x="1046902" y="2173242"/>
                    <a:pt x="1062402" y="2174533"/>
                    <a:pt x="1081131" y="2174533"/>
                  </a:cubicBezTo>
                  <a:cubicBezTo>
                    <a:pt x="1108902" y="2174533"/>
                    <a:pt x="1196736" y="2174533"/>
                    <a:pt x="1313632" y="2148054"/>
                  </a:cubicBezTo>
                  <a:cubicBezTo>
                    <a:pt x="1385320" y="2131908"/>
                    <a:pt x="1641072" y="2069908"/>
                    <a:pt x="1860011" y="1846448"/>
                  </a:cubicBezTo>
                  <a:cubicBezTo>
                    <a:pt x="2162262" y="1537738"/>
                    <a:pt x="2168075" y="1149590"/>
                    <a:pt x="2168075" y="1087590"/>
                  </a:cubicBezTo>
                  <a:cubicBezTo>
                    <a:pt x="2168075" y="1028173"/>
                    <a:pt x="2160324" y="587712"/>
                    <a:pt x="1796718" y="269314"/>
                  </a:cubicBezTo>
                  <a:close/>
                </a:path>
              </a:pathLst>
            </a:custGeom>
            <a:noFill/>
            <a:ln w="31381" cap="flat">
              <a:solidFill>
                <a:schemeClr val="accent2">
                  <a:alpha val="35000"/>
                </a:schemeClr>
              </a:solidFill>
              <a:prstDash val="solid"/>
              <a:miter/>
            </a:ln>
          </p:spPr>
          <p:txBody>
            <a:bodyPr rtlCol="0" anchor="ctr"/>
            <a:lstStyle/>
            <a:p>
              <a:endParaRPr lang="en-US"/>
            </a:p>
          </p:txBody>
        </p:sp>
      </p:grpSp>
      <p:sp>
        <p:nvSpPr>
          <p:cNvPr id="37" name="Slide Number Placeholder 5">
            <a:extLst>
              <a:ext uri="{FF2B5EF4-FFF2-40B4-BE49-F238E27FC236}">
                <a16:creationId xmlns:a16="http://schemas.microsoft.com/office/drawing/2014/main" id="{04562291-6444-BC84-7626-C8DD232FC6F8}"/>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cxnSp>
        <p:nvCxnSpPr>
          <p:cNvPr id="38" name="Straight Connector 37">
            <a:extLst>
              <a:ext uri="{FF2B5EF4-FFF2-40B4-BE49-F238E27FC236}">
                <a16:creationId xmlns:a16="http://schemas.microsoft.com/office/drawing/2014/main" id="{A089D954-F476-A65C-1CFF-3F1AEEE6E80A}"/>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740F8220-3CC7-DC49-3A22-F6470916F8E5}"/>
              </a:ext>
            </a:extLst>
          </p:cNvPr>
          <p:cNvSpPr/>
          <p:nvPr userDrawn="1"/>
        </p:nvSpPr>
        <p:spPr>
          <a:xfrm>
            <a:off x="12192001" y="-729343"/>
            <a:ext cx="1077912" cy="8316686"/>
          </a:xfrm>
          <a:prstGeom prst="rect">
            <a:avLst/>
          </a:prstGeom>
          <a:solidFill>
            <a:srgbClr val="E7EA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A0C57F96-D737-8A18-525C-8ED010542948}"/>
              </a:ext>
            </a:extLst>
          </p:cNvPr>
          <p:cNvSpPr>
            <a:spLocks noGrp="1"/>
          </p:cNvSpPr>
          <p:nvPr>
            <p:ph type="title" hasCustomPrompt="1"/>
          </p:nvPr>
        </p:nvSpPr>
        <p:spPr>
          <a:xfrm>
            <a:off x="500402" y="659820"/>
            <a:ext cx="7212831" cy="986560"/>
          </a:xfrm>
          <a:prstGeom prst="rect">
            <a:avLst/>
          </a:prstGeom>
        </p:spPr>
        <p:txBody>
          <a:bodyPr vert="horz" lIns="0" tIns="91440" rIns="91440" bIns="45720" rtlCol="0" anchor="t">
            <a:noAutofit/>
          </a:bodyPr>
          <a:lstStyle/>
          <a:p>
            <a:r>
              <a:rPr lang="en-US"/>
              <a:t>Click to add title</a:t>
            </a:r>
          </a:p>
        </p:txBody>
      </p:sp>
      <p:sp>
        <p:nvSpPr>
          <p:cNvPr id="3" name="Text Placeholder 2">
            <a:extLst>
              <a:ext uri="{FF2B5EF4-FFF2-40B4-BE49-F238E27FC236}">
                <a16:creationId xmlns:a16="http://schemas.microsoft.com/office/drawing/2014/main" id="{63525992-4322-C866-1C63-500801632512}"/>
              </a:ext>
            </a:extLst>
          </p:cNvPr>
          <p:cNvSpPr>
            <a:spLocks noGrp="1"/>
          </p:cNvSpPr>
          <p:nvPr>
            <p:ph idx="1"/>
          </p:nvPr>
        </p:nvSpPr>
        <p:spPr>
          <a:xfrm>
            <a:off x="500403" y="1674342"/>
            <a:ext cx="7212830" cy="4194752"/>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0585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2 columns">
    <p:spTree>
      <p:nvGrpSpPr>
        <p:cNvPr id="1" name=""/>
        <p:cNvGrpSpPr/>
        <p:nvPr/>
      </p:nvGrpSpPr>
      <p:grpSpPr>
        <a:xfrm>
          <a:off x="0" y="0"/>
          <a:ext cx="0" cy="0"/>
          <a:chOff x="0" y="0"/>
          <a:chExt cx="0" cy="0"/>
        </a:xfrm>
      </p:grpSpPr>
      <p:sp>
        <p:nvSpPr>
          <p:cNvPr id="19" name="Text Placeholder 2">
            <a:extLst>
              <a:ext uri="{FF2B5EF4-FFF2-40B4-BE49-F238E27FC236}">
                <a16:creationId xmlns:a16="http://schemas.microsoft.com/office/drawing/2014/main" id="{2935CC99-689E-9420-38F8-B63504F33729}"/>
              </a:ext>
            </a:extLst>
          </p:cNvPr>
          <p:cNvSpPr>
            <a:spLocks noGrp="1"/>
          </p:cNvSpPr>
          <p:nvPr>
            <p:ph idx="13" hasCustomPrompt="1"/>
          </p:nvPr>
        </p:nvSpPr>
        <p:spPr>
          <a:xfrm>
            <a:off x="6550025" y="1672395"/>
            <a:ext cx="5141572" cy="4194752"/>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Placeholder 1">
            <a:extLst>
              <a:ext uri="{FF2B5EF4-FFF2-40B4-BE49-F238E27FC236}">
                <a16:creationId xmlns:a16="http://schemas.microsoft.com/office/drawing/2014/main" id="{4191857D-F713-8C23-070B-7025EFC61608}"/>
              </a:ext>
            </a:extLst>
          </p:cNvPr>
          <p:cNvSpPr>
            <a:spLocks noGrp="1"/>
          </p:cNvSpPr>
          <p:nvPr>
            <p:ph type="title" hasCustomPrompt="1"/>
          </p:nvPr>
        </p:nvSpPr>
        <p:spPr>
          <a:xfrm>
            <a:off x="500403" y="659820"/>
            <a:ext cx="11191194" cy="986560"/>
          </a:xfrm>
          <a:prstGeom prst="rect">
            <a:avLst/>
          </a:prstGeom>
        </p:spPr>
        <p:txBody>
          <a:bodyPr vert="horz" lIns="0" tIns="91440" rIns="91440" bIns="45720" rtlCol="0" anchor="t">
            <a:noAutofit/>
          </a:bodyPr>
          <a:lstStyle/>
          <a:p>
            <a:r>
              <a:rPr lang="en-US"/>
              <a:t>Click to add title</a:t>
            </a:r>
          </a:p>
        </p:txBody>
      </p:sp>
      <p:sp>
        <p:nvSpPr>
          <p:cNvPr id="18" name="Text Placeholder 2">
            <a:extLst>
              <a:ext uri="{FF2B5EF4-FFF2-40B4-BE49-F238E27FC236}">
                <a16:creationId xmlns:a16="http://schemas.microsoft.com/office/drawing/2014/main" id="{34A1D759-6DA5-2900-66E2-28CEA886435B}"/>
              </a:ext>
            </a:extLst>
          </p:cNvPr>
          <p:cNvSpPr>
            <a:spLocks noGrp="1"/>
          </p:cNvSpPr>
          <p:nvPr>
            <p:ph idx="1"/>
          </p:nvPr>
        </p:nvSpPr>
        <p:spPr>
          <a:xfrm>
            <a:off x="500403" y="1674342"/>
            <a:ext cx="5141572" cy="4194752"/>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9" name="Slide Number Placeholder 5">
            <a:extLst>
              <a:ext uri="{FF2B5EF4-FFF2-40B4-BE49-F238E27FC236}">
                <a16:creationId xmlns:a16="http://schemas.microsoft.com/office/drawing/2014/main" id="{1461C50D-D47B-B6E8-D1D4-EBF6E27329F1}"/>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cxnSp>
        <p:nvCxnSpPr>
          <p:cNvPr id="40" name="Straight Connector 39">
            <a:extLst>
              <a:ext uri="{FF2B5EF4-FFF2-40B4-BE49-F238E27FC236}">
                <a16:creationId xmlns:a16="http://schemas.microsoft.com/office/drawing/2014/main" id="{A46094C8-9BC0-0D63-9115-1B7A6B820E38}"/>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096AAEBA-F314-D80B-6814-A7A2F1CC4920}"/>
              </a:ext>
            </a:extLst>
          </p:cNvPr>
          <p:cNvGrpSpPr/>
          <p:nvPr userDrawn="1"/>
        </p:nvGrpSpPr>
        <p:grpSpPr>
          <a:xfrm>
            <a:off x="10804274" y="6514708"/>
            <a:ext cx="369985" cy="256978"/>
            <a:chOff x="10149255" y="6501990"/>
            <a:chExt cx="480744" cy="333907"/>
          </a:xfrm>
          <a:solidFill>
            <a:schemeClr val="accent1"/>
          </a:solidFill>
        </p:grpSpPr>
        <p:sp>
          <p:nvSpPr>
            <p:cNvPr id="34" name="Freeform: Shape 33">
              <a:extLst>
                <a:ext uri="{FF2B5EF4-FFF2-40B4-BE49-F238E27FC236}">
                  <a16:creationId xmlns:a16="http://schemas.microsoft.com/office/drawing/2014/main" id="{634956E7-780F-423E-3912-7E527E9678EB}"/>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solidFill>
              <a:srgbClr val="A6A6A6"/>
            </a:solidFill>
            <a:ln w="5412" cap="flat">
              <a:noFill/>
              <a:prstDash val="solid"/>
              <a:miter/>
            </a:ln>
          </p:spPr>
          <p:txBody>
            <a:bodyPr rtlCol="0" anchor="ctr"/>
            <a:lstStyle/>
            <a:p>
              <a:endParaRPr lang="en-US"/>
            </a:p>
          </p:txBody>
        </p:sp>
        <p:grpSp>
          <p:nvGrpSpPr>
            <p:cNvPr id="35" name="Graphic 1">
              <a:extLst>
                <a:ext uri="{FF2B5EF4-FFF2-40B4-BE49-F238E27FC236}">
                  <a16:creationId xmlns:a16="http://schemas.microsoft.com/office/drawing/2014/main" id="{62437988-2E74-8313-A831-B9E27B3C4AC1}"/>
                </a:ext>
              </a:extLst>
            </p:cNvPr>
            <p:cNvGrpSpPr/>
            <p:nvPr/>
          </p:nvGrpSpPr>
          <p:grpSpPr>
            <a:xfrm>
              <a:off x="10193918" y="6627451"/>
              <a:ext cx="91567" cy="91768"/>
              <a:chOff x="10193918" y="6627451"/>
              <a:chExt cx="91567" cy="91768"/>
            </a:xfrm>
            <a:grpFill/>
          </p:grpSpPr>
          <p:grpSp>
            <p:nvGrpSpPr>
              <p:cNvPr id="41" name="Graphic 1">
                <a:extLst>
                  <a:ext uri="{FF2B5EF4-FFF2-40B4-BE49-F238E27FC236}">
                    <a16:creationId xmlns:a16="http://schemas.microsoft.com/office/drawing/2014/main" id="{CFC267B7-E46C-F729-857D-6F1D06BB3A1F}"/>
                  </a:ext>
                </a:extLst>
              </p:cNvPr>
              <p:cNvGrpSpPr/>
              <p:nvPr/>
            </p:nvGrpSpPr>
            <p:grpSpPr>
              <a:xfrm>
                <a:off x="10201883" y="6627451"/>
                <a:ext cx="83602" cy="91768"/>
                <a:chOff x="10201883" y="6627451"/>
                <a:chExt cx="83602" cy="91768"/>
              </a:xfrm>
              <a:grpFill/>
            </p:grpSpPr>
            <p:sp>
              <p:nvSpPr>
                <p:cNvPr id="43" name="Freeform: Shape 42">
                  <a:extLst>
                    <a:ext uri="{FF2B5EF4-FFF2-40B4-BE49-F238E27FC236}">
                      <a16:creationId xmlns:a16="http://schemas.microsoft.com/office/drawing/2014/main" id="{6F660F01-DACB-FC09-E49E-5D9CB13BBD74}"/>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solidFill>
                  <a:schemeClr val="accent2"/>
                </a:solidFill>
                <a:ln w="5412"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78243A9E-D55B-0014-061F-C1FC725D6C84}"/>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solidFill>
                  <a:schemeClr val="accent2"/>
                </a:solidFill>
                <a:ln w="5412" cap="flat">
                  <a:noFill/>
                  <a:prstDash val="solid"/>
                  <a:miter/>
                </a:ln>
              </p:spPr>
              <p:txBody>
                <a:bodyPr rtlCol="0" anchor="ctr"/>
                <a:lstStyle/>
                <a:p>
                  <a:endParaRPr lang="en-US"/>
                </a:p>
              </p:txBody>
            </p:sp>
          </p:grpSp>
          <p:sp>
            <p:nvSpPr>
              <p:cNvPr id="42" name="Freeform: Shape 41">
                <a:extLst>
                  <a:ext uri="{FF2B5EF4-FFF2-40B4-BE49-F238E27FC236}">
                    <a16:creationId xmlns:a16="http://schemas.microsoft.com/office/drawing/2014/main" id="{20BBC9CC-AD46-9600-9305-ED352E1BAF23}"/>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solidFill>
                <a:schemeClr val="accent2"/>
              </a:solidFill>
              <a:ln w="5412" cap="flat">
                <a:noFill/>
                <a:prstDash val="solid"/>
                <a:miter/>
              </a:ln>
            </p:spPr>
            <p:txBody>
              <a:bodyPr rtlCol="0" anchor="ctr"/>
              <a:lstStyle/>
              <a:p>
                <a:endParaRPr lang="en-US"/>
              </a:p>
            </p:txBody>
          </p:sp>
        </p:grpSp>
        <p:sp>
          <p:nvSpPr>
            <p:cNvPr id="36" name="Freeform: Shape 35">
              <a:extLst>
                <a:ext uri="{FF2B5EF4-FFF2-40B4-BE49-F238E27FC236}">
                  <a16:creationId xmlns:a16="http://schemas.microsoft.com/office/drawing/2014/main" id="{AB233A87-4157-CF4B-22D2-CDFBBFF5B33F}"/>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solidFill>
              <a:srgbClr val="A6A6A6"/>
            </a:solidFill>
            <a:ln w="5412"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7261D7F7-448D-488E-9491-B84E2371FF02}"/>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solidFill>
              <a:srgbClr val="A6A6A6"/>
            </a:solidFill>
            <a:ln w="5412" cap="flat">
              <a:noFill/>
              <a:prstDash val="solid"/>
              <a:miter/>
            </a:ln>
          </p:spPr>
          <p:txBody>
            <a:bodyPr rtlCol="0" anchor="ctr"/>
            <a:lstStyle/>
            <a:p>
              <a:endParaRPr lang="en-US"/>
            </a:p>
          </p:txBody>
        </p:sp>
      </p:grpSp>
    </p:spTree>
    <p:extLst>
      <p:ext uri="{BB962C8B-B14F-4D97-AF65-F5344CB8AC3E}">
        <p14:creationId xmlns:p14="http://schemas.microsoft.com/office/powerpoint/2010/main" val="369123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3 columns">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DD760FE2-6B4F-DD83-7650-36B1E8525E71}"/>
              </a:ext>
            </a:extLst>
          </p:cNvPr>
          <p:cNvSpPr>
            <a:spLocks noGrp="1"/>
          </p:cNvSpPr>
          <p:nvPr>
            <p:ph idx="13" hasCustomPrompt="1"/>
          </p:nvPr>
        </p:nvSpPr>
        <p:spPr>
          <a:xfrm>
            <a:off x="4461129" y="1674342"/>
            <a:ext cx="3269741" cy="4194752"/>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2E6BCC96-DA48-92C3-59ED-51191B923D4C}"/>
              </a:ext>
            </a:extLst>
          </p:cNvPr>
          <p:cNvSpPr>
            <a:spLocks noGrp="1"/>
          </p:cNvSpPr>
          <p:nvPr>
            <p:ph idx="14" hasCustomPrompt="1"/>
          </p:nvPr>
        </p:nvSpPr>
        <p:spPr>
          <a:xfrm>
            <a:off x="8434157" y="1674342"/>
            <a:ext cx="3269741" cy="4194752"/>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Placeholder 1">
            <a:extLst>
              <a:ext uri="{FF2B5EF4-FFF2-40B4-BE49-F238E27FC236}">
                <a16:creationId xmlns:a16="http://schemas.microsoft.com/office/drawing/2014/main" id="{EF7CC603-E69D-887F-074D-A2ECA64E0D21}"/>
              </a:ext>
            </a:extLst>
          </p:cNvPr>
          <p:cNvSpPr>
            <a:spLocks noGrp="1"/>
          </p:cNvSpPr>
          <p:nvPr>
            <p:ph type="title" hasCustomPrompt="1"/>
          </p:nvPr>
        </p:nvSpPr>
        <p:spPr>
          <a:xfrm>
            <a:off x="500403" y="659820"/>
            <a:ext cx="11191194" cy="986560"/>
          </a:xfrm>
          <a:prstGeom prst="rect">
            <a:avLst/>
          </a:prstGeom>
        </p:spPr>
        <p:txBody>
          <a:bodyPr vert="horz" lIns="0" tIns="91440" rIns="91440" bIns="45720" rtlCol="0" anchor="t">
            <a:noAutofit/>
          </a:bodyPr>
          <a:lstStyle/>
          <a:p>
            <a:r>
              <a:rPr lang="en-US"/>
              <a:t>Click to add title</a:t>
            </a:r>
          </a:p>
        </p:txBody>
      </p:sp>
      <p:sp>
        <p:nvSpPr>
          <p:cNvPr id="16" name="Text Placeholder 2">
            <a:extLst>
              <a:ext uri="{FF2B5EF4-FFF2-40B4-BE49-F238E27FC236}">
                <a16:creationId xmlns:a16="http://schemas.microsoft.com/office/drawing/2014/main" id="{F57A0337-3CE5-8AB8-7258-CD957479FCFC}"/>
              </a:ext>
            </a:extLst>
          </p:cNvPr>
          <p:cNvSpPr>
            <a:spLocks noGrp="1"/>
          </p:cNvSpPr>
          <p:nvPr>
            <p:ph idx="1"/>
          </p:nvPr>
        </p:nvSpPr>
        <p:spPr>
          <a:xfrm>
            <a:off x="500403" y="1674342"/>
            <a:ext cx="3260749" cy="4194752"/>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9" name="Slide Number Placeholder 5">
            <a:extLst>
              <a:ext uri="{FF2B5EF4-FFF2-40B4-BE49-F238E27FC236}">
                <a16:creationId xmlns:a16="http://schemas.microsoft.com/office/drawing/2014/main" id="{2130BC9C-22EB-4A06-B1B0-B10C77B39517}"/>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cxnSp>
        <p:nvCxnSpPr>
          <p:cNvPr id="50" name="Straight Connector 49">
            <a:extLst>
              <a:ext uri="{FF2B5EF4-FFF2-40B4-BE49-F238E27FC236}">
                <a16:creationId xmlns:a16="http://schemas.microsoft.com/office/drawing/2014/main" id="{E66276FD-B7A4-57A5-DC17-F16F78637F01}"/>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9C64B5AE-3BF8-A505-96A5-B3B17FC3434B}"/>
              </a:ext>
            </a:extLst>
          </p:cNvPr>
          <p:cNvGrpSpPr/>
          <p:nvPr userDrawn="1"/>
        </p:nvGrpSpPr>
        <p:grpSpPr>
          <a:xfrm>
            <a:off x="10804274" y="6514708"/>
            <a:ext cx="369985" cy="256978"/>
            <a:chOff x="10149255" y="6501990"/>
            <a:chExt cx="480744" cy="333907"/>
          </a:xfrm>
          <a:solidFill>
            <a:schemeClr val="accent1"/>
          </a:solidFill>
        </p:grpSpPr>
        <p:sp>
          <p:nvSpPr>
            <p:cNvPr id="5" name="Freeform: Shape 4">
              <a:extLst>
                <a:ext uri="{FF2B5EF4-FFF2-40B4-BE49-F238E27FC236}">
                  <a16:creationId xmlns:a16="http://schemas.microsoft.com/office/drawing/2014/main" id="{4D6FD840-B3C9-4AC1-5C9F-AFA315FB84B3}"/>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solidFill>
              <a:srgbClr val="A6A6A6"/>
            </a:solidFill>
            <a:ln w="5412" cap="flat">
              <a:noFill/>
              <a:prstDash val="solid"/>
              <a:miter/>
            </a:ln>
          </p:spPr>
          <p:txBody>
            <a:bodyPr rtlCol="0" anchor="ctr"/>
            <a:lstStyle/>
            <a:p>
              <a:endParaRPr lang="en-US"/>
            </a:p>
          </p:txBody>
        </p:sp>
        <p:grpSp>
          <p:nvGrpSpPr>
            <p:cNvPr id="6" name="Graphic 1">
              <a:extLst>
                <a:ext uri="{FF2B5EF4-FFF2-40B4-BE49-F238E27FC236}">
                  <a16:creationId xmlns:a16="http://schemas.microsoft.com/office/drawing/2014/main" id="{00CAEDE9-EE41-F39B-A3EE-DA78495BF285}"/>
                </a:ext>
              </a:extLst>
            </p:cNvPr>
            <p:cNvGrpSpPr/>
            <p:nvPr/>
          </p:nvGrpSpPr>
          <p:grpSpPr>
            <a:xfrm>
              <a:off x="10193918" y="6627451"/>
              <a:ext cx="91567" cy="91768"/>
              <a:chOff x="10193918" y="6627451"/>
              <a:chExt cx="91567" cy="91768"/>
            </a:xfrm>
            <a:grpFill/>
          </p:grpSpPr>
          <p:grpSp>
            <p:nvGrpSpPr>
              <p:cNvPr id="9" name="Graphic 1">
                <a:extLst>
                  <a:ext uri="{FF2B5EF4-FFF2-40B4-BE49-F238E27FC236}">
                    <a16:creationId xmlns:a16="http://schemas.microsoft.com/office/drawing/2014/main" id="{44D944FA-73A9-37FB-AB81-D7B8DD3D68C7}"/>
                  </a:ext>
                </a:extLst>
              </p:cNvPr>
              <p:cNvGrpSpPr/>
              <p:nvPr/>
            </p:nvGrpSpPr>
            <p:grpSpPr>
              <a:xfrm>
                <a:off x="10201883" y="6627451"/>
                <a:ext cx="83602" cy="91768"/>
                <a:chOff x="10201883" y="6627451"/>
                <a:chExt cx="83602" cy="91768"/>
              </a:xfrm>
              <a:grpFill/>
            </p:grpSpPr>
            <p:sp>
              <p:nvSpPr>
                <p:cNvPr id="11" name="Freeform: Shape 10">
                  <a:extLst>
                    <a:ext uri="{FF2B5EF4-FFF2-40B4-BE49-F238E27FC236}">
                      <a16:creationId xmlns:a16="http://schemas.microsoft.com/office/drawing/2014/main" id="{666A1CC3-08B6-39B7-8A95-22A552747BF0}"/>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solidFill>
                  <a:schemeClr val="accent2"/>
                </a:solidFill>
                <a:ln w="5412"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C9E101D0-894E-66B2-B024-6BC8B48C1C62}"/>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solidFill>
                  <a:schemeClr val="accent2"/>
                </a:solidFill>
                <a:ln w="5412" cap="flat">
                  <a:noFill/>
                  <a:prstDash val="solid"/>
                  <a:miter/>
                </a:ln>
              </p:spPr>
              <p:txBody>
                <a:bodyPr rtlCol="0" anchor="ctr"/>
                <a:lstStyle/>
                <a:p>
                  <a:endParaRPr lang="en-US"/>
                </a:p>
              </p:txBody>
            </p:sp>
          </p:grpSp>
          <p:sp>
            <p:nvSpPr>
              <p:cNvPr id="10" name="Freeform: Shape 9">
                <a:extLst>
                  <a:ext uri="{FF2B5EF4-FFF2-40B4-BE49-F238E27FC236}">
                    <a16:creationId xmlns:a16="http://schemas.microsoft.com/office/drawing/2014/main" id="{42D8DEF6-D99D-67A7-8C11-3F355E7EDCAB}"/>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solidFill>
                <a:schemeClr val="accent2"/>
              </a:solidFill>
              <a:ln w="5412" cap="flat">
                <a:noFill/>
                <a:prstDash val="solid"/>
                <a:miter/>
              </a:ln>
            </p:spPr>
            <p:txBody>
              <a:bodyPr rtlCol="0" anchor="ctr"/>
              <a:lstStyle/>
              <a:p>
                <a:endParaRPr lang="en-US"/>
              </a:p>
            </p:txBody>
          </p:sp>
        </p:grpSp>
        <p:sp>
          <p:nvSpPr>
            <p:cNvPr id="7" name="Freeform: Shape 6">
              <a:extLst>
                <a:ext uri="{FF2B5EF4-FFF2-40B4-BE49-F238E27FC236}">
                  <a16:creationId xmlns:a16="http://schemas.microsoft.com/office/drawing/2014/main" id="{94390EE7-01C9-449B-3676-13607DD82B1C}"/>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solidFill>
              <a:srgbClr val="A6A6A6"/>
            </a:solidFill>
            <a:ln w="5412"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F3DA6E65-AA0F-ADE8-170F-189D2D8CA071}"/>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solidFill>
              <a:srgbClr val="A6A6A6"/>
            </a:solidFill>
            <a:ln w="5412" cap="flat">
              <a:noFill/>
              <a:prstDash val="solid"/>
              <a:miter/>
            </a:ln>
          </p:spPr>
          <p:txBody>
            <a:bodyPr rtlCol="0" anchor="ctr"/>
            <a:lstStyle/>
            <a:p>
              <a:endParaRPr lang="en-US"/>
            </a:p>
          </p:txBody>
        </p:sp>
      </p:grpSp>
    </p:spTree>
    <p:extLst>
      <p:ext uri="{BB962C8B-B14F-4D97-AF65-F5344CB8AC3E}">
        <p14:creationId xmlns:p14="http://schemas.microsoft.com/office/powerpoint/2010/main" val="2014954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with Image - Narrow">
    <p:spTree>
      <p:nvGrpSpPr>
        <p:cNvPr id="1" name=""/>
        <p:cNvGrpSpPr/>
        <p:nvPr/>
      </p:nvGrpSpPr>
      <p:grpSpPr>
        <a:xfrm>
          <a:off x="0" y="0"/>
          <a:ext cx="0" cy="0"/>
          <a:chOff x="0" y="0"/>
          <a:chExt cx="0" cy="0"/>
        </a:xfrm>
      </p:grpSpPr>
      <p:sp>
        <p:nvSpPr>
          <p:cNvPr id="29" name="Picture Placeholder 3">
            <a:extLst>
              <a:ext uri="{FF2B5EF4-FFF2-40B4-BE49-F238E27FC236}">
                <a16:creationId xmlns:a16="http://schemas.microsoft.com/office/drawing/2014/main" id="{B3D243E4-85D4-1BA5-8346-A6EB54D2F7B8}"/>
              </a:ext>
            </a:extLst>
          </p:cNvPr>
          <p:cNvSpPr>
            <a:spLocks noGrp="1"/>
          </p:cNvSpPr>
          <p:nvPr>
            <p:ph type="pic" sz="quarter" idx="11" hasCustomPrompt="1"/>
          </p:nvPr>
        </p:nvSpPr>
        <p:spPr>
          <a:xfrm>
            <a:off x="7781948" y="0"/>
            <a:ext cx="4410051" cy="6858000"/>
          </a:xfrm>
        </p:spPr>
        <p:txBody>
          <a:bodyPr/>
          <a:lstStyle>
            <a:lvl1pPr marL="0" marR="0" indent="0" algn="l" defTabSz="914400" rtl="0" eaLnBrk="1" fontAlgn="auto" latinLnBrk="0" hangingPunct="1">
              <a:lnSpc>
                <a:spcPct val="112000"/>
              </a:lnSpc>
              <a:spcBef>
                <a:spcPts val="1200"/>
              </a:spcBef>
              <a:spcAft>
                <a:spcPts val="600"/>
              </a:spcAft>
              <a:buClr>
                <a:schemeClr val="accent1"/>
              </a:buClr>
              <a:buSzPct val="100000"/>
              <a:buFont typeface="Calibri" panose="020F0502020204030204" pitchFamily="34" charset="0"/>
              <a:buNone/>
              <a:tabLst/>
              <a:defRPr/>
            </a:lvl1pPr>
          </a:lstStyle>
          <a:p>
            <a:pPr marL="0" marR="0" lvl="0" indent="0" algn="l" defTabSz="914400" rtl="0" eaLnBrk="1" fontAlgn="auto" latinLnBrk="0" hangingPunct="1">
              <a:lnSpc>
                <a:spcPct val="112000"/>
              </a:lnSpc>
              <a:spcBef>
                <a:spcPts val="1200"/>
              </a:spcBef>
              <a:spcAft>
                <a:spcPts val="600"/>
              </a:spcAft>
              <a:buClr>
                <a:schemeClr val="accent1"/>
              </a:buClr>
              <a:buSzPct val="100000"/>
              <a:buFont typeface="Calibri" panose="020F0502020204030204" pitchFamily="34" charset="0"/>
              <a:buNone/>
              <a:tabLst/>
              <a:defRPr/>
            </a:pPr>
            <a:r>
              <a:rPr lang="en-US"/>
              <a:t>Drag an image to this placeholder</a:t>
            </a:r>
          </a:p>
        </p:txBody>
      </p:sp>
      <p:sp>
        <p:nvSpPr>
          <p:cNvPr id="21" name="Text Placeholder 2">
            <a:extLst>
              <a:ext uri="{FF2B5EF4-FFF2-40B4-BE49-F238E27FC236}">
                <a16:creationId xmlns:a16="http://schemas.microsoft.com/office/drawing/2014/main" id="{F58B4B3B-8625-B685-9F28-33FCE12A1006}"/>
              </a:ext>
            </a:extLst>
          </p:cNvPr>
          <p:cNvSpPr>
            <a:spLocks noGrp="1"/>
          </p:cNvSpPr>
          <p:nvPr>
            <p:ph idx="1" hasCustomPrompt="1"/>
          </p:nvPr>
        </p:nvSpPr>
        <p:spPr>
          <a:xfrm>
            <a:off x="502059" y="1915890"/>
            <a:ext cx="5998873" cy="3953204"/>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itle Placeholder 1">
            <a:extLst>
              <a:ext uri="{FF2B5EF4-FFF2-40B4-BE49-F238E27FC236}">
                <a16:creationId xmlns:a16="http://schemas.microsoft.com/office/drawing/2014/main" id="{ED836689-B90F-5947-873C-5334F1F9580E}"/>
              </a:ext>
            </a:extLst>
          </p:cNvPr>
          <p:cNvSpPr>
            <a:spLocks noGrp="1"/>
          </p:cNvSpPr>
          <p:nvPr>
            <p:ph type="title" hasCustomPrompt="1"/>
          </p:nvPr>
        </p:nvSpPr>
        <p:spPr>
          <a:xfrm>
            <a:off x="502059" y="659820"/>
            <a:ext cx="5998873" cy="986560"/>
          </a:xfrm>
          <a:prstGeom prst="rect">
            <a:avLst/>
          </a:prstGeom>
        </p:spPr>
        <p:txBody>
          <a:bodyPr vert="horz" lIns="0" tIns="91440" rIns="91440" bIns="45720" rtlCol="0" anchor="t">
            <a:noAutofit/>
          </a:bodyPr>
          <a:lstStyle/>
          <a:p>
            <a:r>
              <a:rPr lang="en-US"/>
              <a:t>Click to add title</a:t>
            </a:r>
          </a:p>
        </p:txBody>
      </p:sp>
      <p:cxnSp>
        <p:nvCxnSpPr>
          <p:cNvPr id="37" name="Straight Connector 36">
            <a:extLst>
              <a:ext uri="{FF2B5EF4-FFF2-40B4-BE49-F238E27FC236}">
                <a16:creationId xmlns:a16="http://schemas.microsoft.com/office/drawing/2014/main" id="{3543A5EB-E6A0-1576-327A-C96FCFE5C100}"/>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3DF3CA5C-CED2-336A-9FD2-1342C75A6360}"/>
              </a:ext>
            </a:extLst>
          </p:cNvPr>
          <p:cNvGrpSpPr/>
          <p:nvPr userDrawn="1"/>
        </p:nvGrpSpPr>
        <p:grpSpPr>
          <a:xfrm>
            <a:off x="10804274" y="6514708"/>
            <a:ext cx="369985" cy="256978"/>
            <a:chOff x="10149255" y="6501990"/>
            <a:chExt cx="480744" cy="333907"/>
          </a:xfrm>
          <a:solidFill>
            <a:schemeClr val="bg1"/>
          </a:solidFill>
        </p:grpSpPr>
        <p:sp>
          <p:nvSpPr>
            <p:cNvPr id="3" name="Freeform: Shape 2">
              <a:extLst>
                <a:ext uri="{FF2B5EF4-FFF2-40B4-BE49-F238E27FC236}">
                  <a16:creationId xmlns:a16="http://schemas.microsoft.com/office/drawing/2014/main" id="{BF1314B4-4CFE-E5B0-6FD8-59EF7C2C3390}"/>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grpFill/>
            <a:ln w="5412" cap="flat">
              <a:noFill/>
              <a:prstDash val="solid"/>
              <a:miter/>
            </a:ln>
          </p:spPr>
          <p:txBody>
            <a:bodyPr rtlCol="0" anchor="ctr"/>
            <a:lstStyle/>
            <a:p>
              <a:endParaRPr lang="en-US"/>
            </a:p>
          </p:txBody>
        </p:sp>
        <p:grpSp>
          <p:nvGrpSpPr>
            <p:cNvPr id="4" name="Graphic 1">
              <a:extLst>
                <a:ext uri="{FF2B5EF4-FFF2-40B4-BE49-F238E27FC236}">
                  <a16:creationId xmlns:a16="http://schemas.microsoft.com/office/drawing/2014/main" id="{D0309015-194E-ECEC-BC0B-4C0C15219E4F}"/>
                </a:ext>
              </a:extLst>
            </p:cNvPr>
            <p:cNvGrpSpPr/>
            <p:nvPr/>
          </p:nvGrpSpPr>
          <p:grpSpPr>
            <a:xfrm>
              <a:off x="10193918" y="6627451"/>
              <a:ext cx="91567" cy="91768"/>
              <a:chOff x="10193918" y="6627451"/>
              <a:chExt cx="91567" cy="91768"/>
            </a:xfrm>
            <a:grpFill/>
          </p:grpSpPr>
          <p:grpSp>
            <p:nvGrpSpPr>
              <p:cNvPr id="7" name="Graphic 1">
                <a:extLst>
                  <a:ext uri="{FF2B5EF4-FFF2-40B4-BE49-F238E27FC236}">
                    <a16:creationId xmlns:a16="http://schemas.microsoft.com/office/drawing/2014/main" id="{343D7239-CD87-D75C-F45F-1E8C48F15544}"/>
                  </a:ext>
                </a:extLst>
              </p:cNvPr>
              <p:cNvGrpSpPr/>
              <p:nvPr/>
            </p:nvGrpSpPr>
            <p:grpSpPr>
              <a:xfrm>
                <a:off x="10201883" y="6627451"/>
                <a:ext cx="83602" cy="91768"/>
                <a:chOff x="10201883" y="6627451"/>
                <a:chExt cx="83602" cy="91768"/>
              </a:xfrm>
              <a:grpFill/>
            </p:grpSpPr>
            <p:sp>
              <p:nvSpPr>
                <p:cNvPr id="9" name="Freeform: Shape 8">
                  <a:extLst>
                    <a:ext uri="{FF2B5EF4-FFF2-40B4-BE49-F238E27FC236}">
                      <a16:creationId xmlns:a16="http://schemas.microsoft.com/office/drawing/2014/main" id="{D1832B52-797F-47D8-76E9-D0932FE34150}"/>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grpFill/>
                <a:ln w="5412"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2CDFC252-AAD4-3337-2A2E-7F91725D2D15}"/>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grpFill/>
                <a:ln w="5412" cap="flat">
                  <a:noFill/>
                  <a:prstDash val="solid"/>
                  <a:miter/>
                </a:ln>
              </p:spPr>
              <p:txBody>
                <a:bodyPr rtlCol="0" anchor="ctr"/>
                <a:lstStyle/>
                <a:p>
                  <a:endParaRPr lang="en-US"/>
                </a:p>
              </p:txBody>
            </p:sp>
          </p:grpSp>
          <p:sp>
            <p:nvSpPr>
              <p:cNvPr id="8" name="Freeform: Shape 7">
                <a:extLst>
                  <a:ext uri="{FF2B5EF4-FFF2-40B4-BE49-F238E27FC236}">
                    <a16:creationId xmlns:a16="http://schemas.microsoft.com/office/drawing/2014/main" id="{3832DEB9-14E6-7400-58EE-168332AD420D}"/>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grpFill/>
              <a:ln w="5412" cap="flat">
                <a:noFill/>
                <a:prstDash val="solid"/>
                <a:miter/>
              </a:ln>
            </p:spPr>
            <p:txBody>
              <a:bodyPr rtlCol="0" anchor="ctr"/>
              <a:lstStyle/>
              <a:p>
                <a:endParaRPr lang="en-US"/>
              </a:p>
            </p:txBody>
          </p:sp>
        </p:grpSp>
        <p:sp>
          <p:nvSpPr>
            <p:cNvPr id="5" name="Freeform: Shape 4">
              <a:extLst>
                <a:ext uri="{FF2B5EF4-FFF2-40B4-BE49-F238E27FC236}">
                  <a16:creationId xmlns:a16="http://schemas.microsoft.com/office/drawing/2014/main" id="{E3188318-0978-C886-01C2-F403561D5033}"/>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grpFill/>
            <a:ln w="5412"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25094960-0135-ECBA-692C-8D05D958EDC9}"/>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grpFill/>
            <a:ln w="5412" cap="flat">
              <a:noFill/>
              <a:prstDash val="solid"/>
              <a:miter/>
            </a:ln>
          </p:spPr>
          <p:txBody>
            <a:bodyPr rtlCol="0" anchor="ctr"/>
            <a:lstStyle/>
            <a:p>
              <a:endParaRPr lang="en-US"/>
            </a:p>
          </p:txBody>
        </p:sp>
      </p:grpSp>
      <p:sp>
        <p:nvSpPr>
          <p:cNvPr id="11" name="Slide Number Placeholder 5">
            <a:extLst>
              <a:ext uri="{FF2B5EF4-FFF2-40B4-BE49-F238E27FC236}">
                <a16:creationId xmlns:a16="http://schemas.microsoft.com/office/drawing/2014/main" id="{657E3A8C-6B1A-4A08-4A32-AB51B9B7B0E3}"/>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solidFill>
              </a:defRPr>
            </a:lvl1pPr>
          </a:lstStyle>
          <a:p>
            <a:r>
              <a:rPr lang="en-US"/>
              <a:t>| </a:t>
            </a:r>
            <a:fld id="{7F7C0121-6D0C-4809-96B7-8FF0F83D4188}" type="slidenum">
              <a:rPr lang="en-US" smtClean="0"/>
              <a:pPr/>
              <a:t>‹#›</a:t>
            </a:fld>
            <a:endParaRPr lang="en-US"/>
          </a:p>
        </p:txBody>
      </p:sp>
    </p:spTree>
    <p:extLst>
      <p:ext uri="{BB962C8B-B14F-4D97-AF65-F5344CB8AC3E}">
        <p14:creationId xmlns:p14="http://schemas.microsoft.com/office/powerpoint/2010/main" val="27432073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ntent with Image -medium">
    <p:spTree>
      <p:nvGrpSpPr>
        <p:cNvPr id="1" name=""/>
        <p:cNvGrpSpPr/>
        <p:nvPr/>
      </p:nvGrpSpPr>
      <p:grpSpPr>
        <a:xfrm>
          <a:off x="0" y="0"/>
          <a:ext cx="0" cy="0"/>
          <a:chOff x="0" y="0"/>
          <a:chExt cx="0" cy="0"/>
        </a:xfrm>
      </p:grpSpPr>
      <p:sp>
        <p:nvSpPr>
          <p:cNvPr id="21" name="Picture Placeholder 3">
            <a:extLst>
              <a:ext uri="{FF2B5EF4-FFF2-40B4-BE49-F238E27FC236}">
                <a16:creationId xmlns:a16="http://schemas.microsoft.com/office/drawing/2014/main" id="{BCF9F240-B454-C272-76EC-87E4B6B212C9}"/>
              </a:ext>
            </a:extLst>
          </p:cNvPr>
          <p:cNvSpPr>
            <a:spLocks noGrp="1"/>
          </p:cNvSpPr>
          <p:nvPr>
            <p:ph type="pic" sz="quarter" idx="11" hasCustomPrompt="1"/>
          </p:nvPr>
        </p:nvSpPr>
        <p:spPr>
          <a:xfrm>
            <a:off x="7046208" y="0"/>
            <a:ext cx="5145792" cy="6858000"/>
          </a:xfrm>
        </p:spPr>
        <p:txBody>
          <a:bodyPr/>
          <a:lstStyle>
            <a:lvl1pPr marL="0" marR="0" indent="0" algn="l" defTabSz="914400" rtl="0" eaLnBrk="1" fontAlgn="auto" latinLnBrk="0" hangingPunct="1">
              <a:lnSpc>
                <a:spcPct val="112000"/>
              </a:lnSpc>
              <a:spcBef>
                <a:spcPts val="1200"/>
              </a:spcBef>
              <a:spcAft>
                <a:spcPts val="600"/>
              </a:spcAft>
              <a:buClr>
                <a:schemeClr val="accent1"/>
              </a:buClr>
              <a:buSzPct val="100000"/>
              <a:buFont typeface="Calibri" panose="020F0502020204030204" pitchFamily="34" charset="0"/>
              <a:buNone/>
              <a:tabLst/>
              <a:defRPr/>
            </a:lvl1pPr>
          </a:lstStyle>
          <a:p>
            <a:pPr marL="0" marR="0" lvl="0" indent="0" algn="l" defTabSz="914400" rtl="0" eaLnBrk="1" fontAlgn="auto" latinLnBrk="0" hangingPunct="1">
              <a:lnSpc>
                <a:spcPct val="112000"/>
              </a:lnSpc>
              <a:spcBef>
                <a:spcPts val="1200"/>
              </a:spcBef>
              <a:spcAft>
                <a:spcPts val="600"/>
              </a:spcAft>
              <a:buClr>
                <a:schemeClr val="accent1"/>
              </a:buClr>
              <a:buSzPct val="100000"/>
              <a:buFont typeface="Calibri" panose="020F0502020204030204" pitchFamily="34" charset="0"/>
              <a:buNone/>
              <a:tabLst/>
              <a:defRPr/>
            </a:pPr>
            <a:r>
              <a:rPr lang="en-US"/>
              <a:t>Drag an image to this placeholder</a:t>
            </a:r>
          </a:p>
          <a:p>
            <a:endParaRPr lang="en-US"/>
          </a:p>
        </p:txBody>
      </p:sp>
      <p:sp>
        <p:nvSpPr>
          <p:cNvPr id="13" name="Text Placeholder 2">
            <a:extLst>
              <a:ext uri="{FF2B5EF4-FFF2-40B4-BE49-F238E27FC236}">
                <a16:creationId xmlns:a16="http://schemas.microsoft.com/office/drawing/2014/main" id="{10970805-4AA3-FA3A-CF2F-BFD4B4AEB582}"/>
              </a:ext>
            </a:extLst>
          </p:cNvPr>
          <p:cNvSpPr>
            <a:spLocks noGrp="1"/>
          </p:cNvSpPr>
          <p:nvPr>
            <p:ph idx="1" hasCustomPrompt="1"/>
          </p:nvPr>
        </p:nvSpPr>
        <p:spPr>
          <a:xfrm>
            <a:off x="502060" y="2108200"/>
            <a:ext cx="5870606" cy="3760893"/>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Placeholder 1">
            <a:extLst>
              <a:ext uri="{FF2B5EF4-FFF2-40B4-BE49-F238E27FC236}">
                <a16:creationId xmlns:a16="http://schemas.microsoft.com/office/drawing/2014/main" id="{8DB87BA7-1CBA-2243-EFC2-191566D0E23B}"/>
              </a:ext>
            </a:extLst>
          </p:cNvPr>
          <p:cNvSpPr>
            <a:spLocks noGrp="1"/>
          </p:cNvSpPr>
          <p:nvPr>
            <p:ph type="title" hasCustomPrompt="1"/>
          </p:nvPr>
        </p:nvSpPr>
        <p:spPr>
          <a:xfrm>
            <a:off x="502060" y="659820"/>
            <a:ext cx="5870606" cy="986560"/>
          </a:xfrm>
          <a:prstGeom prst="rect">
            <a:avLst/>
          </a:prstGeom>
        </p:spPr>
        <p:txBody>
          <a:bodyPr vert="horz" lIns="0" tIns="91440" rIns="91440" bIns="45720" rtlCol="0" anchor="t">
            <a:noAutofit/>
          </a:bodyPr>
          <a:lstStyle/>
          <a:p>
            <a:r>
              <a:rPr lang="en-US"/>
              <a:t>Click to add title</a:t>
            </a:r>
          </a:p>
        </p:txBody>
      </p:sp>
      <p:cxnSp>
        <p:nvCxnSpPr>
          <p:cNvPr id="16" name="Straight Connector 15">
            <a:extLst>
              <a:ext uri="{FF2B5EF4-FFF2-40B4-BE49-F238E27FC236}">
                <a16:creationId xmlns:a16="http://schemas.microsoft.com/office/drawing/2014/main" id="{A2CDE39C-193D-529B-0F74-DCB4E5FF2103}"/>
              </a:ext>
            </a:extLst>
          </p:cNvPr>
          <p:cNvCxnSpPr>
            <a:cxnSpLocks/>
          </p:cNvCxnSpPr>
          <p:nvPr userDrawn="1"/>
        </p:nvCxnSpPr>
        <p:spPr>
          <a:xfrm>
            <a:off x="500403" y="6391642"/>
            <a:ext cx="5872263"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A73873DA-D4C5-66ED-7055-0138EE0DEF09}"/>
              </a:ext>
            </a:extLst>
          </p:cNvPr>
          <p:cNvGrpSpPr/>
          <p:nvPr userDrawn="1"/>
        </p:nvGrpSpPr>
        <p:grpSpPr>
          <a:xfrm>
            <a:off x="10804274" y="6514708"/>
            <a:ext cx="369985" cy="256978"/>
            <a:chOff x="10149255" y="6501990"/>
            <a:chExt cx="480744" cy="333907"/>
          </a:xfrm>
          <a:solidFill>
            <a:schemeClr val="bg1"/>
          </a:solidFill>
        </p:grpSpPr>
        <p:sp>
          <p:nvSpPr>
            <p:cNvPr id="15" name="Freeform: Shape 14">
              <a:extLst>
                <a:ext uri="{FF2B5EF4-FFF2-40B4-BE49-F238E27FC236}">
                  <a16:creationId xmlns:a16="http://schemas.microsoft.com/office/drawing/2014/main" id="{B4859110-25D4-80FF-A9C3-341841EF657E}"/>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grpFill/>
            <a:ln w="5412" cap="flat">
              <a:noFill/>
              <a:prstDash val="solid"/>
              <a:miter/>
            </a:ln>
          </p:spPr>
          <p:txBody>
            <a:bodyPr rtlCol="0" anchor="ctr"/>
            <a:lstStyle/>
            <a:p>
              <a:endParaRPr lang="en-US"/>
            </a:p>
          </p:txBody>
        </p:sp>
        <p:grpSp>
          <p:nvGrpSpPr>
            <p:cNvPr id="17" name="Graphic 1">
              <a:extLst>
                <a:ext uri="{FF2B5EF4-FFF2-40B4-BE49-F238E27FC236}">
                  <a16:creationId xmlns:a16="http://schemas.microsoft.com/office/drawing/2014/main" id="{05371BBC-2E68-7DCE-44AB-23734D04A127}"/>
                </a:ext>
              </a:extLst>
            </p:cNvPr>
            <p:cNvGrpSpPr/>
            <p:nvPr/>
          </p:nvGrpSpPr>
          <p:grpSpPr>
            <a:xfrm>
              <a:off x="10193918" y="6627451"/>
              <a:ext cx="91567" cy="91768"/>
              <a:chOff x="10193918" y="6627451"/>
              <a:chExt cx="91567" cy="91768"/>
            </a:xfrm>
            <a:grpFill/>
          </p:grpSpPr>
          <p:grpSp>
            <p:nvGrpSpPr>
              <p:cNvPr id="20" name="Graphic 1">
                <a:extLst>
                  <a:ext uri="{FF2B5EF4-FFF2-40B4-BE49-F238E27FC236}">
                    <a16:creationId xmlns:a16="http://schemas.microsoft.com/office/drawing/2014/main" id="{4B17E3BE-6B47-4AE4-8110-03D51F6CF9A5}"/>
                  </a:ext>
                </a:extLst>
              </p:cNvPr>
              <p:cNvGrpSpPr/>
              <p:nvPr/>
            </p:nvGrpSpPr>
            <p:grpSpPr>
              <a:xfrm>
                <a:off x="10201883" y="6627451"/>
                <a:ext cx="83602" cy="91768"/>
                <a:chOff x="10201883" y="6627451"/>
                <a:chExt cx="83602" cy="91768"/>
              </a:xfrm>
              <a:grpFill/>
            </p:grpSpPr>
            <p:sp>
              <p:nvSpPr>
                <p:cNvPr id="23" name="Freeform: Shape 22">
                  <a:extLst>
                    <a:ext uri="{FF2B5EF4-FFF2-40B4-BE49-F238E27FC236}">
                      <a16:creationId xmlns:a16="http://schemas.microsoft.com/office/drawing/2014/main" id="{00B13BB1-24A3-D8AC-E628-9318F42CC6AD}"/>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grpFill/>
                <a:ln w="5412"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B9F89C7-326F-94FE-7760-848992A18B2A}"/>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grpFill/>
                <a:ln w="5412" cap="flat">
                  <a:noFill/>
                  <a:prstDash val="solid"/>
                  <a:miter/>
                </a:ln>
              </p:spPr>
              <p:txBody>
                <a:bodyPr rtlCol="0" anchor="ctr"/>
                <a:lstStyle/>
                <a:p>
                  <a:endParaRPr lang="en-US"/>
                </a:p>
              </p:txBody>
            </p:sp>
          </p:grpSp>
          <p:sp>
            <p:nvSpPr>
              <p:cNvPr id="22" name="Freeform: Shape 21">
                <a:extLst>
                  <a:ext uri="{FF2B5EF4-FFF2-40B4-BE49-F238E27FC236}">
                    <a16:creationId xmlns:a16="http://schemas.microsoft.com/office/drawing/2014/main" id="{E092AF8C-8669-1F46-9FE2-BF06945EE144}"/>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grpFill/>
              <a:ln w="5412" cap="flat">
                <a:noFill/>
                <a:prstDash val="solid"/>
                <a:miter/>
              </a:ln>
            </p:spPr>
            <p:txBody>
              <a:bodyPr rtlCol="0" anchor="ctr"/>
              <a:lstStyle/>
              <a:p>
                <a:endParaRPr lang="en-US"/>
              </a:p>
            </p:txBody>
          </p:sp>
        </p:grpSp>
        <p:sp>
          <p:nvSpPr>
            <p:cNvPr id="18" name="Freeform: Shape 17">
              <a:extLst>
                <a:ext uri="{FF2B5EF4-FFF2-40B4-BE49-F238E27FC236}">
                  <a16:creationId xmlns:a16="http://schemas.microsoft.com/office/drawing/2014/main" id="{63D268B9-4524-5B6D-5646-83F0391825B1}"/>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grpFill/>
            <a:ln w="5412"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CDECE039-FB4A-082A-B286-5A934C85660B}"/>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grpFill/>
            <a:ln w="5412" cap="flat">
              <a:noFill/>
              <a:prstDash val="solid"/>
              <a:miter/>
            </a:ln>
          </p:spPr>
          <p:txBody>
            <a:bodyPr rtlCol="0" anchor="ctr"/>
            <a:lstStyle/>
            <a:p>
              <a:endParaRPr lang="en-US"/>
            </a:p>
          </p:txBody>
        </p:sp>
      </p:grpSp>
      <p:sp>
        <p:nvSpPr>
          <p:cNvPr id="25" name="Slide Number Placeholder 5">
            <a:extLst>
              <a:ext uri="{FF2B5EF4-FFF2-40B4-BE49-F238E27FC236}">
                <a16:creationId xmlns:a16="http://schemas.microsoft.com/office/drawing/2014/main" id="{1B03A155-C0A9-52C0-5BCC-A3BA84879855}"/>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solidFill>
              </a:defRPr>
            </a:lvl1pPr>
          </a:lstStyle>
          <a:p>
            <a:r>
              <a:rPr lang="en-US"/>
              <a:t>| </a:t>
            </a:r>
            <a:fld id="{7F7C0121-6D0C-4809-96B7-8FF0F83D4188}" type="slidenum">
              <a:rPr lang="en-US" smtClean="0"/>
              <a:pPr/>
              <a:t>‹#›</a:t>
            </a:fld>
            <a:endParaRPr lang="en-US"/>
          </a:p>
        </p:txBody>
      </p:sp>
    </p:spTree>
    <p:extLst>
      <p:ext uri="{BB962C8B-B14F-4D97-AF65-F5344CB8AC3E}">
        <p14:creationId xmlns:p14="http://schemas.microsoft.com/office/powerpoint/2010/main" val="2279302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or screenshot and models - Smal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AC06B1-321C-32E7-7E7E-9C750C647409}"/>
              </a:ext>
            </a:extLst>
          </p:cNvPr>
          <p:cNvSpPr/>
          <p:nvPr userDrawn="1"/>
        </p:nvSpPr>
        <p:spPr>
          <a:xfrm>
            <a:off x="-1" y="0"/>
            <a:ext cx="3792241" cy="685799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2">
            <a:extLst>
              <a:ext uri="{FF2B5EF4-FFF2-40B4-BE49-F238E27FC236}">
                <a16:creationId xmlns:a16="http://schemas.microsoft.com/office/drawing/2014/main" id="{A9EEEA5E-8B3C-0C3F-0398-D00E1EA7D673}"/>
              </a:ext>
            </a:extLst>
          </p:cNvPr>
          <p:cNvSpPr>
            <a:spLocks noGrp="1"/>
          </p:cNvSpPr>
          <p:nvPr>
            <p:ph idx="1" hasCustomPrompt="1"/>
          </p:nvPr>
        </p:nvSpPr>
        <p:spPr>
          <a:xfrm>
            <a:off x="510266" y="2419642"/>
            <a:ext cx="2741982" cy="3449451"/>
          </a:xfrm>
          <a:prstGeom prst="rect">
            <a:avLst/>
          </a:prstGeom>
        </p:spPr>
        <p:txBody>
          <a:bodyPr vert="horz" lIns="0" tIns="45720" rIns="0" bIns="45720" rtlCol="0">
            <a:noAutofit/>
          </a:bodyPr>
          <a:lstStyle>
            <a:lvl1pPr>
              <a:defRPr>
                <a:solidFill>
                  <a:schemeClr val="bg2"/>
                </a:solidFill>
              </a:defRPr>
            </a:lvl1pPr>
            <a:lvl2pPr>
              <a:buClr>
                <a:schemeClr val="bg1"/>
              </a:buClr>
              <a:defRPr>
                <a:solidFill>
                  <a:schemeClr val="bg2"/>
                </a:solidFill>
              </a:defRPr>
            </a:lvl2pPr>
            <a:lvl3pPr>
              <a:buClr>
                <a:schemeClr val="bg1"/>
              </a:buClr>
              <a:defRPr>
                <a:solidFill>
                  <a:schemeClr val="bg2"/>
                </a:solidFill>
              </a:defRPr>
            </a:lvl3pPr>
            <a:lvl4pPr>
              <a:buClr>
                <a:schemeClr val="bg1"/>
              </a:buClr>
              <a:defRPr>
                <a:solidFill>
                  <a:schemeClr val="bg2"/>
                </a:solidFill>
              </a:defRPr>
            </a:lvl4pPr>
            <a:lvl5pPr>
              <a:buClr>
                <a:schemeClr val="bg1"/>
              </a:buCl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Placeholder 1">
            <a:extLst>
              <a:ext uri="{FF2B5EF4-FFF2-40B4-BE49-F238E27FC236}">
                <a16:creationId xmlns:a16="http://schemas.microsoft.com/office/drawing/2014/main" id="{CE5D26DE-715A-C08C-216B-EF710A13D651}"/>
              </a:ext>
            </a:extLst>
          </p:cNvPr>
          <p:cNvSpPr>
            <a:spLocks noGrp="1"/>
          </p:cNvSpPr>
          <p:nvPr>
            <p:ph type="title" hasCustomPrompt="1"/>
          </p:nvPr>
        </p:nvSpPr>
        <p:spPr>
          <a:xfrm>
            <a:off x="510266" y="649240"/>
            <a:ext cx="2741982" cy="1524243"/>
          </a:xfrm>
          <a:prstGeom prst="rect">
            <a:avLst/>
          </a:prstGeom>
        </p:spPr>
        <p:txBody>
          <a:bodyPr vert="horz" lIns="91440" tIns="45720" rIns="91440" bIns="45720" rtlCol="0" anchor="t">
            <a:noAutofit/>
          </a:bodyPr>
          <a:lstStyle>
            <a:lvl1pPr>
              <a:defRPr>
                <a:solidFill>
                  <a:schemeClr val="bg2"/>
                </a:solidFill>
              </a:defRPr>
            </a:lvl1pPr>
          </a:lstStyle>
          <a:p>
            <a:r>
              <a:rPr lang="en-US"/>
              <a:t>Click to add title</a:t>
            </a:r>
          </a:p>
        </p:txBody>
      </p:sp>
      <p:cxnSp>
        <p:nvCxnSpPr>
          <p:cNvPr id="39" name="Straight Connector 38">
            <a:extLst>
              <a:ext uri="{FF2B5EF4-FFF2-40B4-BE49-F238E27FC236}">
                <a16:creationId xmlns:a16="http://schemas.microsoft.com/office/drawing/2014/main" id="{ED5AEC7B-7D9A-4F3E-40BD-0161A3974342}"/>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AA3A2CE5-66D6-6234-27EF-1746CE9CA453}"/>
              </a:ext>
            </a:extLst>
          </p:cNvPr>
          <p:cNvSpPr>
            <a:spLocks noGrp="1"/>
          </p:cNvSpPr>
          <p:nvPr>
            <p:ph sz="quarter" idx="10"/>
          </p:nvPr>
        </p:nvSpPr>
        <p:spPr>
          <a:xfrm>
            <a:off x="4783138" y="773113"/>
            <a:ext cx="6569075" cy="5095980"/>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5">
            <a:extLst>
              <a:ext uri="{FF2B5EF4-FFF2-40B4-BE49-F238E27FC236}">
                <a16:creationId xmlns:a16="http://schemas.microsoft.com/office/drawing/2014/main" id="{B6AAA4B1-9396-9406-F49D-C0094DA4949E}"/>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grpSp>
        <p:nvGrpSpPr>
          <p:cNvPr id="17" name="Group 16">
            <a:extLst>
              <a:ext uri="{FF2B5EF4-FFF2-40B4-BE49-F238E27FC236}">
                <a16:creationId xmlns:a16="http://schemas.microsoft.com/office/drawing/2014/main" id="{E7ECCBD9-D3D2-E6DC-D2CC-625F212E96E8}"/>
              </a:ext>
            </a:extLst>
          </p:cNvPr>
          <p:cNvGrpSpPr/>
          <p:nvPr userDrawn="1"/>
        </p:nvGrpSpPr>
        <p:grpSpPr>
          <a:xfrm>
            <a:off x="10804274" y="6514708"/>
            <a:ext cx="369985" cy="256978"/>
            <a:chOff x="10149255" y="6501990"/>
            <a:chExt cx="480744" cy="333907"/>
          </a:xfrm>
          <a:solidFill>
            <a:schemeClr val="accent1"/>
          </a:solidFill>
        </p:grpSpPr>
        <p:sp>
          <p:nvSpPr>
            <p:cNvPr id="18" name="Freeform: Shape 17">
              <a:extLst>
                <a:ext uri="{FF2B5EF4-FFF2-40B4-BE49-F238E27FC236}">
                  <a16:creationId xmlns:a16="http://schemas.microsoft.com/office/drawing/2014/main" id="{460A25A7-F97F-75D7-0FDF-68FC281C56C8}"/>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solidFill>
              <a:srgbClr val="A6A6A6"/>
            </a:solidFill>
            <a:ln w="5412" cap="flat">
              <a:noFill/>
              <a:prstDash val="solid"/>
              <a:miter/>
            </a:ln>
          </p:spPr>
          <p:txBody>
            <a:bodyPr rtlCol="0" anchor="ctr"/>
            <a:lstStyle/>
            <a:p>
              <a:endParaRPr lang="en-US"/>
            </a:p>
          </p:txBody>
        </p:sp>
        <p:grpSp>
          <p:nvGrpSpPr>
            <p:cNvPr id="19" name="Graphic 1">
              <a:extLst>
                <a:ext uri="{FF2B5EF4-FFF2-40B4-BE49-F238E27FC236}">
                  <a16:creationId xmlns:a16="http://schemas.microsoft.com/office/drawing/2014/main" id="{92046B5F-881F-71CB-1AC0-AA4D92CCD4DE}"/>
                </a:ext>
              </a:extLst>
            </p:cNvPr>
            <p:cNvGrpSpPr/>
            <p:nvPr/>
          </p:nvGrpSpPr>
          <p:grpSpPr>
            <a:xfrm>
              <a:off x="10193918" y="6627451"/>
              <a:ext cx="91567" cy="91768"/>
              <a:chOff x="10193918" y="6627451"/>
              <a:chExt cx="91567" cy="91768"/>
            </a:xfrm>
            <a:grpFill/>
          </p:grpSpPr>
          <p:grpSp>
            <p:nvGrpSpPr>
              <p:cNvPr id="22" name="Graphic 1">
                <a:extLst>
                  <a:ext uri="{FF2B5EF4-FFF2-40B4-BE49-F238E27FC236}">
                    <a16:creationId xmlns:a16="http://schemas.microsoft.com/office/drawing/2014/main" id="{ED1B7A91-FDC2-EFCF-CB49-1A69B0CE8F2B}"/>
                  </a:ext>
                </a:extLst>
              </p:cNvPr>
              <p:cNvGrpSpPr/>
              <p:nvPr/>
            </p:nvGrpSpPr>
            <p:grpSpPr>
              <a:xfrm>
                <a:off x="10201883" y="6627451"/>
                <a:ext cx="83602" cy="91768"/>
                <a:chOff x="10201883" y="6627451"/>
                <a:chExt cx="83602" cy="91768"/>
              </a:xfrm>
              <a:grpFill/>
            </p:grpSpPr>
            <p:sp>
              <p:nvSpPr>
                <p:cNvPr id="24" name="Freeform: Shape 23">
                  <a:extLst>
                    <a:ext uri="{FF2B5EF4-FFF2-40B4-BE49-F238E27FC236}">
                      <a16:creationId xmlns:a16="http://schemas.microsoft.com/office/drawing/2014/main" id="{382CB215-1059-9DCB-E65F-A77920A1026F}"/>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solidFill>
                  <a:schemeClr val="accent2"/>
                </a:solidFill>
                <a:ln w="5412"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92836D9F-D17A-608A-1097-685DF19EDF6A}"/>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solidFill>
                  <a:schemeClr val="accent2"/>
                </a:solidFill>
                <a:ln w="5412" cap="flat">
                  <a:noFill/>
                  <a:prstDash val="solid"/>
                  <a:miter/>
                </a:ln>
              </p:spPr>
              <p:txBody>
                <a:bodyPr rtlCol="0" anchor="ctr"/>
                <a:lstStyle/>
                <a:p>
                  <a:endParaRPr lang="en-US"/>
                </a:p>
              </p:txBody>
            </p:sp>
          </p:grpSp>
          <p:sp>
            <p:nvSpPr>
              <p:cNvPr id="23" name="Freeform: Shape 22">
                <a:extLst>
                  <a:ext uri="{FF2B5EF4-FFF2-40B4-BE49-F238E27FC236}">
                    <a16:creationId xmlns:a16="http://schemas.microsoft.com/office/drawing/2014/main" id="{419D09A7-C884-F79D-495D-E32DB9416620}"/>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solidFill>
                <a:schemeClr val="accent2"/>
              </a:solidFill>
              <a:ln w="5412" cap="flat">
                <a:noFill/>
                <a:prstDash val="solid"/>
                <a:miter/>
              </a:ln>
            </p:spPr>
            <p:txBody>
              <a:bodyPr rtlCol="0" anchor="ctr"/>
              <a:lstStyle/>
              <a:p>
                <a:endParaRPr lang="en-US"/>
              </a:p>
            </p:txBody>
          </p:sp>
        </p:grpSp>
        <p:sp>
          <p:nvSpPr>
            <p:cNvPr id="20" name="Freeform: Shape 19">
              <a:extLst>
                <a:ext uri="{FF2B5EF4-FFF2-40B4-BE49-F238E27FC236}">
                  <a16:creationId xmlns:a16="http://schemas.microsoft.com/office/drawing/2014/main" id="{4A3F65C9-426F-AA4E-A15A-554D65164F3D}"/>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solidFill>
              <a:srgbClr val="A6A6A6"/>
            </a:solidFill>
            <a:ln w="5412"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298D1CFC-F39E-B9D4-29C4-CF4DCD7F73CD}"/>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solidFill>
              <a:srgbClr val="A6A6A6"/>
            </a:solidFill>
            <a:ln w="5412" cap="flat">
              <a:noFill/>
              <a:prstDash val="solid"/>
              <a:miter/>
            </a:ln>
          </p:spPr>
          <p:txBody>
            <a:bodyPr rtlCol="0" anchor="ctr"/>
            <a:lstStyle/>
            <a:p>
              <a:endParaRPr lang="en-US"/>
            </a:p>
          </p:txBody>
        </p:sp>
      </p:grpSp>
    </p:spTree>
    <p:extLst>
      <p:ext uri="{BB962C8B-B14F-4D97-AF65-F5344CB8AC3E}">
        <p14:creationId xmlns:p14="http://schemas.microsoft.com/office/powerpoint/2010/main" val="496101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or screenshot and models - Medium">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AC06B1-321C-32E7-7E7E-9C750C647409}"/>
              </a:ext>
            </a:extLst>
          </p:cNvPr>
          <p:cNvSpPr/>
          <p:nvPr userDrawn="1"/>
        </p:nvSpPr>
        <p:spPr>
          <a:xfrm>
            <a:off x="-1" y="0"/>
            <a:ext cx="4473527" cy="685799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
            <a:extLst>
              <a:ext uri="{FF2B5EF4-FFF2-40B4-BE49-F238E27FC236}">
                <a16:creationId xmlns:a16="http://schemas.microsoft.com/office/drawing/2014/main" id="{0DD29315-C1C1-E1A0-8963-B6723E83C758}"/>
              </a:ext>
            </a:extLst>
          </p:cNvPr>
          <p:cNvSpPr>
            <a:spLocks noGrp="1"/>
          </p:cNvSpPr>
          <p:nvPr>
            <p:ph idx="1" hasCustomPrompt="1"/>
          </p:nvPr>
        </p:nvSpPr>
        <p:spPr>
          <a:xfrm>
            <a:off x="510265" y="2419642"/>
            <a:ext cx="3392431" cy="3449451"/>
          </a:xfrm>
          <a:prstGeom prst="rect">
            <a:avLst/>
          </a:prstGeom>
        </p:spPr>
        <p:txBody>
          <a:bodyPr vert="horz" lIns="0" tIns="45720" rIns="0" bIns="45720" rtlCol="0">
            <a:noAutofit/>
          </a:bodyPr>
          <a:lstStyle>
            <a:lvl1pPr>
              <a:defRPr>
                <a:solidFill>
                  <a:schemeClr val="bg2"/>
                </a:solidFill>
              </a:defRPr>
            </a:lvl1pPr>
            <a:lvl2pPr>
              <a:buClr>
                <a:schemeClr val="bg1"/>
              </a:buClr>
              <a:defRPr>
                <a:solidFill>
                  <a:schemeClr val="bg2"/>
                </a:solidFill>
              </a:defRPr>
            </a:lvl2pPr>
            <a:lvl3pPr>
              <a:buClr>
                <a:schemeClr val="bg1"/>
              </a:buClr>
              <a:defRPr>
                <a:solidFill>
                  <a:schemeClr val="bg2"/>
                </a:solidFill>
              </a:defRPr>
            </a:lvl3pPr>
            <a:lvl4pPr>
              <a:buClr>
                <a:schemeClr val="bg1"/>
              </a:buClr>
              <a:defRPr>
                <a:solidFill>
                  <a:schemeClr val="bg2"/>
                </a:solidFill>
              </a:defRPr>
            </a:lvl4pPr>
            <a:lvl5pPr>
              <a:buClr>
                <a:schemeClr val="bg1"/>
              </a:buCl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itle Placeholder 1">
            <a:extLst>
              <a:ext uri="{FF2B5EF4-FFF2-40B4-BE49-F238E27FC236}">
                <a16:creationId xmlns:a16="http://schemas.microsoft.com/office/drawing/2014/main" id="{0C09A725-B885-8E83-AB5E-DBE5DECC7025}"/>
              </a:ext>
            </a:extLst>
          </p:cNvPr>
          <p:cNvSpPr>
            <a:spLocks noGrp="1"/>
          </p:cNvSpPr>
          <p:nvPr>
            <p:ph type="title" hasCustomPrompt="1"/>
          </p:nvPr>
        </p:nvSpPr>
        <p:spPr>
          <a:xfrm>
            <a:off x="510265" y="649240"/>
            <a:ext cx="3392431" cy="1524243"/>
          </a:xfrm>
          <a:prstGeom prst="rect">
            <a:avLst/>
          </a:prstGeom>
        </p:spPr>
        <p:txBody>
          <a:bodyPr vert="horz" lIns="91440" tIns="45720" rIns="91440" bIns="45720" rtlCol="0" anchor="t">
            <a:noAutofit/>
          </a:bodyPr>
          <a:lstStyle>
            <a:lvl1pPr>
              <a:defRPr>
                <a:solidFill>
                  <a:schemeClr val="bg2"/>
                </a:solidFill>
              </a:defRPr>
            </a:lvl1pPr>
          </a:lstStyle>
          <a:p>
            <a:r>
              <a:rPr lang="en-US"/>
              <a:t>Click to add title</a:t>
            </a:r>
          </a:p>
        </p:txBody>
      </p:sp>
      <p:cxnSp>
        <p:nvCxnSpPr>
          <p:cNvPr id="37" name="Straight Connector 36">
            <a:extLst>
              <a:ext uri="{FF2B5EF4-FFF2-40B4-BE49-F238E27FC236}">
                <a16:creationId xmlns:a16="http://schemas.microsoft.com/office/drawing/2014/main" id="{F45E51D3-32FE-8486-1F82-C2EF5117D04E}"/>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BCB7DAAF-B518-FFDA-590E-AEA31C3F1D66}"/>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grpSp>
        <p:nvGrpSpPr>
          <p:cNvPr id="4" name="Group 3">
            <a:extLst>
              <a:ext uri="{FF2B5EF4-FFF2-40B4-BE49-F238E27FC236}">
                <a16:creationId xmlns:a16="http://schemas.microsoft.com/office/drawing/2014/main" id="{39712EB5-94C4-7995-3A4A-393DB5A3F635}"/>
              </a:ext>
            </a:extLst>
          </p:cNvPr>
          <p:cNvGrpSpPr/>
          <p:nvPr userDrawn="1"/>
        </p:nvGrpSpPr>
        <p:grpSpPr>
          <a:xfrm>
            <a:off x="10804274" y="6514708"/>
            <a:ext cx="369985" cy="256978"/>
            <a:chOff x="10149255" y="6501990"/>
            <a:chExt cx="480744" cy="333907"/>
          </a:xfrm>
          <a:solidFill>
            <a:schemeClr val="accent1"/>
          </a:solidFill>
        </p:grpSpPr>
        <p:sp>
          <p:nvSpPr>
            <p:cNvPr id="5" name="Freeform: Shape 4">
              <a:extLst>
                <a:ext uri="{FF2B5EF4-FFF2-40B4-BE49-F238E27FC236}">
                  <a16:creationId xmlns:a16="http://schemas.microsoft.com/office/drawing/2014/main" id="{B4023BE2-4C49-40B2-A90D-F47CDC9ED126}"/>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solidFill>
              <a:srgbClr val="A6A6A6"/>
            </a:solidFill>
            <a:ln w="5412" cap="flat">
              <a:noFill/>
              <a:prstDash val="solid"/>
              <a:miter/>
            </a:ln>
          </p:spPr>
          <p:txBody>
            <a:bodyPr rtlCol="0" anchor="ctr"/>
            <a:lstStyle/>
            <a:p>
              <a:endParaRPr lang="en-US"/>
            </a:p>
          </p:txBody>
        </p:sp>
        <p:grpSp>
          <p:nvGrpSpPr>
            <p:cNvPr id="6" name="Graphic 1">
              <a:extLst>
                <a:ext uri="{FF2B5EF4-FFF2-40B4-BE49-F238E27FC236}">
                  <a16:creationId xmlns:a16="http://schemas.microsoft.com/office/drawing/2014/main" id="{C8F819AD-AA6C-4023-2715-72CCB3564A96}"/>
                </a:ext>
              </a:extLst>
            </p:cNvPr>
            <p:cNvGrpSpPr/>
            <p:nvPr/>
          </p:nvGrpSpPr>
          <p:grpSpPr>
            <a:xfrm>
              <a:off x="10193918" y="6627451"/>
              <a:ext cx="91567" cy="91768"/>
              <a:chOff x="10193918" y="6627451"/>
              <a:chExt cx="91567" cy="91768"/>
            </a:xfrm>
            <a:grpFill/>
          </p:grpSpPr>
          <p:grpSp>
            <p:nvGrpSpPr>
              <p:cNvPr id="9" name="Graphic 1">
                <a:extLst>
                  <a:ext uri="{FF2B5EF4-FFF2-40B4-BE49-F238E27FC236}">
                    <a16:creationId xmlns:a16="http://schemas.microsoft.com/office/drawing/2014/main" id="{16746AFB-11AE-521B-49F1-639756B1D44C}"/>
                  </a:ext>
                </a:extLst>
              </p:cNvPr>
              <p:cNvGrpSpPr/>
              <p:nvPr/>
            </p:nvGrpSpPr>
            <p:grpSpPr>
              <a:xfrm>
                <a:off x="10201883" y="6627451"/>
                <a:ext cx="83602" cy="91768"/>
                <a:chOff x="10201883" y="6627451"/>
                <a:chExt cx="83602" cy="91768"/>
              </a:xfrm>
              <a:grpFill/>
            </p:grpSpPr>
            <p:sp>
              <p:nvSpPr>
                <p:cNvPr id="11" name="Freeform: Shape 10">
                  <a:extLst>
                    <a:ext uri="{FF2B5EF4-FFF2-40B4-BE49-F238E27FC236}">
                      <a16:creationId xmlns:a16="http://schemas.microsoft.com/office/drawing/2014/main" id="{7303E58C-EBB9-DB7D-5A87-7E63F88A90D7}"/>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solidFill>
                  <a:schemeClr val="accent2"/>
                </a:solidFill>
                <a:ln w="5412"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7FCDDCCD-5FED-3476-E04D-29B921A8E27C}"/>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solidFill>
                  <a:schemeClr val="accent2"/>
                </a:solidFill>
                <a:ln w="5412" cap="flat">
                  <a:noFill/>
                  <a:prstDash val="solid"/>
                  <a:miter/>
                </a:ln>
              </p:spPr>
              <p:txBody>
                <a:bodyPr rtlCol="0" anchor="ctr"/>
                <a:lstStyle/>
                <a:p>
                  <a:endParaRPr lang="en-US"/>
                </a:p>
              </p:txBody>
            </p:sp>
          </p:grpSp>
          <p:sp>
            <p:nvSpPr>
              <p:cNvPr id="10" name="Freeform: Shape 9">
                <a:extLst>
                  <a:ext uri="{FF2B5EF4-FFF2-40B4-BE49-F238E27FC236}">
                    <a16:creationId xmlns:a16="http://schemas.microsoft.com/office/drawing/2014/main" id="{73A4B253-ED3D-F01C-141E-46076C11D2C7}"/>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solidFill>
                <a:schemeClr val="accent2"/>
              </a:solidFill>
              <a:ln w="5412" cap="flat">
                <a:noFill/>
                <a:prstDash val="solid"/>
                <a:miter/>
              </a:ln>
            </p:spPr>
            <p:txBody>
              <a:bodyPr rtlCol="0" anchor="ctr"/>
              <a:lstStyle/>
              <a:p>
                <a:endParaRPr lang="en-US"/>
              </a:p>
            </p:txBody>
          </p:sp>
        </p:grpSp>
        <p:sp>
          <p:nvSpPr>
            <p:cNvPr id="7" name="Freeform: Shape 6">
              <a:extLst>
                <a:ext uri="{FF2B5EF4-FFF2-40B4-BE49-F238E27FC236}">
                  <a16:creationId xmlns:a16="http://schemas.microsoft.com/office/drawing/2014/main" id="{6FC47FA3-8577-CD17-6FC2-11F1DA48A547}"/>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solidFill>
              <a:srgbClr val="A6A6A6"/>
            </a:solidFill>
            <a:ln w="5412"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0B43375D-4A9D-BE29-03A2-58C49B829515}"/>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solidFill>
              <a:srgbClr val="A6A6A6"/>
            </a:solidFill>
            <a:ln w="5412" cap="flat">
              <a:noFill/>
              <a:prstDash val="solid"/>
              <a:miter/>
            </a:ln>
          </p:spPr>
          <p:txBody>
            <a:bodyPr rtlCol="0" anchor="ctr"/>
            <a:lstStyle/>
            <a:p>
              <a:endParaRPr lang="en-US"/>
            </a:p>
          </p:txBody>
        </p:sp>
      </p:grpSp>
    </p:spTree>
    <p:extLst>
      <p:ext uri="{BB962C8B-B14F-4D97-AF65-F5344CB8AC3E}">
        <p14:creationId xmlns:p14="http://schemas.microsoft.com/office/powerpoint/2010/main" val="22727467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or screenshot and models - Lar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AC06B1-321C-32E7-7E7E-9C750C647409}"/>
              </a:ext>
            </a:extLst>
          </p:cNvPr>
          <p:cNvSpPr/>
          <p:nvPr userDrawn="1"/>
        </p:nvSpPr>
        <p:spPr>
          <a:xfrm>
            <a:off x="-1" y="0"/>
            <a:ext cx="5331656" cy="685799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502B5620-7695-A258-08CA-0DE78D378728}"/>
              </a:ext>
            </a:extLst>
          </p:cNvPr>
          <p:cNvSpPr>
            <a:spLocks noGrp="1"/>
          </p:cNvSpPr>
          <p:nvPr>
            <p:ph idx="1" hasCustomPrompt="1"/>
          </p:nvPr>
        </p:nvSpPr>
        <p:spPr>
          <a:xfrm>
            <a:off x="510265" y="2419642"/>
            <a:ext cx="4287977" cy="3449451"/>
          </a:xfrm>
          <a:prstGeom prst="rect">
            <a:avLst/>
          </a:prstGeom>
        </p:spPr>
        <p:txBody>
          <a:bodyPr vert="horz" lIns="0" tIns="45720" rIns="0" bIns="45720" rtlCol="0">
            <a:noAutofit/>
          </a:bodyPr>
          <a:lstStyle>
            <a:lvl1pPr>
              <a:defRPr>
                <a:solidFill>
                  <a:schemeClr val="bg2"/>
                </a:solidFill>
              </a:defRPr>
            </a:lvl1pPr>
            <a:lvl2pPr>
              <a:buClr>
                <a:schemeClr val="bg1"/>
              </a:buClr>
              <a:defRPr>
                <a:solidFill>
                  <a:schemeClr val="bg2"/>
                </a:solidFill>
              </a:defRPr>
            </a:lvl2pPr>
            <a:lvl3pPr>
              <a:buClr>
                <a:schemeClr val="bg1"/>
              </a:buClr>
              <a:defRPr>
                <a:solidFill>
                  <a:schemeClr val="bg2"/>
                </a:solidFill>
              </a:defRPr>
            </a:lvl3pPr>
            <a:lvl4pPr>
              <a:buClr>
                <a:schemeClr val="bg1"/>
              </a:buClr>
              <a:defRPr>
                <a:solidFill>
                  <a:schemeClr val="bg2"/>
                </a:solidFill>
              </a:defRPr>
            </a:lvl4pPr>
            <a:lvl5pPr>
              <a:buClr>
                <a:schemeClr val="bg1"/>
              </a:buCl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Placeholder 1">
            <a:extLst>
              <a:ext uri="{FF2B5EF4-FFF2-40B4-BE49-F238E27FC236}">
                <a16:creationId xmlns:a16="http://schemas.microsoft.com/office/drawing/2014/main" id="{889EE52C-5AEF-AD70-6636-F2BBC4CFAABF}"/>
              </a:ext>
            </a:extLst>
          </p:cNvPr>
          <p:cNvSpPr>
            <a:spLocks noGrp="1"/>
          </p:cNvSpPr>
          <p:nvPr>
            <p:ph type="title" hasCustomPrompt="1"/>
          </p:nvPr>
        </p:nvSpPr>
        <p:spPr>
          <a:xfrm>
            <a:off x="510265" y="649240"/>
            <a:ext cx="4287977" cy="1524243"/>
          </a:xfrm>
          <a:prstGeom prst="rect">
            <a:avLst/>
          </a:prstGeom>
        </p:spPr>
        <p:txBody>
          <a:bodyPr vert="horz" lIns="91440" tIns="45720" rIns="91440" bIns="45720" rtlCol="0" anchor="t">
            <a:noAutofit/>
          </a:bodyPr>
          <a:lstStyle>
            <a:lvl1pPr>
              <a:defRPr>
                <a:solidFill>
                  <a:schemeClr val="bg2"/>
                </a:solidFill>
              </a:defRPr>
            </a:lvl1pPr>
          </a:lstStyle>
          <a:p>
            <a:r>
              <a:rPr lang="en-US"/>
              <a:t>Click to add title</a:t>
            </a:r>
          </a:p>
        </p:txBody>
      </p:sp>
      <p:cxnSp>
        <p:nvCxnSpPr>
          <p:cNvPr id="37" name="Straight Connector 36">
            <a:extLst>
              <a:ext uri="{FF2B5EF4-FFF2-40B4-BE49-F238E27FC236}">
                <a16:creationId xmlns:a16="http://schemas.microsoft.com/office/drawing/2014/main" id="{BF40A4D5-2C10-F831-4B9B-CFADBB5EB622}"/>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BDE9E8A2-7D63-B41D-7700-67D39EF9C5CE}"/>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grpSp>
        <p:nvGrpSpPr>
          <p:cNvPr id="4" name="Group 3">
            <a:extLst>
              <a:ext uri="{FF2B5EF4-FFF2-40B4-BE49-F238E27FC236}">
                <a16:creationId xmlns:a16="http://schemas.microsoft.com/office/drawing/2014/main" id="{44BEC59B-BAA3-531B-00AE-303A6DD304C4}"/>
              </a:ext>
            </a:extLst>
          </p:cNvPr>
          <p:cNvGrpSpPr/>
          <p:nvPr userDrawn="1"/>
        </p:nvGrpSpPr>
        <p:grpSpPr>
          <a:xfrm>
            <a:off x="10804274" y="6514708"/>
            <a:ext cx="369985" cy="256978"/>
            <a:chOff x="10149255" y="6501990"/>
            <a:chExt cx="480744" cy="333907"/>
          </a:xfrm>
          <a:solidFill>
            <a:schemeClr val="accent1"/>
          </a:solidFill>
        </p:grpSpPr>
        <p:sp>
          <p:nvSpPr>
            <p:cNvPr id="5" name="Freeform: Shape 4">
              <a:extLst>
                <a:ext uri="{FF2B5EF4-FFF2-40B4-BE49-F238E27FC236}">
                  <a16:creationId xmlns:a16="http://schemas.microsoft.com/office/drawing/2014/main" id="{BE96BD15-65CF-AD50-3E0B-0C54FFDB27F4}"/>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solidFill>
              <a:srgbClr val="A6A6A6"/>
            </a:solidFill>
            <a:ln w="5412" cap="flat">
              <a:noFill/>
              <a:prstDash val="solid"/>
              <a:miter/>
            </a:ln>
          </p:spPr>
          <p:txBody>
            <a:bodyPr rtlCol="0" anchor="ctr"/>
            <a:lstStyle/>
            <a:p>
              <a:endParaRPr lang="en-US"/>
            </a:p>
          </p:txBody>
        </p:sp>
        <p:grpSp>
          <p:nvGrpSpPr>
            <p:cNvPr id="6" name="Graphic 1">
              <a:extLst>
                <a:ext uri="{FF2B5EF4-FFF2-40B4-BE49-F238E27FC236}">
                  <a16:creationId xmlns:a16="http://schemas.microsoft.com/office/drawing/2014/main" id="{D7342CBA-E0D5-5F99-9556-40FE56FCDD12}"/>
                </a:ext>
              </a:extLst>
            </p:cNvPr>
            <p:cNvGrpSpPr/>
            <p:nvPr/>
          </p:nvGrpSpPr>
          <p:grpSpPr>
            <a:xfrm>
              <a:off x="10193918" y="6627451"/>
              <a:ext cx="91567" cy="91768"/>
              <a:chOff x="10193918" y="6627451"/>
              <a:chExt cx="91567" cy="91768"/>
            </a:xfrm>
            <a:grpFill/>
          </p:grpSpPr>
          <p:grpSp>
            <p:nvGrpSpPr>
              <p:cNvPr id="9" name="Graphic 1">
                <a:extLst>
                  <a:ext uri="{FF2B5EF4-FFF2-40B4-BE49-F238E27FC236}">
                    <a16:creationId xmlns:a16="http://schemas.microsoft.com/office/drawing/2014/main" id="{448E5827-5E32-E23F-BE65-0DA0145A9258}"/>
                  </a:ext>
                </a:extLst>
              </p:cNvPr>
              <p:cNvGrpSpPr/>
              <p:nvPr/>
            </p:nvGrpSpPr>
            <p:grpSpPr>
              <a:xfrm>
                <a:off x="10201883" y="6627451"/>
                <a:ext cx="83602" cy="91768"/>
                <a:chOff x="10201883" y="6627451"/>
                <a:chExt cx="83602" cy="91768"/>
              </a:xfrm>
              <a:grpFill/>
            </p:grpSpPr>
            <p:sp>
              <p:nvSpPr>
                <p:cNvPr id="11" name="Freeform: Shape 10">
                  <a:extLst>
                    <a:ext uri="{FF2B5EF4-FFF2-40B4-BE49-F238E27FC236}">
                      <a16:creationId xmlns:a16="http://schemas.microsoft.com/office/drawing/2014/main" id="{5A810738-D2C3-E949-9813-E8C08BD883D1}"/>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solidFill>
                  <a:schemeClr val="accent2"/>
                </a:solidFill>
                <a:ln w="5412"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818D660-3E52-868A-6F2D-07FB46B114AB}"/>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solidFill>
                  <a:schemeClr val="accent2"/>
                </a:solidFill>
                <a:ln w="5412" cap="flat">
                  <a:noFill/>
                  <a:prstDash val="solid"/>
                  <a:miter/>
                </a:ln>
              </p:spPr>
              <p:txBody>
                <a:bodyPr rtlCol="0" anchor="ctr"/>
                <a:lstStyle/>
                <a:p>
                  <a:endParaRPr lang="en-US"/>
                </a:p>
              </p:txBody>
            </p:sp>
          </p:grpSp>
          <p:sp>
            <p:nvSpPr>
              <p:cNvPr id="10" name="Freeform: Shape 9">
                <a:extLst>
                  <a:ext uri="{FF2B5EF4-FFF2-40B4-BE49-F238E27FC236}">
                    <a16:creationId xmlns:a16="http://schemas.microsoft.com/office/drawing/2014/main" id="{4D52E6DE-1103-7FBE-2D40-0FA9B574254E}"/>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solidFill>
                <a:schemeClr val="accent2"/>
              </a:solidFill>
              <a:ln w="5412" cap="flat">
                <a:noFill/>
                <a:prstDash val="solid"/>
                <a:miter/>
              </a:ln>
            </p:spPr>
            <p:txBody>
              <a:bodyPr rtlCol="0" anchor="ctr"/>
              <a:lstStyle/>
              <a:p>
                <a:endParaRPr lang="en-US"/>
              </a:p>
            </p:txBody>
          </p:sp>
        </p:grpSp>
        <p:sp>
          <p:nvSpPr>
            <p:cNvPr id="7" name="Freeform: Shape 6">
              <a:extLst>
                <a:ext uri="{FF2B5EF4-FFF2-40B4-BE49-F238E27FC236}">
                  <a16:creationId xmlns:a16="http://schemas.microsoft.com/office/drawing/2014/main" id="{95592D5A-B9E7-5635-5F79-69ED2B007D51}"/>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solidFill>
              <a:srgbClr val="A6A6A6"/>
            </a:solidFill>
            <a:ln w="5412"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E3536CF3-D168-35AA-3E55-2688467BAA2A}"/>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solidFill>
              <a:srgbClr val="A6A6A6"/>
            </a:solidFill>
            <a:ln w="5412" cap="flat">
              <a:noFill/>
              <a:prstDash val="solid"/>
              <a:miter/>
            </a:ln>
          </p:spPr>
          <p:txBody>
            <a:bodyPr rtlCol="0" anchor="ctr"/>
            <a:lstStyle/>
            <a:p>
              <a:endParaRPr lang="en-US"/>
            </a:p>
          </p:txBody>
        </p:sp>
      </p:grpSp>
    </p:spTree>
    <p:extLst>
      <p:ext uri="{BB962C8B-B14F-4D97-AF65-F5344CB8AC3E}">
        <p14:creationId xmlns:p14="http://schemas.microsoft.com/office/powerpoint/2010/main" val="3279317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For screenshot and models - Larg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45249C4-1EBD-193B-3419-F60F30B8319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9906" t="17001" r="37011" b="3320"/>
          <a:stretch>
            <a:fillRect/>
          </a:stretch>
        </p:blipFill>
        <p:spPr>
          <a:xfrm>
            <a:off x="5333999" y="0"/>
            <a:ext cx="6858001" cy="6858000"/>
          </a:xfrm>
          <a:prstGeom prst="rect">
            <a:avLst/>
          </a:prstGeom>
        </p:spPr>
      </p:pic>
      <p:sp>
        <p:nvSpPr>
          <p:cNvPr id="13" name="Rectangle 12">
            <a:extLst>
              <a:ext uri="{FF2B5EF4-FFF2-40B4-BE49-F238E27FC236}">
                <a16:creationId xmlns:a16="http://schemas.microsoft.com/office/drawing/2014/main" id="{E695D3B8-94BD-4377-161F-85D30BACB141}"/>
              </a:ext>
            </a:extLst>
          </p:cNvPr>
          <p:cNvSpPr/>
          <p:nvPr userDrawn="1"/>
        </p:nvSpPr>
        <p:spPr>
          <a:xfrm>
            <a:off x="5324812" y="-2964"/>
            <a:ext cx="6867187" cy="6860964"/>
          </a:xfrm>
          <a:prstGeom prst="rect">
            <a:avLst/>
          </a:prstGeom>
          <a:solidFill>
            <a:srgbClr val="303844">
              <a:alpha val="8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FAC06B1-321C-32E7-7E7E-9C750C647409}"/>
              </a:ext>
            </a:extLst>
          </p:cNvPr>
          <p:cNvSpPr/>
          <p:nvPr userDrawn="1"/>
        </p:nvSpPr>
        <p:spPr>
          <a:xfrm>
            <a:off x="-1" y="0"/>
            <a:ext cx="533165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502B5620-7695-A258-08CA-0DE78D378728}"/>
              </a:ext>
            </a:extLst>
          </p:cNvPr>
          <p:cNvSpPr>
            <a:spLocks noGrp="1"/>
          </p:cNvSpPr>
          <p:nvPr>
            <p:ph idx="1" hasCustomPrompt="1"/>
          </p:nvPr>
        </p:nvSpPr>
        <p:spPr>
          <a:xfrm>
            <a:off x="510265" y="2419642"/>
            <a:ext cx="4287977" cy="3449451"/>
          </a:xfrm>
          <a:prstGeom prst="rect">
            <a:avLst/>
          </a:prstGeom>
        </p:spPr>
        <p:txBody>
          <a:bodyPr vert="horz" lIns="0" tIns="45720" rIns="0" bIns="45720" rtlCol="0">
            <a:noAutofit/>
          </a:bodyPr>
          <a:lstStyle>
            <a:lvl1pPr>
              <a:defRPr>
                <a:solidFill>
                  <a:schemeClr val="bg2"/>
                </a:solidFill>
              </a:defRPr>
            </a:lvl1pPr>
            <a:lvl2pPr>
              <a:buClr>
                <a:schemeClr val="bg1"/>
              </a:buClr>
              <a:defRPr>
                <a:solidFill>
                  <a:schemeClr val="bg2"/>
                </a:solidFill>
              </a:defRPr>
            </a:lvl2pPr>
            <a:lvl3pPr>
              <a:buClr>
                <a:schemeClr val="bg1"/>
              </a:buClr>
              <a:defRPr>
                <a:solidFill>
                  <a:schemeClr val="bg2"/>
                </a:solidFill>
              </a:defRPr>
            </a:lvl3pPr>
            <a:lvl4pPr>
              <a:buClr>
                <a:schemeClr val="bg1"/>
              </a:buClr>
              <a:defRPr>
                <a:solidFill>
                  <a:schemeClr val="bg2"/>
                </a:solidFill>
              </a:defRPr>
            </a:lvl4pPr>
            <a:lvl5pPr>
              <a:buClr>
                <a:schemeClr val="bg1"/>
              </a:buCl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Placeholder 1">
            <a:extLst>
              <a:ext uri="{FF2B5EF4-FFF2-40B4-BE49-F238E27FC236}">
                <a16:creationId xmlns:a16="http://schemas.microsoft.com/office/drawing/2014/main" id="{889EE52C-5AEF-AD70-6636-F2BBC4CFAABF}"/>
              </a:ext>
            </a:extLst>
          </p:cNvPr>
          <p:cNvSpPr>
            <a:spLocks noGrp="1"/>
          </p:cNvSpPr>
          <p:nvPr>
            <p:ph type="title" hasCustomPrompt="1"/>
          </p:nvPr>
        </p:nvSpPr>
        <p:spPr>
          <a:xfrm>
            <a:off x="510265" y="649240"/>
            <a:ext cx="4287977" cy="1524243"/>
          </a:xfrm>
          <a:prstGeom prst="rect">
            <a:avLst/>
          </a:prstGeom>
        </p:spPr>
        <p:txBody>
          <a:bodyPr vert="horz" lIns="91440" tIns="45720" rIns="91440" bIns="45720" rtlCol="0" anchor="t">
            <a:noAutofit/>
          </a:bodyPr>
          <a:lstStyle>
            <a:lvl1pPr>
              <a:defRPr>
                <a:solidFill>
                  <a:schemeClr val="bg2"/>
                </a:solidFill>
              </a:defRPr>
            </a:lvl1pPr>
          </a:lstStyle>
          <a:p>
            <a:r>
              <a:rPr lang="en-US"/>
              <a:t>Click to add title</a:t>
            </a:r>
          </a:p>
        </p:txBody>
      </p:sp>
      <p:cxnSp>
        <p:nvCxnSpPr>
          <p:cNvPr id="37" name="Straight Connector 36">
            <a:extLst>
              <a:ext uri="{FF2B5EF4-FFF2-40B4-BE49-F238E27FC236}">
                <a16:creationId xmlns:a16="http://schemas.microsoft.com/office/drawing/2014/main" id="{BF40A4D5-2C10-F831-4B9B-CFADBB5EB622}"/>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3" name="Slide Number Placeholder 5">
            <a:extLst>
              <a:ext uri="{FF2B5EF4-FFF2-40B4-BE49-F238E27FC236}">
                <a16:creationId xmlns:a16="http://schemas.microsoft.com/office/drawing/2014/main" id="{A568A703-DF24-5927-01E8-0A05093651C7}"/>
              </a:ext>
            </a:extLst>
          </p:cNvPr>
          <p:cNvSpPr txBox="1">
            <a:spLocks/>
          </p:cNvSpPr>
          <p:nvPr userDrawn="1"/>
        </p:nvSpPr>
        <p:spPr>
          <a:xfrm>
            <a:off x="10953132" y="6501990"/>
            <a:ext cx="591736" cy="309502"/>
          </a:xfrm>
          <a:prstGeom prst="rect">
            <a:avLst/>
          </a:prstGeom>
        </p:spPr>
        <p:txBody>
          <a:bodyPr lIns="0" rIns="0"/>
          <a:lstStyle>
            <a:defPPr>
              <a:defRPr lang="en-US"/>
            </a:defPPr>
            <a:lvl1pPr marL="0" algn="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 </a:t>
            </a:r>
            <a:fld id="{7F7C0121-6D0C-4809-96B7-8FF0F83D4188}" type="slidenum">
              <a:rPr lang="en-US" smtClean="0">
                <a:solidFill>
                  <a:schemeClr val="bg1"/>
                </a:solidFill>
              </a:rPr>
              <a:pPr/>
              <a:t>‹#›</a:t>
            </a:fld>
            <a:endParaRPr lang="en-US" dirty="0">
              <a:solidFill>
                <a:schemeClr val="bg1"/>
              </a:solidFill>
            </a:endParaRPr>
          </a:p>
        </p:txBody>
      </p:sp>
      <p:grpSp>
        <p:nvGrpSpPr>
          <p:cNvPr id="17" name="Graphic 3">
            <a:extLst>
              <a:ext uri="{FF2B5EF4-FFF2-40B4-BE49-F238E27FC236}">
                <a16:creationId xmlns:a16="http://schemas.microsoft.com/office/drawing/2014/main" id="{E5C0C05D-F2DA-4C0A-AF79-1791CE9854B3}"/>
              </a:ext>
            </a:extLst>
          </p:cNvPr>
          <p:cNvGrpSpPr/>
          <p:nvPr userDrawn="1"/>
        </p:nvGrpSpPr>
        <p:grpSpPr>
          <a:xfrm>
            <a:off x="10859495" y="6502287"/>
            <a:ext cx="359392" cy="249621"/>
            <a:chOff x="527936" y="1435445"/>
            <a:chExt cx="2200310" cy="1528257"/>
          </a:xfrm>
          <a:solidFill>
            <a:srgbClr val="E7EAF0"/>
          </a:solidFill>
        </p:grpSpPr>
        <p:sp>
          <p:nvSpPr>
            <p:cNvPr id="18" name="Freeform: Shape 17">
              <a:extLst>
                <a:ext uri="{FF2B5EF4-FFF2-40B4-BE49-F238E27FC236}">
                  <a16:creationId xmlns:a16="http://schemas.microsoft.com/office/drawing/2014/main" id="{98ABA26E-F72F-9F62-FD03-788F41D9DF0A}"/>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24943" cap="flat">
              <a:noFill/>
              <a:prstDash val="solid"/>
              <a:miter/>
            </a:ln>
          </p:spPr>
          <p:txBody>
            <a:bodyPr rtlCol="0" anchor="ctr"/>
            <a:lstStyle/>
            <a:p>
              <a:endParaRPr lang="en-US"/>
            </a:p>
          </p:txBody>
        </p:sp>
        <p:grpSp>
          <p:nvGrpSpPr>
            <p:cNvPr id="19" name="Graphic 3">
              <a:extLst>
                <a:ext uri="{FF2B5EF4-FFF2-40B4-BE49-F238E27FC236}">
                  <a16:creationId xmlns:a16="http://schemas.microsoft.com/office/drawing/2014/main" id="{D18DDE90-AF52-0A42-A81E-848A9AD5BE71}"/>
                </a:ext>
              </a:extLst>
            </p:cNvPr>
            <p:cNvGrpSpPr/>
            <p:nvPr/>
          </p:nvGrpSpPr>
          <p:grpSpPr>
            <a:xfrm>
              <a:off x="713839" y="1996907"/>
              <a:ext cx="452372" cy="453059"/>
              <a:chOff x="713839" y="1996907"/>
              <a:chExt cx="452372" cy="453059"/>
            </a:xfrm>
            <a:grpFill/>
          </p:grpSpPr>
          <p:grpSp>
            <p:nvGrpSpPr>
              <p:cNvPr id="22" name="Graphic 3">
                <a:extLst>
                  <a:ext uri="{FF2B5EF4-FFF2-40B4-BE49-F238E27FC236}">
                    <a16:creationId xmlns:a16="http://schemas.microsoft.com/office/drawing/2014/main" id="{8547AA0D-1401-EAB6-D3CA-429BD9F3BC03}"/>
                  </a:ext>
                </a:extLst>
              </p:cNvPr>
              <p:cNvGrpSpPr/>
              <p:nvPr/>
            </p:nvGrpSpPr>
            <p:grpSpPr>
              <a:xfrm>
                <a:off x="752887" y="1996907"/>
                <a:ext cx="413324" cy="453059"/>
                <a:chOff x="752887" y="1996907"/>
                <a:chExt cx="413324" cy="453059"/>
              </a:xfrm>
              <a:grpFill/>
            </p:grpSpPr>
            <p:sp>
              <p:nvSpPr>
                <p:cNvPr id="25" name="Freeform: Shape 24">
                  <a:extLst>
                    <a:ext uri="{FF2B5EF4-FFF2-40B4-BE49-F238E27FC236}">
                      <a16:creationId xmlns:a16="http://schemas.microsoft.com/office/drawing/2014/main" id="{CE5AAFAC-6A6D-C138-471C-7345C43B12EE}"/>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grpFill/>
                <a:ln w="24943"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B59DACC-7254-3E69-C457-0D6ABDABC185}"/>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grpFill/>
                <a:ln w="24943" cap="flat">
                  <a:noFill/>
                  <a:prstDash val="solid"/>
                  <a:miter/>
                </a:ln>
              </p:spPr>
              <p:txBody>
                <a:bodyPr rtlCol="0" anchor="ctr"/>
                <a:lstStyle/>
                <a:p>
                  <a:endParaRPr lang="en-US"/>
                </a:p>
              </p:txBody>
            </p:sp>
          </p:grpSp>
          <p:sp>
            <p:nvSpPr>
              <p:cNvPr id="24" name="Freeform: Shape 23">
                <a:extLst>
                  <a:ext uri="{FF2B5EF4-FFF2-40B4-BE49-F238E27FC236}">
                    <a16:creationId xmlns:a16="http://schemas.microsoft.com/office/drawing/2014/main" id="{2F85D92E-0F32-0792-7A71-E827D7B2A5EF}"/>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grpFill/>
              <a:ln w="24943" cap="flat">
                <a:noFill/>
                <a:prstDash val="solid"/>
                <a:miter/>
              </a:ln>
            </p:spPr>
            <p:txBody>
              <a:bodyPr rtlCol="0" anchor="ctr"/>
              <a:lstStyle/>
              <a:p>
                <a:endParaRPr lang="en-US"/>
              </a:p>
            </p:txBody>
          </p:sp>
        </p:grpSp>
        <p:sp>
          <p:nvSpPr>
            <p:cNvPr id="20" name="Freeform: Shape 19">
              <a:extLst>
                <a:ext uri="{FF2B5EF4-FFF2-40B4-BE49-F238E27FC236}">
                  <a16:creationId xmlns:a16="http://schemas.microsoft.com/office/drawing/2014/main" id="{BD1461C6-D3B4-E0A0-EB70-D151C92CB95B}"/>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24943"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6496D63-65DB-4784-026C-18EA77467D4B}"/>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24943" cap="flat">
              <a:noFill/>
              <a:prstDash val="solid"/>
              <a:miter/>
            </a:ln>
          </p:spPr>
          <p:txBody>
            <a:bodyPr rtlCol="0" anchor="ctr"/>
            <a:lstStyle/>
            <a:p>
              <a:endParaRPr lang="en-US"/>
            </a:p>
          </p:txBody>
        </p:sp>
      </p:grpSp>
    </p:spTree>
    <p:extLst>
      <p:ext uri="{BB962C8B-B14F-4D97-AF65-F5344CB8AC3E}">
        <p14:creationId xmlns:p14="http://schemas.microsoft.com/office/powerpoint/2010/main" val="3067761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For screenshot and models - Larg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45249C4-1EBD-193B-3419-F60F30B8319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11984" t="17001" r="37011" b="3320"/>
          <a:stretch>
            <a:fillRect/>
          </a:stretch>
        </p:blipFill>
        <p:spPr>
          <a:xfrm>
            <a:off x="5602514" y="0"/>
            <a:ext cx="6589486" cy="6858000"/>
          </a:xfrm>
          <a:prstGeom prst="rect">
            <a:avLst/>
          </a:prstGeom>
        </p:spPr>
      </p:pic>
      <p:sp>
        <p:nvSpPr>
          <p:cNvPr id="13" name="Rectangle 12">
            <a:extLst>
              <a:ext uri="{FF2B5EF4-FFF2-40B4-BE49-F238E27FC236}">
                <a16:creationId xmlns:a16="http://schemas.microsoft.com/office/drawing/2014/main" id="{E695D3B8-94BD-4377-161F-85D30BACB141}"/>
              </a:ext>
            </a:extLst>
          </p:cNvPr>
          <p:cNvSpPr/>
          <p:nvPr userDrawn="1"/>
        </p:nvSpPr>
        <p:spPr>
          <a:xfrm>
            <a:off x="5602514" y="-2964"/>
            <a:ext cx="6589485" cy="6860964"/>
          </a:xfrm>
          <a:prstGeom prst="rect">
            <a:avLst/>
          </a:prstGeom>
          <a:solidFill>
            <a:srgbClr val="303844">
              <a:alpha val="8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Placeholder 1">
            <a:extLst>
              <a:ext uri="{FF2B5EF4-FFF2-40B4-BE49-F238E27FC236}">
                <a16:creationId xmlns:a16="http://schemas.microsoft.com/office/drawing/2014/main" id="{889EE52C-5AEF-AD70-6636-F2BBC4CFAABF}"/>
              </a:ext>
            </a:extLst>
          </p:cNvPr>
          <p:cNvSpPr>
            <a:spLocks noGrp="1"/>
          </p:cNvSpPr>
          <p:nvPr>
            <p:ph type="title" hasCustomPrompt="1"/>
          </p:nvPr>
        </p:nvSpPr>
        <p:spPr>
          <a:xfrm>
            <a:off x="510265" y="649240"/>
            <a:ext cx="4287977" cy="831217"/>
          </a:xfrm>
          <a:prstGeom prst="rect">
            <a:avLst/>
          </a:prstGeom>
        </p:spPr>
        <p:txBody>
          <a:bodyPr vert="horz" lIns="91440" tIns="45720" rIns="91440" bIns="45720" rtlCol="0" anchor="t">
            <a:noAutofit/>
          </a:bodyPr>
          <a:lstStyle>
            <a:lvl1pPr>
              <a:defRPr>
                <a:solidFill>
                  <a:schemeClr val="tx1"/>
                </a:solidFill>
              </a:defRPr>
            </a:lvl1pPr>
          </a:lstStyle>
          <a:p>
            <a:r>
              <a:rPr lang="en-US" dirty="0"/>
              <a:t>Click to add title</a:t>
            </a:r>
          </a:p>
        </p:txBody>
      </p:sp>
      <p:cxnSp>
        <p:nvCxnSpPr>
          <p:cNvPr id="37" name="Straight Connector 36">
            <a:extLst>
              <a:ext uri="{FF2B5EF4-FFF2-40B4-BE49-F238E27FC236}">
                <a16:creationId xmlns:a16="http://schemas.microsoft.com/office/drawing/2014/main" id="{BF40A4D5-2C10-F831-4B9B-CFADBB5EB622}"/>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EB570A8B-1879-19EC-40FA-51E3A16144AE}"/>
              </a:ext>
            </a:extLst>
          </p:cNvPr>
          <p:cNvSpPr>
            <a:spLocks noGrp="1"/>
          </p:cNvSpPr>
          <p:nvPr>
            <p:ph idx="10" hasCustomPrompt="1"/>
          </p:nvPr>
        </p:nvSpPr>
        <p:spPr>
          <a:xfrm>
            <a:off x="502060" y="2108200"/>
            <a:ext cx="4296182" cy="3760893"/>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Slide Number Placeholder 5">
            <a:extLst>
              <a:ext uri="{FF2B5EF4-FFF2-40B4-BE49-F238E27FC236}">
                <a16:creationId xmlns:a16="http://schemas.microsoft.com/office/drawing/2014/main" id="{6331E263-6E6B-457D-9665-148CCA70779D}"/>
              </a:ext>
            </a:extLst>
          </p:cNvPr>
          <p:cNvSpPr txBox="1">
            <a:spLocks/>
          </p:cNvSpPr>
          <p:nvPr userDrawn="1"/>
        </p:nvSpPr>
        <p:spPr>
          <a:xfrm>
            <a:off x="11105532" y="6489290"/>
            <a:ext cx="591736" cy="309502"/>
          </a:xfrm>
          <a:prstGeom prst="rect">
            <a:avLst/>
          </a:prstGeom>
        </p:spPr>
        <p:txBody>
          <a:bodyPr lIns="0" rIns="0"/>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 </a:t>
            </a:r>
            <a:fld id="{7F7C0121-6D0C-4809-96B7-8FF0F83D4188}" type="slidenum">
              <a:rPr lang="en-US" smtClean="0">
                <a:solidFill>
                  <a:schemeClr val="bg1"/>
                </a:solidFill>
              </a:rPr>
              <a:pPr/>
              <a:t>‹#›</a:t>
            </a:fld>
            <a:endParaRPr lang="en-US" dirty="0">
              <a:solidFill>
                <a:schemeClr val="bg1"/>
              </a:solidFill>
            </a:endParaRPr>
          </a:p>
        </p:txBody>
      </p:sp>
      <p:grpSp>
        <p:nvGrpSpPr>
          <p:cNvPr id="25" name="Graphic 3">
            <a:extLst>
              <a:ext uri="{FF2B5EF4-FFF2-40B4-BE49-F238E27FC236}">
                <a16:creationId xmlns:a16="http://schemas.microsoft.com/office/drawing/2014/main" id="{9C6E0061-4F78-0595-7425-28F660D9AD78}"/>
              </a:ext>
            </a:extLst>
          </p:cNvPr>
          <p:cNvGrpSpPr/>
          <p:nvPr userDrawn="1"/>
        </p:nvGrpSpPr>
        <p:grpSpPr>
          <a:xfrm>
            <a:off x="10859495" y="6502287"/>
            <a:ext cx="359392" cy="249621"/>
            <a:chOff x="527936" y="1435445"/>
            <a:chExt cx="2200310" cy="1528257"/>
          </a:xfrm>
          <a:solidFill>
            <a:srgbClr val="E7EAF0"/>
          </a:solidFill>
        </p:grpSpPr>
        <p:sp>
          <p:nvSpPr>
            <p:cNvPr id="26" name="Freeform: Shape 25">
              <a:extLst>
                <a:ext uri="{FF2B5EF4-FFF2-40B4-BE49-F238E27FC236}">
                  <a16:creationId xmlns:a16="http://schemas.microsoft.com/office/drawing/2014/main" id="{71EEF492-87C8-E28C-8454-D5D8FD4FBDB1}"/>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24943" cap="flat">
              <a:noFill/>
              <a:prstDash val="solid"/>
              <a:miter/>
            </a:ln>
          </p:spPr>
          <p:txBody>
            <a:bodyPr rtlCol="0" anchor="ctr"/>
            <a:lstStyle/>
            <a:p>
              <a:endParaRPr lang="en-US"/>
            </a:p>
          </p:txBody>
        </p:sp>
        <p:grpSp>
          <p:nvGrpSpPr>
            <p:cNvPr id="27" name="Graphic 3">
              <a:extLst>
                <a:ext uri="{FF2B5EF4-FFF2-40B4-BE49-F238E27FC236}">
                  <a16:creationId xmlns:a16="http://schemas.microsoft.com/office/drawing/2014/main" id="{6E62A92B-FD6A-C203-EE46-AA24373E89B0}"/>
                </a:ext>
              </a:extLst>
            </p:cNvPr>
            <p:cNvGrpSpPr/>
            <p:nvPr/>
          </p:nvGrpSpPr>
          <p:grpSpPr>
            <a:xfrm>
              <a:off x="713839" y="1996907"/>
              <a:ext cx="452372" cy="453059"/>
              <a:chOff x="713839" y="1996907"/>
              <a:chExt cx="452372" cy="453059"/>
            </a:xfrm>
            <a:grpFill/>
          </p:grpSpPr>
          <p:grpSp>
            <p:nvGrpSpPr>
              <p:cNvPr id="30" name="Graphic 3">
                <a:extLst>
                  <a:ext uri="{FF2B5EF4-FFF2-40B4-BE49-F238E27FC236}">
                    <a16:creationId xmlns:a16="http://schemas.microsoft.com/office/drawing/2014/main" id="{0B01C5EB-BF27-6541-5CAE-3B6E21E0B5EF}"/>
                  </a:ext>
                </a:extLst>
              </p:cNvPr>
              <p:cNvGrpSpPr/>
              <p:nvPr/>
            </p:nvGrpSpPr>
            <p:grpSpPr>
              <a:xfrm>
                <a:off x="752887" y="1996907"/>
                <a:ext cx="413324" cy="453059"/>
                <a:chOff x="752887" y="1996907"/>
                <a:chExt cx="413324" cy="453059"/>
              </a:xfrm>
              <a:grpFill/>
            </p:grpSpPr>
            <p:sp>
              <p:nvSpPr>
                <p:cNvPr id="32" name="Freeform: Shape 31">
                  <a:extLst>
                    <a:ext uri="{FF2B5EF4-FFF2-40B4-BE49-F238E27FC236}">
                      <a16:creationId xmlns:a16="http://schemas.microsoft.com/office/drawing/2014/main" id="{B4F4AAEB-4823-BDC1-AB4A-5F6967413061}"/>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grpFill/>
                <a:ln w="24943"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27119F02-A995-C8C3-CB99-B8F23AEFD6F2}"/>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grpFill/>
                <a:ln w="24943" cap="flat">
                  <a:noFill/>
                  <a:prstDash val="solid"/>
                  <a:miter/>
                </a:ln>
              </p:spPr>
              <p:txBody>
                <a:bodyPr rtlCol="0" anchor="ctr"/>
                <a:lstStyle/>
                <a:p>
                  <a:endParaRPr lang="en-US"/>
                </a:p>
              </p:txBody>
            </p:sp>
          </p:grpSp>
          <p:sp>
            <p:nvSpPr>
              <p:cNvPr id="31" name="Freeform: Shape 30">
                <a:extLst>
                  <a:ext uri="{FF2B5EF4-FFF2-40B4-BE49-F238E27FC236}">
                    <a16:creationId xmlns:a16="http://schemas.microsoft.com/office/drawing/2014/main" id="{D15FF531-731E-7856-8957-E38F188D9F25}"/>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grpFill/>
              <a:ln w="24943" cap="flat">
                <a:noFill/>
                <a:prstDash val="solid"/>
                <a:miter/>
              </a:ln>
            </p:spPr>
            <p:txBody>
              <a:bodyPr rtlCol="0" anchor="ctr"/>
              <a:lstStyle/>
              <a:p>
                <a:endParaRPr lang="en-US"/>
              </a:p>
            </p:txBody>
          </p:sp>
        </p:grpSp>
        <p:sp>
          <p:nvSpPr>
            <p:cNvPr id="28" name="Freeform: Shape 27">
              <a:extLst>
                <a:ext uri="{FF2B5EF4-FFF2-40B4-BE49-F238E27FC236}">
                  <a16:creationId xmlns:a16="http://schemas.microsoft.com/office/drawing/2014/main" id="{AA8F570B-C2CA-5119-C28C-9DFCECD25AB1}"/>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24943"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9022125D-78C7-919D-65B1-C1769A5E577F}"/>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24943" cap="flat">
              <a:noFill/>
              <a:prstDash val="solid"/>
              <a:miter/>
            </a:ln>
          </p:spPr>
          <p:txBody>
            <a:bodyPr rtlCol="0" anchor="ctr"/>
            <a:lstStyle/>
            <a:p>
              <a:endParaRPr lang="en-US"/>
            </a:p>
          </p:txBody>
        </p:sp>
      </p:grpSp>
    </p:spTree>
    <p:extLst>
      <p:ext uri="{BB962C8B-B14F-4D97-AF65-F5344CB8AC3E}">
        <p14:creationId xmlns:p14="http://schemas.microsoft.com/office/powerpoint/2010/main" val="1937707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for mission statements or similar">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0254099A-388C-D048-2626-EC5FD1457310}"/>
              </a:ext>
            </a:extLst>
          </p:cNvPr>
          <p:cNvSpPr>
            <a:spLocks noGrp="1"/>
          </p:cNvSpPr>
          <p:nvPr>
            <p:ph type="pic" sz="quarter" idx="11" hasCustomPrompt="1"/>
          </p:nvPr>
        </p:nvSpPr>
        <p:spPr>
          <a:xfrm>
            <a:off x="7067226" y="0"/>
            <a:ext cx="5124773" cy="6858000"/>
          </a:xfrm>
        </p:spPr>
        <p:txBody>
          <a:bodyPr/>
          <a:lstStyle>
            <a:lvl1pPr marL="0" marR="0" indent="0" algn="l" defTabSz="914400" rtl="0" eaLnBrk="1" fontAlgn="auto" latinLnBrk="0" hangingPunct="1">
              <a:lnSpc>
                <a:spcPct val="112000"/>
              </a:lnSpc>
              <a:spcBef>
                <a:spcPts val="1200"/>
              </a:spcBef>
              <a:spcAft>
                <a:spcPts val="600"/>
              </a:spcAft>
              <a:buClr>
                <a:schemeClr val="accent1"/>
              </a:buClr>
              <a:buSzPct val="100000"/>
              <a:buFont typeface="Calibri" panose="020F0502020204030204" pitchFamily="34" charset="0"/>
              <a:buNone/>
              <a:tabLst/>
              <a:defRPr/>
            </a:lvl1pPr>
          </a:lstStyle>
          <a:p>
            <a:pPr marL="0" marR="0" lvl="0" indent="0" algn="l" defTabSz="914400" rtl="0" eaLnBrk="1" fontAlgn="auto" latinLnBrk="0" hangingPunct="1">
              <a:lnSpc>
                <a:spcPct val="112000"/>
              </a:lnSpc>
              <a:spcBef>
                <a:spcPts val="1200"/>
              </a:spcBef>
              <a:spcAft>
                <a:spcPts val="600"/>
              </a:spcAft>
              <a:buClr>
                <a:schemeClr val="accent1"/>
              </a:buClr>
              <a:buSzPct val="100000"/>
              <a:buFont typeface="Calibri" panose="020F0502020204030204" pitchFamily="34" charset="0"/>
              <a:buNone/>
              <a:tabLst/>
              <a:defRPr/>
            </a:pPr>
            <a:r>
              <a:rPr lang="en-US"/>
              <a:t>Drag an image to this placeholder</a:t>
            </a:r>
          </a:p>
        </p:txBody>
      </p:sp>
      <p:sp>
        <p:nvSpPr>
          <p:cNvPr id="23" name="Title Placeholder 1">
            <a:extLst>
              <a:ext uri="{FF2B5EF4-FFF2-40B4-BE49-F238E27FC236}">
                <a16:creationId xmlns:a16="http://schemas.microsoft.com/office/drawing/2014/main" id="{1A3A0287-AC10-A1D7-83AC-A5743D5690C1}"/>
              </a:ext>
            </a:extLst>
          </p:cNvPr>
          <p:cNvSpPr>
            <a:spLocks noGrp="1"/>
          </p:cNvSpPr>
          <p:nvPr>
            <p:ph type="title" hasCustomPrompt="1"/>
          </p:nvPr>
        </p:nvSpPr>
        <p:spPr>
          <a:xfrm>
            <a:off x="599707" y="1754609"/>
            <a:ext cx="5604978" cy="986560"/>
          </a:xfrm>
          <a:prstGeom prst="rect">
            <a:avLst/>
          </a:prstGeom>
        </p:spPr>
        <p:txBody>
          <a:bodyPr vert="horz" lIns="0" tIns="45720" rIns="91440" bIns="45720" rtlCol="0" anchor="b">
            <a:noAutofit/>
          </a:bodyPr>
          <a:lstStyle>
            <a:lvl1pPr>
              <a:defRPr sz="4000"/>
            </a:lvl1pPr>
          </a:lstStyle>
          <a:p>
            <a:r>
              <a:rPr lang="en-US"/>
              <a:t>Click to add title or statement</a:t>
            </a:r>
          </a:p>
        </p:txBody>
      </p:sp>
      <p:sp>
        <p:nvSpPr>
          <p:cNvPr id="25" name="Text Placeholder 2">
            <a:extLst>
              <a:ext uri="{FF2B5EF4-FFF2-40B4-BE49-F238E27FC236}">
                <a16:creationId xmlns:a16="http://schemas.microsoft.com/office/drawing/2014/main" id="{0A3DA0F1-D7A9-D3CF-D5C7-DDA6262A69E2}"/>
              </a:ext>
            </a:extLst>
          </p:cNvPr>
          <p:cNvSpPr>
            <a:spLocks noGrp="1"/>
          </p:cNvSpPr>
          <p:nvPr>
            <p:ph idx="1" hasCustomPrompt="1"/>
          </p:nvPr>
        </p:nvSpPr>
        <p:spPr>
          <a:xfrm>
            <a:off x="599707" y="3076397"/>
            <a:ext cx="4620238" cy="2815626"/>
          </a:xfrm>
          <a:prstGeom prst="rect">
            <a:avLst/>
          </a:prstGeom>
        </p:spPr>
        <p:txBody>
          <a:bodyPr vert="horz" lIns="0" tIns="45720" rIns="0" bIns="45720" rtlCol="0">
            <a:noAutofit/>
          </a:bodyPr>
          <a:lstStyle>
            <a:lvl1pPr>
              <a:lnSpc>
                <a:spcPct val="114000"/>
              </a:lnSpc>
              <a:spcAft>
                <a:spcPts val="800"/>
              </a:spcAft>
              <a:defRPr sz="2800"/>
            </a:lvl1pPr>
            <a:lvl2pPr>
              <a:lnSpc>
                <a:spcPct val="114000"/>
              </a:lnSpc>
              <a:spcAft>
                <a:spcPts val="800"/>
              </a:spcAft>
              <a:defRPr sz="2800"/>
            </a:lvl2pPr>
            <a:lvl3pPr>
              <a:lnSpc>
                <a:spcPct val="114000"/>
              </a:lnSpc>
              <a:spcAft>
                <a:spcPts val="800"/>
              </a:spcAft>
              <a:defRPr sz="2800"/>
            </a:lvl3pPr>
            <a:lvl4pPr>
              <a:lnSpc>
                <a:spcPct val="114000"/>
              </a:lnSpc>
              <a:spcAft>
                <a:spcPts val="800"/>
              </a:spcAft>
              <a:defRPr sz="2800"/>
            </a:lvl4pPr>
            <a:lvl5pPr>
              <a:lnSpc>
                <a:spcPct val="114000"/>
              </a:lnSpc>
              <a:spcAft>
                <a:spcPts val="80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2" name="Straight Connector 31">
            <a:extLst>
              <a:ext uri="{FF2B5EF4-FFF2-40B4-BE49-F238E27FC236}">
                <a16:creationId xmlns:a16="http://schemas.microsoft.com/office/drawing/2014/main" id="{A1F963D2-0577-D5A8-8C99-9318E72B09FE}"/>
              </a:ext>
            </a:extLst>
          </p:cNvPr>
          <p:cNvCxnSpPr>
            <a:cxnSpLocks/>
          </p:cNvCxnSpPr>
          <p:nvPr userDrawn="1"/>
        </p:nvCxnSpPr>
        <p:spPr>
          <a:xfrm>
            <a:off x="500403" y="6391642"/>
            <a:ext cx="5984803"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91C2A9D1-E8C6-AB6A-6A04-FA57391FF09F}"/>
              </a:ext>
            </a:extLst>
          </p:cNvPr>
          <p:cNvGrpSpPr/>
          <p:nvPr userDrawn="1"/>
        </p:nvGrpSpPr>
        <p:grpSpPr>
          <a:xfrm>
            <a:off x="10804274" y="6514708"/>
            <a:ext cx="369985" cy="256978"/>
            <a:chOff x="10149255" y="6501990"/>
            <a:chExt cx="480744" cy="333907"/>
          </a:xfrm>
          <a:solidFill>
            <a:schemeClr val="bg1"/>
          </a:solidFill>
        </p:grpSpPr>
        <p:sp>
          <p:nvSpPr>
            <p:cNvPr id="14" name="Freeform: Shape 13">
              <a:extLst>
                <a:ext uri="{FF2B5EF4-FFF2-40B4-BE49-F238E27FC236}">
                  <a16:creationId xmlns:a16="http://schemas.microsoft.com/office/drawing/2014/main" id="{A027FC9C-857E-EFDB-887E-49AB4955A5B0}"/>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grpFill/>
            <a:ln w="5412" cap="flat">
              <a:noFill/>
              <a:prstDash val="solid"/>
              <a:miter/>
            </a:ln>
          </p:spPr>
          <p:txBody>
            <a:bodyPr rtlCol="0" anchor="ctr"/>
            <a:lstStyle/>
            <a:p>
              <a:endParaRPr lang="en-US"/>
            </a:p>
          </p:txBody>
        </p:sp>
        <p:grpSp>
          <p:nvGrpSpPr>
            <p:cNvPr id="15" name="Graphic 1">
              <a:extLst>
                <a:ext uri="{FF2B5EF4-FFF2-40B4-BE49-F238E27FC236}">
                  <a16:creationId xmlns:a16="http://schemas.microsoft.com/office/drawing/2014/main" id="{BC4EEDE1-47E2-F0AC-C96A-2815F624022A}"/>
                </a:ext>
              </a:extLst>
            </p:cNvPr>
            <p:cNvGrpSpPr/>
            <p:nvPr/>
          </p:nvGrpSpPr>
          <p:grpSpPr>
            <a:xfrm>
              <a:off x="10193918" y="6627451"/>
              <a:ext cx="91567" cy="91768"/>
              <a:chOff x="10193918" y="6627451"/>
              <a:chExt cx="91567" cy="91768"/>
            </a:xfrm>
            <a:grpFill/>
          </p:grpSpPr>
          <p:grpSp>
            <p:nvGrpSpPr>
              <p:cNvPr id="18" name="Graphic 1">
                <a:extLst>
                  <a:ext uri="{FF2B5EF4-FFF2-40B4-BE49-F238E27FC236}">
                    <a16:creationId xmlns:a16="http://schemas.microsoft.com/office/drawing/2014/main" id="{01582EAF-F40E-7817-59CC-A6EBE89BF3B2}"/>
                  </a:ext>
                </a:extLst>
              </p:cNvPr>
              <p:cNvGrpSpPr/>
              <p:nvPr/>
            </p:nvGrpSpPr>
            <p:grpSpPr>
              <a:xfrm>
                <a:off x="10201883" y="6627451"/>
                <a:ext cx="83602" cy="91768"/>
                <a:chOff x="10201883" y="6627451"/>
                <a:chExt cx="83602" cy="91768"/>
              </a:xfrm>
              <a:grpFill/>
            </p:grpSpPr>
            <p:sp>
              <p:nvSpPr>
                <p:cNvPr id="20" name="Freeform: Shape 19">
                  <a:extLst>
                    <a:ext uri="{FF2B5EF4-FFF2-40B4-BE49-F238E27FC236}">
                      <a16:creationId xmlns:a16="http://schemas.microsoft.com/office/drawing/2014/main" id="{DC852EE7-F9C8-273C-5D53-900DE61B8807}"/>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grpFill/>
                <a:ln w="5412"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206A03BA-E455-B1B9-E073-BB7A758489BE}"/>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grpFill/>
                <a:ln w="5412" cap="flat">
                  <a:noFill/>
                  <a:prstDash val="solid"/>
                  <a:miter/>
                </a:ln>
              </p:spPr>
              <p:txBody>
                <a:bodyPr rtlCol="0" anchor="ctr"/>
                <a:lstStyle/>
                <a:p>
                  <a:endParaRPr lang="en-US"/>
                </a:p>
              </p:txBody>
            </p:sp>
          </p:grpSp>
          <p:sp>
            <p:nvSpPr>
              <p:cNvPr id="19" name="Freeform: Shape 18">
                <a:extLst>
                  <a:ext uri="{FF2B5EF4-FFF2-40B4-BE49-F238E27FC236}">
                    <a16:creationId xmlns:a16="http://schemas.microsoft.com/office/drawing/2014/main" id="{C9AE3473-B0D3-14C6-978C-E5B28E8634AE}"/>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grpFill/>
              <a:ln w="5412" cap="flat">
                <a:noFill/>
                <a:prstDash val="solid"/>
                <a:miter/>
              </a:ln>
            </p:spPr>
            <p:txBody>
              <a:bodyPr rtlCol="0" anchor="ctr"/>
              <a:lstStyle/>
              <a:p>
                <a:endParaRPr lang="en-US"/>
              </a:p>
            </p:txBody>
          </p:sp>
        </p:grpSp>
        <p:sp>
          <p:nvSpPr>
            <p:cNvPr id="16" name="Freeform: Shape 15">
              <a:extLst>
                <a:ext uri="{FF2B5EF4-FFF2-40B4-BE49-F238E27FC236}">
                  <a16:creationId xmlns:a16="http://schemas.microsoft.com/office/drawing/2014/main" id="{9B6D8837-C67B-5350-6481-49C71D08754E}"/>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grpFill/>
            <a:ln w="5412"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B6647AEB-3DFD-4612-F67E-DCA498963C99}"/>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grpFill/>
            <a:ln w="5412" cap="flat">
              <a:noFill/>
              <a:prstDash val="solid"/>
              <a:miter/>
            </a:ln>
          </p:spPr>
          <p:txBody>
            <a:bodyPr rtlCol="0" anchor="ctr"/>
            <a:lstStyle/>
            <a:p>
              <a:endParaRPr lang="en-US"/>
            </a:p>
          </p:txBody>
        </p:sp>
      </p:grpSp>
      <p:grpSp>
        <p:nvGrpSpPr>
          <p:cNvPr id="2" name="Group 1">
            <a:extLst>
              <a:ext uri="{FF2B5EF4-FFF2-40B4-BE49-F238E27FC236}">
                <a16:creationId xmlns:a16="http://schemas.microsoft.com/office/drawing/2014/main" id="{30008772-AE14-2D7D-3C31-586E74715EB8}"/>
              </a:ext>
            </a:extLst>
          </p:cNvPr>
          <p:cNvGrpSpPr/>
          <p:nvPr userDrawn="1"/>
        </p:nvGrpSpPr>
        <p:grpSpPr>
          <a:xfrm>
            <a:off x="10804274" y="6514708"/>
            <a:ext cx="369985" cy="256978"/>
            <a:chOff x="10149255" y="6501990"/>
            <a:chExt cx="480744" cy="333907"/>
          </a:xfrm>
          <a:solidFill>
            <a:schemeClr val="bg1"/>
          </a:solidFill>
        </p:grpSpPr>
        <p:sp>
          <p:nvSpPr>
            <p:cNvPr id="4" name="Freeform: Shape 3">
              <a:extLst>
                <a:ext uri="{FF2B5EF4-FFF2-40B4-BE49-F238E27FC236}">
                  <a16:creationId xmlns:a16="http://schemas.microsoft.com/office/drawing/2014/main" id="{A165EB9B-BEC5-68CA-B967-D02BC56711F1}"/>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grpFill/>
            <a:ln w="5412" cap="flat">
              <a:noFill/>
              <a:prstDash val="solid"/>
              <a:miter/>
            </a:ln>
          </p:spPr>
          <p:txBody>
            <a:bodyPr rtlCol="0" anchor="ctr"/>
            <a:lstStyle/>
            <a:p>
              <a:endParaRPr lang="en-US"/>
            </a:p>
          </p:txBody>
        </p:sp>
        <p:grpSp>
          <p:nvGrpSpPr>
            <p:cNvPr id="5" name="Graphic 1">
              <a:extLst>
                <a:ext uri="{FF2B5EF4-FFF2-40B4-BE49-F238E27FC236}">
                  <a16:creationId xmlns:a16="http://schemas.microsoft.com/office/drawing/2014/main" id="{9045A8CF-355B-3EC0-CE15-9C8351D2CDEF}"/>
                </a:ext>
              </a:extLst>
            </p:cNvPr>
            <p:cNvGrpSpPr/>
            <p:nvPr/>
          </p:nvGrpSpPr>
          <p:grpSpPr>
            <a:xfrm>
              <a:off x="10193918" y="6627451"/>
              <a:ext cx="91567" cy="91768"/>
              <a:chOff x="10193918" y="6627451"/>
              <a:chExt cx="91567" cy="91768"/>
            </a:xfrm>
            <a:grpFill/>
          </p:grpSpPr>
          <p:grpSp>
            <p:nvGrpSpPr>
              <p:cNvPr id="8" name="Graphic 1">
                <a:extLst>
                  <a:ext uri="{FF2B5EF4-FFF2-40B4-BE49-F238E27FC236}">
                    <a16:creationId xmlns:a16="http://schemas.microsoft.com/office/drawing/2014/main" id="{1F5C4352-0A6B-DAC3-540E-4717A4BDDFE2}"/>
                  </a:ext>
                </a:extLst>
              </p:cNvPr>
              <p:cNvGrpSpPr/>
              <p:nvPr/>
            </p:nvGrpSpPr>
            <p:grpSpPr>
              <a:xfrm>
                <a:off x="10201883" y="6627451"/>
                <a:ext cx="83602" cy="91768"/>
                <a:chOff x="10201883" y="6627451"/>
                <a:chExt cx="83602" cy="91768"/>
              </a:xfrm>
              <a:grpFill/>
            </p:grpSpPr>
            <p:sp>
              <p:nvSpPr>
                <p:cNvPr id="10" name="Freeform: Shape 9">
                  <a:extLst>
                    <a:ext uri="{FF2B5EF4-FFF2-40B4-BE49-F238E27FC236}">
                      <a16:creationId xmlns:a16="http://schemas.microsoft.com/office/drawing/2014/main" id="{133EC21C-B633-7C26-B7DB-AE4695693DAB}"/>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grpFill/>
                <a:ln w="54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4492D50-6848-8A9E-AD66-473BEFAACDD2}"/>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grpFill/>
                <a:ln w="5412" cap="flat">
                  <a:noFill/>
                  <a:prstDash val="solid"/>
                  <a:miter/>
                </a:ln>
              </p:spPr>
              <p:txBody>
                <a:bodyPr rtlCol="0" anchor="ctr"/>
                <a:lstStyle/>
                <a:p>
                  <a:endParaRPr lang="en-US"/>
                </a:p>
              </p:txBody>
            </p:sp>
          </p:grpSp>
          <p:sp>
            <p:nvSpPr>
              <p:cNvPr id="9" name="Freeform: Shape 8">
                <a:extLst>
                  <a:ext uri="{FF2B5EF4-FFF2-40B4-BE49-F238E27FC236}">
                    <a16:creationId xmlns:a16="http://schemas.microsoft.com/office/drawing/2014/main" id="{A4A4000B-43CC-ABA4-7536-45DF226772CC}"/>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grpFill/>
              <a:ln w="5412" cap="flat">
                <a:noFill/>
                <a:prstDash val="solid"/>
                <a:miter/>
              </a:ln>
            </p:spPr>
            <p:txBody>
              <a:bodyPr rtlCol="0" anchor="ctr"/>
              <a:lstStyle/>
              <a:p>
                <a:endParaRPr lang="en-US"/>
              </a:p>
            </p:txBody>
          </p:sp>
        </p:grpSp>
        <p:sp>
          <p:nvSpPr>
            <p:cNvPr id="6" name="Freeform: Shape 5">
              <a:extLst>
                <a:ext uri="{FF2B5EF4-FFF2-40B4-BE49-F238E27FC236}">
                  <a16:creationId xmlns:a16="http://schemas.microsoft.com/office/drawing/2014/main" id="{5C57D7F8-6365-DC45-F520-A47189114172}"/>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grpFill/>
            <a:ln w="5412"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5D529111-977A-D5BA-C37C-99BFCE8BA843}"/>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grpFill/>
            <a:ln w="5412" cap="flat">
              <a:noFill/>
              <a:prstDash val="solid"/>
              <a:miter/>
            </a:ln>
          </p:spPr>
          <p:txBody>
            <a:bodyPr rtlCol="0" anchor="ctr"/>
            <a:lstStyle/>
            <a:p>
              <a:endParaRPr lang="en-US"/>
            </a:p>
          </p:txBody>
        </p:sp>
      </p:grpSp>
      <p:sp>
        <p:nvSpPr>
          <p:cNvPr id="12" name="Slide Number Placeholder 5">
            <a:extLst>
              <a:ext uri="{FF2B5EF4-FFF2-40B4-BE49-F238E27FC236}">
                <a16:creationId xmlns:a16="http://schemas.microsoft.com/office/drawing/2014/main" id="{9EE5A554-0D13-B699-9FF8-A1DCB8230E99}"/>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solidFill>
              </a:defRPr>
            </a:lvl1pPr>
          </a:lstStyle>
          <a:p>
            <a:r>
              <a:rPr lang="en-US"/>
              <a:t>| </a:t>
            </a:r>
            <a:fld id="{7F7C0121-6D0C-4809-96B7-8FF0F83D4188}" type="slidenum">
              <a:rPr lang="en-US" smtClean="0"/>
              <a:pPr/>
              <a:t>‹#›</a:t>
            </a:fld>
            <a:endParaRPr lang="en-US"/>
          </a:p>
        </p:txBody>
      </p:sp>
    </p:spTree>
    <p:extLst>
      <p:ext uri="{BB962C8B-B14F-4D97-AF65-F5344CB8AC3E}">
        <p14:creationId xmlns:p14="http://schemas.microsoft.com/office/powerpoint/2010/main" val="3835170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 for mission statements or simil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C977C29-C627-59F5-C16B-93F5DA3EF0AB}"/>
              </a:ext>
            </a:extLst>
          </p:cNvPr>
          <p:cNvSpPr/>
          <p:nvPr userDrawn="1"/>
        </p:nvSpPr>
        <p:spPr>
          <a:xfrm>
            <a:off x="5078437" y="0"/>
            <a:ext cx="7134951" cy="686711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CFD5E9D-3B74-F272-C704-91A8A844AFDD}"/>
              </a:ext>
            </a:extLst>
          </p:cNvPr>
          <p:cNvSpPr/>
          <p:nvPr userDrawn="1"/>
        </p:nvSpPr>
        <p:spPr>
          <a:xfrm>
            <a:off x="7067227" y="6391642"/>
            <a:ext cx="5146161" cy="466357"/>
          </a:xfrm>
          <a:prstGeom prst="rect">
            <a:avLst/>
          </a:prstGeom>
          <a:solidFill>
            <a:schemeClr val="accent6">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itle Placeholder 1">
            <a:extLst>
              <a:ext uri="{FF2B5EF4-FFF2-40B4-BE49-F238E27FC236}">
                <a16:creationId xmlns:a16="http://schemas.microsoft.com/office/drawing/2014/main" id="{8FA5F033-9E5B-F855-0A18-5A9100484E77}"/>
              </a:ext>
            </a:extLst>
          </p:cNvPr>
          <p:cNvSpPr>
            <a:spLocks noGrp="1"/>
          </p:cNvSpPr>
          <p:nvPr>
            <p:ph type="title" hasCustomPrompt="1"/>
          </p:nvPr>
        </p:nvSpPr>
        <p:spPr>
          <a:xfrm>
            <a:off x="734915" y="2613923"/>
            <a:ext cx="3780814" cy="1630154"/>
          </a:xfrm>
          <a:prstGeom prst="rect">
            <a:avLst/>
          </a:prstGeom>
        </p:spPr>
        <p:txBody>
          <a:bodyPr vert="horz" lIns="91440" tIns="45720" rIns="91440" bIns="45720" rtlCol="0" anchor="ctr">
            <a:noAutofit/>
          </a:bodyPr>
          <a:lstStyle>
            <a:lvl1pPr>
              <a:lnSpc>
                <a:spcPct val="114000"/>
              </a:lnSpc>
              <a:defRPr sz="3200"/>
            </a:lvl1pPr>
          </a:lstStyle>
          <a:p>
            <a:r>
              <a:rPr lang="en-US"/>
              <a:t>Click to add title or statement</a:t>
            </a:r>
          </a:p>
        </p:txBody>
      </p:sp>
      <p:cxnSp>
        <p:nvCxnSpPr>
          <p:cNvPr id="31" name="Straight Connector 30">
            <a:extLst>
              <a:ext uri="{FF2B5EF4-FFF2-40B4-BE49-F238E27FC236}">
                <a16:creationId xmlns:a16="http://schemas.microsoft.com/office/drawing/2014/main" id="{C68E47EB-8E64-8E59-804A-85603ED4A091}"/>
              </a:ext>
            </a:extLst>
          </p:cNvPr>
          <p:cNvCxnSpPr>
            <a:cxnSpLocks/>
          </p:cNvCxnSpPr>
          <p:nvPr userDrawn="1"/>
        </p:nvCxnSpPr>
        <p:spPr>
          <a:xfrm>
            <a:off x="500403" y="6391642"/>
            <a:ext cx="4015326"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3EEC6C29-8BF6-D05D-54DD-9A520F2DC9ED}"/>
              </a:ext>
            </a:extLst>
          </p:cNvPr>
          <p:cNvSpPr txBox="1">
            <a:spLocks/>
          </p:cNvSpPr>
          <p:nvPr userDrawn="1"/>
        </p:nvSpPr>
        <p:spPr>
          <a:xfrm>
            <a:off x="11105532" y="6489290"/>
            <a:ext cx="591736" cy="309502"/>
          </a:xfrm>
          <a:prstGeom prst="rect">
            <a:avLst/>
          </a:prstGeom>
        </p:spPr>
        <p:txBody>
          <a:bodyPr lIns="0" rIns="0"/>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 </a:t>
            </a:r>
            <a:fld id="{7F7C0121-6D0C-4809-96B7-8FF0F83D4188}" type="slidenum">
              <a:rPr lang="en-US" smtClean="0">
                <a:solidFill>
                  <a:schemeClr val="bg1"/>
                </a:solidFill>
              </a:rPr>
              <a:pPr/>
              <a:t>‹#›</a:t>
            </a:fld>
            <a:endParaRPr lang="en-US" dirty="0">
              <a:solidFill>
                <a:schemeClr val="bg1"/>
              </a:solidFill>
            </a:endParaRPr>
          </a:p>
        </p:txBody>
      </p:sp>
      <p:grpSp>
        <p:nvGrpSpPr>
          <p:cNvPr id="3" name="Graphic 3">
            <a:extLst>
              <a:ext uri="{FF2B5EF4-FFF2-40B4-BE49-F238E27FC236}">
                <a16:creationId xmlns:a16="http://schemas.microsoft.com/office/drawing/2014/main" id="{10D3F99D-CEE6-5002-80A6-E2150677EE66}"/>
              </a:ext>
            </a:extLst>
          </p:cNvPr>
          <p:cNvGrpSpPr/>
          <p:nvPr userDrawn="1"/>
        </p:nvGrpSpPr>
        <p:grpSpPr>
          <a:xfrm>
            <a:off x="10859495" y="6502287"/>
            <a:ext cx="359392" cy="249621"/>
            <a:chOff x="527936" y="1435445"/>
            <a:chExt cx="2200310" cy="1528257"/>
          </a:xfrm>
          <a:solidFill>
            <a:srgbClr val="E7EAF0"/>
          </a:solidFill>
        </p:grpSpPr>
        <p:sp>
          <p:nvSpPr>
            <p:cNvPr id="4" name="Freeform: Shape 3">
              <a:extLst>
                <a:ext uri="{FF2B5EF4-FFF2-40B4-BE49-F238E27FC236}">
                  <a16:creationId xmlns:a16="http://schemas.microsoft.com/office/drawing/2014/main" id="{59605CBB-82E1-A287-89AA-5E4D11AB4F8E}"/>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24943" cap="flat">
              <a:noFill/>
              <a:prstDash val="solid"/>
              <a:miter/>
            </a:ln>
          </p:spPr>
          <p:txBody>
            <a:bodyPr rtlCol="0" anchor="ctr"/>
            <a:lstStyle/>
            <a:p>
              <a:endParaRPr lang="en-US"/>
            </a:p>
          </p:txBody>
        </p:sp>
        <p:grpSp>
          <p:nvGrpSpPr>
            <p:cNvPr id="5" name="Graphic 3">
              <a:extLst>
                <a:ext uri="{FF2B5EF4-FFF2-40B4-BE49-F238E27FC236}">
                  <a16:creationId xmlns:a16="http://schemas.microsoft.com/office/drawing/2014/main" id="{B5E2EDB7-8D71-B12C-B10D-68234FE9A755}"/>
                </a:ext>
              </a:extLst>
            </p:cNvPr>
            <p:cNvGrpSpPr/>
            <p:nvPr/>
          </p:nvGrpSpPr>
          <p:grpSpPr>
            <a:xfrm>
              <a:off x="713839" y="1996907"/>
              <a:ext cx="452372" cy="453059"/>
              <a:chOff x="713839" y="1996907"/>
              <a:chExt cx="452372" cy="453059"/>
            </a:xfrm>
            <a:grpFill/>
          </p:grpSpPr>
          <p:grpSp>
            <p:nvGrpSpPr>
              <p:cNvPr id="8" name="Graphic 3">
                <a:extLst>
                  <a:ext uri="{FF2B5EF4-FFF2-40B4-BE49-F238E27FC236}">
                    <a16:creationId xmlns:a16="http://schemas.microsoft.com/office/drawing/2014/main" id="{2FBC2E59-2267-8A0F-155C-F1F59646F6FF}"/>
                  </a:ext>
                </a:extLst>
              </p:cNvPr>
              <p:cNvGrpSpPr/>
              <p:nvPr/>
            </p:nvGrpSpPr>
            <p:grpSpPr>
              <a:xfrm>
                <a:off x="752887" y="1996907"/>
                <a:ext cx="413324" cy="453059"/>
                <a:chOff x="752887" y="1996907"/>
                <a:chExt cx="413324" cy="453059"/>
              </a:xfrm>
              <a:grpFill/>
            </p:grpSpPr>
            <p:sp>
              <p:nvSpPr>
                <p:cNvPr id="10" name="Freeform: Shape 9">
                  <a:extLst>
                    <a:ext uri="{FF2B5EF4-FFF2-40B4-BE49-F238E27FC236}">
                      <a16:creationId xmlns:a16="http://schemas.microsoft.com/office/drawing/2014/main" id="{6561D6DA-EFF9-5461-36F4-D24392E1078A}"/>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grpFill/>
                <a:ln w="24943"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65488D4-F150-84C3-D0FF-516954E407A6}"/>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grpFill/>
                <a:ln w="24943" cap="flat">
                  <a:noFill/>
                  <a:prstDash val="solid"/>
                  <a:miter/>
                </a:ln>
              </p:spPr>
              <p:txBody>
                <a:bodyPr rtlCol="0" anchor="ctr"/>
                <a:lstStyle/>
                <a:p>
                  <a:endParaRPr lang="en-US"/>
                </a:p>
              </p:txBody>
            </p:sp>
          </p:grpSp>
          <p:sp>
            <p:nvSpPr>
              <p:cNvPr id="9" name="Freeform: Shape 8">
                <a:extLst>
                  <a:ext uri="{FF2B5EF4-FFF2-40B4-BE49-F238E27FC236}">
                    <a16:creationId xmlns:a16="http://schemas.microsoft.com/office/drawing/2014/main" id="{EF82F2BA-1397-7409-2B4B-9E1F67231D23}"/>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grpFill/>
              <a:ln w="24943" cap="flat">
                <a:noFill/>
                <a:prstDash val="solid"/>
                <a:miter/>
              </a:ln>
            </p:spPr>
            <p:txBody>
              <a:bodyPr rtlCol="0" anchor="ctr"/>
              <a:lstStyle/>
              <a:p>
                <a:endParaRPr lang="en-US"/>
              </a:p>
            </p:txBody>
          </p:sp>
        </p:grpSp>
        <p:sp>
          <p:nvSpPr>
            <p:cNvPr id="6" name="Freeform: Shape 5">
              <a:extLst>
                <a:ext uri="{FF2B5EF4-FFF2-40B4-BE49-F238E27FC236}">
                  <a16:creationId xmlns:a16="http://schemas.microsoft.com/office/drawing/2014/main" id="{443893F7-76F3-9460-3B9A-6BDF2657B2BD}"/>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24943"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21A7EFC8-AC8E-A5E1-6D3D-71080938CD28}"/>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24943" cap="flat">
              <a:noFill/>
              <a:prstDash val="solid"/>
              <a:miter/>
            </a:ln>
          </p:spPr>
          <p:txBody>
            <a:bodyPr rtlCol="0" anchor="ctr"/>
            <a:lstStyle/>
            <a:p>
              <a:endParaRPr lang="en-US"/>
            </a:p>
          </p:txBody>
        </p:sp>
      </p:grpSp>
    </p:spTree>
    <p:extLst>
      <p:ext uri="{BB962C8B-B14F-4D97-AF65-F5344CB8AC3E}">
        <p14:creationId xmlns:p14="http://schemas.microsoft.com/office/powerpoint/2010/main" val="29561766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Ref idx="1001">
        <a:schemeClr val="bg1"/>
      </p:bgRef>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357AD64-837F-9771-217A-9244118538B4}"/>
              </a:ext>
            </a:extLst>
          </p:cNvPr>
          <p:cNvSpPr/>
          <p:nvPr userDrawn="1"/>
        </p:nvSpPr>
        <p:spPr>
          <a:xfrm>
            <a:off x="0" y="0"/>
            <a:ext cx="121920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2FEB0512-BFC7-7863-BE23-2D4DEC9AD6F5}"/>
              </a:ext>
            </a:extLst>
          </p:cNvPr>
          <p:cNvGrpSpPr/>
          <p:nvPr userDrawn="1"/>
        </p:nvGrpSpPr>
        <p:grpSpPr>
          <a:xfrm>
            <a:off x="8536256" y="-163906"/>
            <a:ext cx="5137392" cy="7396567"/>
            <a:chOff x="10534146" y="-163906"/>
            <a:chExt cx="5137392" cy="7396567"/>
          </a:xfrm>
          <a:solidFill>
            <a:schemeClr val="tx1">
              <a:alpha val="20000"/>
            </a:schemeClr>
          </a:solidFill>
        </p:grpSpPr>
        <p:sp>
          <p:nvSpPr>
            <p:cNvPr id="23" name="Freeform: Shape 22">
              <a:extLst>
                <a:ext uri="{FF2B5EF4-FFF2-40B4-BE49-F238E27FC236}">
                  <a16:creationId xmlns:a16="http://schemas.microsoft.com/office/drawing/2014/main" id="{6F76AB0B-C1A3-4AAF-E250-2643298F2293}"/>
                </a:ext>
              </a:extLst>
            </p:cNvPr>
            <p:cNvSpPr/>
            <p:nvPr/>
          </p:nvSpPr>
          <p:spPr>
            <a:xfrm rot="16200000">
              <a:off x="11147723" y="3794696"/>
              <a:ext cx="2824388" cy="4051542"/>
            </a:xfrm>
            <a:custGeom>
              <a:avLst/>
              <a:gdLst>
                <a:gd name="connsiteX0" fmla="*/ 483628 w 2824388"/>
                <a:gd name="connsiteY0" fmla="*/ 3701648 h 4051542"/>
                <a:gd name="connsiteX1" fmla="*/ 1416400 w 2824388"/>
                <a:gd name="connsiteY1" fmla="*/ 4051542 h 4051542"/>
                <a:gd name="connsiteX2" fmla="*/ 1836105 w 2824388"/>
                <a:gd name="connsiteY2" fmla="*/ 3988460 h 4051542"/>
                <a:gd name="connsiteX3" fmla="*/ 2708318 w 2824388"/>
                <a:gd name="connsiteY3" fmla="*/ 3215497 h 4051542"/>
                <a:gd name="connsiteX4" fmla="*/ 2708318 w 2824388"/>
                <a:gd name="connsiteY4" fmla="*/ 3213814 h 4051542"/>
                <a:gd name="connsiteX5" fmla="*/ 2737756 w 2824388"/>
                <a:gd name="connsiteY5" fmla="*/ 3141480 h 4051542"/>
                <a:gd name="connsiteX6" fmla="*/ 2786539 w 2824388"/>
                <a:gd name="connsiteY6" fmla="*/ 2986719 h 4051542"/>
                <a:gd name="connsiteX7" fmla="*/ 2824389 w 2824388"/>
                <a:gd name="connsiteY7" fmla="*/ 2670469 h 4051542"/>
                <a:gd name="connsiteX8" fmla="*/ 2824389 w 2824388"/>
                <a:gd name="connsiteY8" fmla="*/ 51307 h 4051542"/>
                <a:gd name="connsiteX9" fmla="*/ 2773082 w 2824388"/>
                <a:gd name="connsiteY9" fmla="*/ 0 h 4051542"/>
                <a:gd name="connsiteX10" fmla="*/ 2371881 w 2824388"/>
                <a:gd name="connsiteY10" fmla="*/ 0 h 4051542"/>
                <a:gd name="connsiteX11" fmla="*/ 2320574 w 2824388"/>
                <a:gd name="connsiteY11" fmla="*/ 51307 h 4051542"/>
                <a:gd name="connsiteX12" fmla="*/ 2320574 w 2824388"/>
                <a:gd name="connsiteY12" fmla="*/ 2578790 h 4051542"/>
                <a:gd name="connsiteX13" fmla="*/ 2320574 w 2824388"/>
                <a:gd name="connsiteY13" fmla="*/ 2597294 h 4051542"/>
                <a:gd name="connsiteX14" fmla="*/ 2313004 w 2824388"/>
                <a:gd name="connsiteY14" fmla="*/ 2780652 h 4051542"/>
                <a:gd name="connsiteX15" fmla="*/ 2281884 w 2824388"/>
                <a:gd name="connsiteY15" fmla="*/ 2927002 h 4051542"/>
                <a:gd name="connsiteX16" fmla="*/ 1416400 w 2824388"/>
                <a:gd name="connsiteY16" fmla="*/ 3549410 h 4051542"/>
                <a:gd name="connsiteX17" fmla="*/ 502973 w 2824388"/>
                <a:gd name="connsiteY17" fmla="*/ 2635984 h 4051542"/>
                <a:gd name="connsiteX18" fmla="*/ 1416400 w 2824388"/>
                <a:gd name="connsiteY18" fmla="*/ 1722557 h 4051542"/>
                <a:gd name="connsiteX19" fmla="*/ 1484528 w 2824388"/>
                <a:gd name="connsiteY19" fmla="*/ 1725922 h 4051542"/>
                <a:gd name="connsiteX20" fmla="*/ 1717511 w 2824388"/>
                <a:gd name="connsiteY20" fmla="*/ 1772182 h 4051542"/>
                <a:gd name="connsiteX21" fmla="*/ 2106096 w 2824388"/>
                <a:gd name="connsiteY21" fmla="*/ 1960587 h 4051542"/>
                <a:gd name="connsiteX22" fmla="*/ 2106096 w 2824388"/>
                <a:gd name="connsiteY22" fmla="*/ 1960587 h 4051542"/>
                <a:gd name="connsiteX23" fmla="*/ 2139739 w 2824388"/>
                <a:gd name="connsiteY23" fmla="*/ 1959745 h 4051542"/>
                <a:gd name="connsiteX24" fmla="*/ 2147309 w 2824388"/>
                <a:gd name="connsiteY24" fmla="*/ 1947129 h 4051542"/>
                <a:gd name="connsiteX25" fmla="*/ 2147309 w 2824388"/>
                <a:gd name="connsiteY25" fmla="*/ 1483687 h 4051542"/>
                <a:gd name="connsiteX26" fmla="*/ 2143103 w 2824388"/>
                <a:gd name="connsiteY26" fmla="*/ 1471912 h 4051542"/>
                <a:gd name="connsiteX27" fmla="*/ 2142262 w 2824388"/>
                <a:gd name="connsiteY27" fmla="*/ 1471912 h 4051542"/>
                <a:gd name="connsiteX28" fmla="*/ 2117871 w 2824388"/>
                <a:gd name="connsiteY28" fmla="*/ 1453408 h 4051542"/>
                <a:gd name="connsiteX29" fmla="*/ 1471912 w 2824388"/>
                <a:gd name="connsiteY29" fmla="*/ 1221266 h 4051542"/>
                <a:gd name="connsiteX30" fmla="*/ 1416400 w 2824388"/>
                <a:gd name="connsiteY30" fmla="*/ 1219584 h 4051542"/>
                <a:gd name="connsiteX31" fmla="*/ 1113606 w 2824388"/>
                <a:gd name="connsiteY31" fmla="*/ 1254069 h 4051542"/>
                <a:gd name="connsiteX32" fmla="*/ 402042 w 2824388"/>
                <a:gd name="connsiteY32" fmla="*/ 1646859 h 4051542"/>
                <a:gd name="connsiteX33" fmla="*/ 0 w 2824388"/>
                <a:gd name="connsiteY33" fmla="*/ 2635984 h 4051542"/>
                <a:gd name="connsiteX34" fmla="*/ 483628 w 2824388"/>
                <a:gd name="connsiteY34" fmla="*/ 3701648 h 405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824388" h="4051542">
                  <a:moveTo>
                    <a:pt x="483628" y="3701648"/>
                  </a:moveTo>
                  <a:cubicBezTo>
                    <a:pt x="537458" y="3748749"/>
                    <a:pt x="891558" y="4049860"/>
                    <a:pt x="1416400" y="4051542"/>
                  </a:cubicBezTo>
                  <a:cubicBezTo>
                    <a:pt x="1498827" y="4051542"/>
                    <a:pt x="1653588" y="4044814"/>
                    <a:pt x="1836105" y="3988460"/>
                  </a:cubicBezTo>
                  <a:cubicBezTo>
                    <a:pt x="2225531" y="3867343"/>
                    <a:pt x="2543463" y="3583054"/>
                    <a:pt x="2708318" y="3215497"/>
                  </a:cubicBezTo>
                  <a:cubicBezTo>
                    <a:pt x="2708318" y="3215497"/>
                    <a:pt x="2708318" y="3214656"/>
                    <a:pt x="2708318" y="3213814"/>
                  </a:cubicBezTo>
                  <a:cubicBezTo>
                    <a:pt x="2714205" y="3199516"/>
                    <a:pt x="2725140" y="3175124"/>
                    <a:pt x="2737756" y="3141480"/>
                  </a:cubicBezTo>
                  <a:cubicBezTo>
                    <a:pt x="2755419" y="3095220"/>
                    <a:pt x="2772241" y="3043914"/>
                    <a:pt x="2786539" y="2986719"/>
                  </a:cubicBezTo>
                  <a:cubicBezTo>
                    <a:pt x="2815977" y="2866443"/>
                    <a:pt x="2824389" y="2757942"/>
                    <a:pt x="2824389" y="2670469"/>
                  </a:cubicBezTo>
                  <a:lnTo>
                    <a:pt x="2824389" y="51307"/>
                  </a:lnTo>
                  <a:cubicBezTo>
                    <a:pt x="2824389" y="22709"/>
                    <a:pt x="2801679" y="0"/>
                    <a:pt x="2773082" y="0"/>
                  </a:cubicBezTo>
                  <a:lnTo>
                    <a:pt x="2371881" y="0"/>
                  </a:lnTo>
                  <a:cubicBezTo>
                    <a:pt x="2343284" y="0"/>
                    <a:pt x="2320574" y="22709"/>
                    <a:pt x="2320574" y="51307"/>
                  </a:cubicBezTo>
                  <a:lnTo>
                    <a:pt x="2320574" y="2578790"/>
                  </a:lnTo>
                  <a:cubicBezTo>
                    <a:pt x="2320574" y="2584677"/>
                    <a:pt x="2320574" y="2590565"/>
                    <a:pt x="2320574" y="2597294"/>
                  </a:cubicBezTo>
                  <a:cubicBezTo>
                    <a:pt x="2318051" y="2694019"/>
                    <a:pt x="2317210" y="2742803"/>
                    <a:pt x="2313004" y="2780652"/>
                  </a:cubicBezTo>
                  <a:cubicBezTo>
                    <a:pt x="2308799" y="2819342"/>
                    <a:pt x="2300388" y="2868967"/>
                    <a:pt x="2281884" y="2927002"/>
                  </a:cubicBezTo>
                  <a:cubicBezTo>
                    <a:pt x="2160767" y="3288672"/>
                    <a:pt x="1819283" y="3549410"/>
                    <a:pt x="1416400" y="3549410"/>
                  </a:cubicBezTo>
                  <a:cubicBezTo>
                    <a:pt x="911744" y="3549410"/>
                    <a:pt x="502973" y="3140639"/>
                    <a:pt x="502973" y="2635984"/>
                  </a:cubicBezTo>
                  <a:cubicBezTo>
                    <a:pt x="502973" y="2131328"/>
                    <a:pt x="911744" y="1722557"/>
                    <a:pt x="1416400" y="1722557"/>
                  </a:cubicBezTo>
                  <a:cubicBezTo>
                    <a:pt x="1450043" y="1722557"/>
                    <a:pt x="1484528" y="1725922"/>
                    <a:pt x="1484528" y="1725922"/>
                  </a:cubicBezTo>
                  <a:cubicBezTo>
                    <a:pt x="1512284" y="1728445"/>
                    <a:pt x="1601440" y="1736856"/>
                    <a:pt x="1717511" y="1772182"/>
                  </a:cubicBezTo>
                  <a:cubicBezTo>
                    <a:pt x="1940400" y="1840310"/>
                    <a:pt x="2103572" y="1958904"/>
                    <a:pt x="2106096" y="1960587"/>
                  </a:cubicBezTo>
                  <a:cubicBezTo>
                    <a:pt x="2106096" y="1960587"/>
                    <a:pt x="2106096" y="1960587"/>
                    <a:pt x="2106096" y="1960587"/>
                  </a:cubicBezTo>
                  <a:cubicBezTo>
                    <a:pt x="2114506" y="1967315"/>
                    <a:pt x="2129646" y="1967315"/>
                    <a:pt x="2139739" y="1959745"/>
                  </a:cubicBezTo>
                  <a:cubicBezTo>
                    <a:pt x="2144786" y="1955540"/>
                    <a:pt x="2146468" y="1950494"/>
                    <a:pt x="2147309" y="1947129"/>
                  </a:cubicBezTo>
                  <a:lnTo>
                    <a:pt x="2147309" y="1483687"/>
                  </a:lnTo>
                  <a:cubicBezTo>
                    <a:pt x="2147309" y="1479482"/>
                    <a:pt x="2145627" y="1475276"/>
                    <a:pt x="2143103" y="1471912"/>
                  </a:cubicBezTo>
                  <a:lnTo>
                    <a:pt x="2142262" y="1471912"/>
                  </a:lnTo>
                  <a:cubicBezTo>
                    <a:pt x="2142262" y="1471912"/>
                    <a:pt x="2117871" y="1453408"/>
                    <a:pt x="2117871" y="1453408"/>
                  </a:cubicBezTo>
                  <a:cubicBezTo>
                    <a:pt x="1996753" y="1369299"/>
                    <a:pt x="1771341" y="1240611"/>
                    <a:pt x="1471912" y="1221266"/>
                  </a:cubicBezTo>
                  <a:cubicBezTo>
                    <a:pt x="1460978" y="1221266"/>
                    <a:pt x="1440791" y="1219584"/>
                    <a:pt x="1416400" y="1219584"/>
                  </a:cubicBezTo>
                  <a:cubicBezTo>
                    <a:pt x="1380233" y="1219584"/>
                    <a:pt x="1265844" y="1219584"/>
                    <a:pt x="1113606" y="1254069"/>
                  </a:cubicBezTo>
                  <a:cubicBezTo>
                    <a:pt x="1020245" y="1275096"/>
                    <a:pt x="687173" y="1355841"/>
                    <a:pt x="402042" y="1646859"/>
                  </a:cubicBezTo>
                  <a:cubicBezTo>
                    <a:pt x="7570" y="2049742"/>
                    <a:pt x="0" y="2555239"/>
                    <a:pt x="0" y="2635984"/>
                  </a:cubicBezTo>
                  <a:cubicBezTo>
                    <a:pt x="0" y="2713364"/>
                    <a:pt x="10093" y="3286990"/>
                    <a:pt x="483628" y="3701648"/>
                  </a:cubicBezTo>
                  <a:close/>
                </a:path>
              </a:pathLst>
            </a:custGeom>
            <a:grpFill/>
            <a:ln w="84101" cap="flat">
              <a:noFill/>
              <a:prstDash val="solid"/>
              <a:miter/>
            </a:ln>
          </p:spPr>
          <p:txBody>
            <a:bodyPr rtlCol="0" anchor="ctr"/>
            <a:lstStyle/>
            <a:p>
              <a:endParaRPr lang="en-US"/>
            </a:p>
          </p:txBody>
        </p:sp>
        <p:grpSp>
          <p:nvGrpSpPr>
            <p:cNvPr id="24" name="Graphic 1">
              <a:extLst>
                <a:ext uri="{FF2B5EF4-FFF2-40B4-BE49-F238E27FC236}">
                  <a16:creationId xmlns:a16="http://schemas.microsoft.com/office/drawing/2014/main" id="{0A398759-524C-EF86-EFE7-57E402380D2F}"/>
                </a:ext>
              </a:extLst>
            </p:cNvPr>
            <p:cNvGrpSpPr/>
            <p:nvPr/>
          </p:nvGrpSpPr>
          <p:grpSpPr>
            <a:xfrm rot="16200000">
              <a:off x="12465998" y="5135115"/>
              <a:ext cx="1408829" cy="1411919"/>
              <a:chOff x="10085843" y="2896829"/>
              <a:chExt cx="1408829" cy="1411919"/>
            </a:xfrm>
            <a:grpFill/>
          </p:grpSpPr>
          <p:grpSp>
            <p:nvGrpSpPr>
              <p:cNvPr id="27" name="Graphic 1">
                <a:extLst>
                  <a:ext uri="{FF2B5EF4-FFF2-40B4-BE49-F238E27FC236}">
                    <a16:creationId xmlns:a16="http://schemas.microsoft.com/office/drawing/2014/main" id="{0178C12B-C709-74B4-246B-F0849C416779}"/>
                  </a:ext>
                </a:extLst>
              </p:cNvPr>
              <p:cNvGrpSpPr/>
              <p:nvPr/>
            </p:nvGrpSpPr>
            <p:grpSpPr>
              <a:xfrm>
                <a:off x="10208390" y="2896829"/>
                <a:ext cx="1286282" cy="1411919"/>
                <a:chOff x="10208390" y="2896829"/>
                <a:chExt cx="1286282" cy="1411919"/>
              </a:xfrm>
              <a:grpFill/>
            </p:grpSpPr>
            <p:sp>
              <p:nvSpPr>
                <p:cNvPr id="29" name="Freeform: Shape 28">
                  <a:extLst>
                    <a:ext uri="{FF2B5EF4-FFF2-40B4-BE49-F238E27FC236}">
                      <a16:creationId xmlns:a16="http://schemas.microsoft.com/office/drawing/2014/main" id="{8A14614B-2C38-4A24-953A-813727ABE172}"/>
                    </a:ext>
                  </a:extLst>
                </p:cNvPr>
                <p:cNvSpPr/>
                <p:nvPr/>
              </p:nvSpPr>
              <p:spPr>
                <a:xfrm>
                  <a:off x="10276771" y="2896829"/>
                  <a:ext cx="1204501" cy="794782"/>
                </a:xfrm>
                <a:custGeom>
                  <a:avLst/>
                  <a:gdLst>
                    <a:gd name="connsiteX0" fmla="*/ 330549 w 1204501"/>
                    <a:gd name="connsiteY0" fmla="*/ 217843 h 794782"/>
                    <a:gd name="connsiteX1" fmla="*/ 486993 w 1204501"/>
                    <a:gd name="connsiteY1" fmla="*/ 259898 h 794782"/>
                    <a:gd name="connsiteX2" fmla="*/ 659417 w 1204501"/>
                    <a:gd name="connsiteY2" fmla="*/ 387744 h 794782"/>
                    <a:gd name="connsiteX3" fmla="*/ 725022 w 1204501"/>
                    <a:gd name="connsiteY3" fmla="*/ 497927 h 794782"/>
                    <a:gd name="connsiteX4" fmla="*/ 832682 w 1204501"/>
                    <a:gd name="connsiteY4" fmla="*/ 733433 h 794782"/>
                    <a:gd name="connsiteX5" fmla="*/ 1068187 w 1204501"/>
                    <a:gd name="connsiteY5" fmla="*/ 782216 h 794782"/>
                    <a:gd name="connsiteX6" fmla="*/ 1164072 w 1204501"/>
                    <a:gd name="connsiteY6" fmla="*/ 709882 h 794782"/>
                    <a:gd name="connsiteX7" fmla="*/ 1204444 w 1204501"/>
                    <a:gd name="connsiteY7" fmla="*/ 570261 h 794782"/>
                    <a:gd name="connsiteX8" fmla="*/ 1029497 w 1204501"/>
                    <a:gd name="connsiteY8" fmla="*/ 210273 h 794782"/>
                    <a:gd name="connsiteX9" fmla="*/ 569420 w 1204501"/>
                    <a:gd name="connsiteY9" fmla="*/ 0 h 794782"/>
                    <a:gd name="connsiteX10" fmla="*/ 382697 w 1204501"/>
                    <a:gd name="connsiteY10" fmla="*/ 29438 h 794782"/>
                    <a:gd name="connsiteX11" fmla="*/ 100090 w 1204501"/>
                    <a:gd name="connsiteY11" fmla="*/ 204385 h 794782"/>
                    <a:gd name="connsiteX12" fmla="*/ 35326 w 1204501"/>
                    <a:gd name="connsiteY12" fmla="*/ 283448 h 794782"/>
                    <a:gd name="connsiteX13" fmla="*/ 0 w 1204501"/>
                    <a:gd name="connsiteY13" fmla="*/ 341484 h 794782"/>
                    <a:gd name="connsiteX14" fmla="*/ 329708 w 1204501"/>
                    <a:gd name="connsiteY14" fmla="*/ 219525 h 794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4501" h="794782">
                      <a:moveTo>
                        <a:pt x="330549" y="217843"/>
                      </a:moveTo>
                      <a:cubicBezTo>
                        <a:pt x="404565" y="222889"/>
                        <a:pt x="464283" y="249804"/>
                        <a:pt x="486993" y="259898"/>
                      </a:cubicBezTo>
                      <a:cubicBezTo>
                        <a:pt x="518954" y="274196"/>
                        <a:pt x="595494" y="309522"/>
                        <a:pt x="659417" y="387744"/>
                      </a:cubicBezTo>
                      <a:cubicBezTo>
                        <a:pt x="684649" y="418864"/>
                        <a:pt x="698107" y="444938"/>
                        <a:pt x="725022" y="497927"/>
                      </a:cubicBezTo>
                      <a:cubicBezTo>
                        <a:pt x="804084" y="653529"/>
                        <a:pt x="782216" y="685490"/>
                        <a:pt x="832682" y="733433"/>
                      </a:cubicBezTo>
                      <a:cubicBezTo>
                        <a:pt x="890717" y="788945"/>
                        <a:pt x="988284" y="810813"/>
                        <a:pt x="1068187" y="782216"/>
                      </a:cubicBezTo>
                      <a:cubicBezTo>
                        <a:pt x="1125382" y="761189"/>
                        <a:pt x="1157343" y="719975"/>
                        <a:pt x="1164072" y="709882"/>
                      </a:cubicBezTo>
                      <a:cubicBezTo>
                        <a:pt x="1201921" y="657734"/>
                        <a:pt x="1204444" y="601381"/>
                        <a:pt x="1204444" y="570261"/>
                      </a:cubicBezTo>
                      <a:cubicBezTo>
                        <a:pt x="1207809" y="397837"/>
                        <a:pt x="1060618" y="242235"/>
                        <a:pt x="1029497" y="210273"/>
                      </a:cubicBezTo>
                      <a:cubicBezTo>
                        <a:pt x="968938" y="148032"/>
                        <a:pt x="802402" y="841"/>
                        <a:pt x="569420" y="0"/>
                      </a:cubicBezTo>
                      <a:cubicBezTo>
                        <a:pt x="481105" y="0"/>
                        <a:pt x="412976" y="20186"/>
                        <a:pt x="382697" y="29438"/>
                      </a:cubicBezTo>
                      <a:cubicBezTo>
                        <a:pt x="382697" y="29438"/>
                        <a:pt x="218684" y="79904"/>
                        <a:pt x="100090" y="204385"/>
                      </a:cubicBezTo>
                      <a:cubicBezTo>
                        <a:pt x="64764" y="241393"/>
                        <a:pt x="35326" y="283448"/>
                        <a:pt x="35326" y="283448"/>
                      </a:cubicBezTo>
                      <a:cubicBezTo>
                        <a:pt x="20186" y="305317"/>
                        <a:pt x="8411" y="325503"/>
                        <a:pt x="0" y="341484"/>
                      </a:cubicBezTo>
                      <a:cubicBezTo>
                        <a:pt x="35326" y="310363"/>
                        <a:pt x="163172" y="206909"/>
                        <a:pt x="329708" y="219525"/>
                      </a:cubicBezTo>
                      <a:close/>
                    </a:path>
                  </a:pathLst>
                </a:custGeom>
                <a:grpFill/>
                <a:ln w="84101"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1091CE5-5EB0-9D6E-C86E-FD1A13351CE0}"/>
                    </a:ext>
                  </a:extLst>
                </p:cNvPr>
                <p:cNvSpPr/>
                <p:nvPr/>
              </p:nvSpPr>
              <p:spPr>
                <a:xfrm>
                  <a:off x="10208390" y="3420587"/>
                  <a:ext cx="1286282" cy="888161"/>
                </a:xfrm>
                <a:custGeom>
                  <a:avLst/>
                  <a:gdLst>
                    <a:gd name="connsiteX0" fmla="*/ 1284601 w 1286282"/>
                    <a:gd name="connsiteY0" fmla="*/ 174348 h 888161"/>
                    <a:gd name="connsiteX1" fmla="*/ 1268620 w 1286282"/>
                    <a:gd name="connsiteY1" fmla="*/ 213880 h 888161"/>
                    <a:gd name="connsiteX2" fmla="*/ 1091149 w 1286282"/>
                    <a:gd name="connsiteY2" fmla="*/ 434246 h 888161"/>
                    <a:gd name="connsiteX3" fmla="*/ 671444 w 1286282"/>
                    <a:gd name="connsiteY3" fmla="*/ 562933 h 888161"/>
                    <a:gd name="connsiteX4" fmla="*/ 239123 w 1286282"/>
                    <a:gd name="connsiteY4" fmla="*/ 422471 h 888161"/>
                    <a:gd name="connsiteX5" fmla="*/ 104548 w 1286282"/>
                    <a:gd name="connsiteY5" fmla="*/ 204628 h 888161"/>
                    <a:gd name="connsiteX6" fmla="*/ 95296 w 1286282"/>
                    <a:gd name="connsiteY6" fmla="*/ 91080 h 888161"/>
                    <a:gd name="connsiteX7" fmla="*/ 113800 w 1286282"/>
                    <a:gd name="connsiteY7" fmla="*/ 242 h 888161"/>
                    <a:gd name="connsiteX8" fmla="*/ 38943 w 1286282"/>
                    <a:gd name="connsiteY8" fmla="*/ 97809 h 888161"/>
                    <a:gd name="connsiteX9" fmla="*/ 16233 w 1286282"/>
                    <a:gd name="connsiteY9" fmla="*/ 404808 h 888161"/>
                    <a:gd name="connsiteX10" fmla="*/ 589858 w 1286282"/>
                    <a:gd name="connsiteY10" fmla="*/ 886754 h 888161"/>
                    <a:gd name="connsiteX11" fmla="*/ 1003676 w 1286282"/>
                    <a:gd name="connsiteY11" fmla="*/ 763113 h 888161"/>
                    <a:gd name="connsiteX12" fmla="*/ 1202173 w 1286282"/>
                    <a:gd name="connsiteY12" fmla="*/ 536859 h 888161"/>
                    <a:gd name="connsiteX13" fmla="*/ 1274507 w 1286282"/>
                    <a:gd name="connsiteY13" fmla="*/ 334997 h 888161"/>
                    <a:gd name="connsiteX14" fmla="*/ 1284601 w 1286282"/>
                    <a:gd name="connsiteY14" fmla="*/ 267710 h 888161"/>
                    <a:gd name="connsiteX15" fmla="*/ 1286283 w 1286282"/>
                    <a:gd name="connsiteY15" fmla="*/ 204628 h 888161"/>
                    <a:gd name="connsiteX16" fmla="*/ 1284601 w 1286282"/>
                    <a:gd name="connsiteY16" fmla="*/ 175189 h 888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86282" h="888161">
                      <a:moveTo>
                        <a:pt x="1284601" y="174348"/>
                      </a:moveTo>
                      <a:cubicBezTo>
                        <a:pt x="1280395" y="173507"/>
                        <a:pt x="1270302" y="209674"/>
                        <a:pt x="1268620" y="213880"/>
                      </a:cubicBezTo>
                      <a:cubicBezTo>
                        <a:pt x="1250957" y="274438"/>
                        <a:pt x="1170212" y="372846"/>
                        <a:pt x="1091149" y="434246"/>
                      </a:cubicBezTo>
                      <a:cubicBezTo>
                        <a:pt x="929660" y="560410"/>
                        <a:pt x="734526" y="562933"/>
                        <a:pt x="671444" y="562933"/>
                      </a:cubicBezTo>
                      <a:cubicBezTo>
                        <a:pt x="594064" y="562933"/>
                        <a:pt x="390519" y="562933"/>
                        <a:pt x="239123" y="422471"/>
                      </a:cubicBezTo>
                      <a:cubicBezTo>
                        <a:pt x="220619" y="404808"/>
                        <a:pt x="131463" y="319857"/>
                        <a:pt x="104548" y="204628"/>
                      </a:cubicBezTo>
                      <a:cubicBezTo>
                        <a:pt x="98660" y="180236"/>
                        <a:pt x="89408" y="140705"/>
                        <a:pt x="95296" y="91080"/>
                      </a:cubicBezTo>
                      <a:cubicBezTo>
                        <a:pt x="101183" y="38091"/>
                        <a:pt x="119688" y="3606"/>
                        <a:pt x="113800" y="242"/>
                      </a:cubicBezTo>
                      <a:cubicBezTo>
                        <a:pt x="106230" y="-3963"/>
                        <a:pt x="65016" y="47343"/>
                        <a:pt x="38943" y="97809"/>
                      </a:cubicBezTo>
                      <a:cubicBezTo>
                        <a:pt x="-25821" y="227337"/>
                        <a:pt x="7822" y="367799"/>
                        <a:pt x="16233" y="404808"/>
                      </a:cubicBezTo>
                      <a:cubicBezTo>
                        <a:pt x="70063" y="632744"/>
                        <a:pt x="302205" y="866567"/>
                        <a:pt x="589858" y="886754"/>
                      </a:cubicBezTo>
                      <a:cubicBezTo>
                        <a:pt x="793403" y="901052"/>
                        <a:pt x="949005" y="802644"/>
                        <a:pt x="1003676" y="763113"/>
                      </a:cubicBezTo>
                      <a:cubicBezTo>
                        <a:pt x="1027226" y="746291"/>
                        <a:pt x="1129840" y="670593"/>
                        <a:pt x="1202173" y="536859"/>
                      </a:cubicBezTo>
                      <a:cubicBezTo>
                        <a:pt x="1202173" y="536859"/>
                        <a:pt x="1250957" y="446862"/>
                        <a:pt x="1274507" y="334997"/>
                      </a:cubicBezTo>
                      <a:cubicBezTo>
                        <a:pt x="1282077" y="299671"/>
                        <a:pt x="1284601" y="267710"/>
                        <a:pt x="1284601" y="267710"/>
                      </a:cubicBezTo>
                      <a:cubicBezTo>
                        <a:pt x="1285442" y="255934"/>
                        <a:pt x="1286283" y="239112"/>
                        <a:pt x="1286283" y="204628"/>
                      </a:cubicBezTo>
                      <a:cubicBezTo>
                        <a:pt x="1286283" y="182759"/>
                        <a:pt x="1286283" y="175189"/>
                        <a:pt x="1284601" y="175189"/>
                      </a:cubicBezTo>
                      <a:close/>
                    </a:path>
                  </a:pathLst>
                </a:custGeom>
                <a:grpFill/>
                <a:ln w="84101" cap="flat">
                  <a:noFill/>
                  <a:prstDash val="solid"/>
                  <a:miter/>
                </a:ln>
              </p:spPr>
              <p:txBody>
                <a:bodyPr rtlCol="0" anchor="ctr"/>
                <a:lstStyle/>
                <a:p>
                  <a:endParaRPr lang="en-US"/>
                </a:p>
              </p:txBody>
            </p:sp>
          </p:grpSp>
          <p:sp>
            <p:nvSpPr>
              <p:cNvPr id="28" name="Freeform: Shape 27">
                <a:extLst>
                  <a:ext uri="{FF2B5EF4-FFF2-40B4-BE49-F238E27FC236}">
                    <a16:creationId xmlns:a16="http://schemas.microsoft.com/office/drawing/2014/main" id="{9B28A140-6844-9FF9-322F-C950B0CE0BEB}"/>
                  </a:ext>
                </a:extLst>
              </p:cNvPr>
              <p:cNvSpPr/>
              <p:nvPr/>
            </p:nvSpPr>
            <p:spPr>
              <a:xfrm>
                <a:off x="10085843" y="3179436"/>
                <a:ext cx="1147287" cy="633342"/>
              </a:xfrm>
              <a:custGeom>
                <a:avLst/>
                <a:gdLst>
                  <a:gd name="connsiteX0" fmla="*/ 1146409 w 1147287"/>
                  <a:gd name="connsiteY0" fmla="*/ 632502 h 633342"/>
                  <a:gd name="connsiteX1" fmla="*/ 1074916 w 1147287"/>
                  <a:gd name="connsiteY1" fmla="*/ 601381 h 633342"/>
                  <a:gd name="connsiteX2" fmla="*/ 335596 w 1147287"/>
                  <a:gd name="connsiteY2" fmla="*/ 267467 h 633342"/>
                  <a:gd name="connsiteX3" fmla="*/ 0 w 1147287"/>
                  <a:gd name="connsiteY3" fmla="*/ 104295 h 633342"/>
                  <a:gd name="connsiteX4" fmla="*/ 43737 w 1147287"/>
                  <a:gd name="connsiteY4" fmla="*/ 0 h 633342"/>
                  <a:gd name="connsiteX5" fmla="*/ 1058094 w 1147287"/>
                  <a:gd name="connsiteY5" fmla="*/ 576989 h 633342"/>
                  <a:gd name="connsiteX6" fmla="*/ 1147250 w 1147287"/>
                  <a:gd name="connsiteY6" fmla="*/ 633343 h 633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7287" h="633342">
                    <a:moveTo>
                      <a:pt x="1146409" y="632502"/>
                    </a:moveTo>
                    <a:cubicBezTo>
                      <a:pt x="1146409" y="632502"/>
                      <a:pt x="1090897" y="608951"/>
                      <a:pt x="1074916" y="601381"/>
                    </a:cubicBezTo>
                    <a:cubicBezTo>
                      <a:pt x="869690" y="502973"/>
                      <a:pt x="742685" y="460919"/>
                      <a:pt x="335596" y="267467"/>
                    </a:cubicBezTo>
                    <a:cubicBezTo>
                      <a:pt x="254010" y="228777"/>
                      <a:pt x="138780" y="173265"/>
                      <a:pt x="0" y="104295"/>
                    </a:cubicBezTo>
                    <a:cubicBezTo>
                      <a:pt x="14299" y="69811"/>
                      <a:pt x="28597" y="34485"/>
                      <a:pt x="43737" y="0"/>
                    </a:cubicBezTo>
                    <a:cubicBezTo>
                      <a:pt x="447461" y="229618"/>
                      <a:pt x="1054730" y="574466"/>
                      <a:pt x="1058094" y="576989"/>
                    </a:cubicBezTo>
                    <a:cubicBezTo>
                      <a:pt x="1094261" y="597176"/>
                      <a:pt x="1148932" y="629978"/>
                      <a:pt x="1147250" y="633343"/>
                    </a:cubicBezTo>
                    <a:close/>
                  </a:path>
                </a:pathLst>
              </a:custGeom>
              <a:grpFill/>
              <a:ln w="84101" cap="flat">
                <a:noFill/>
                <a:prstDash val="solid"/>
                <a:miter/>
              </a:ln>
            </p:spPr>
            <p:txBody>
              <a:bodyPr rtlCol="0" anchor="ctr"/>
              <a:lstStyle/>
              <a:p>
                <a:endParaRPr lang="en-US"/>
              </a:p>
            </p:txBody>
          </p:sp>
        </p:grpSp>
        <p:sp>
          <p:nvSpPr>
            <p:cNvPr id="25" name="Freeform: Shape 24">
              <a:extLst>
                <a:ext uri="{FF2B5EF4-FFF2-40B4-BE49-F238E27FC236}">
                  <a16:creationId xmlns:a16="http://schemas.microsoft.com/office/drawing/2014/main" id="{82BCB345-F57A-D210-0E81-17F53A388A56}"/>
                </a:ext>
              </a:extLst>
            </p:cNvPr>
            <p:cNvSpPr/>
            <p:nvPr/>
          </p:nvSpPr>
          <p:spPr>
            <a:xfrm rot="16200000">
              <a:off x="12478330" y="-889348"/>
              <a:ext cx="1382756" cy="2833640"/>
            </a:xfrm>
            <a:custGeom>
              <a:avLst/>
              <a:gdLst>
                <a:gd name="connsiteX0" fmla="*/ 1363411 w 1382756"/>
                <a:gd name="connsiteY0" fmla="*/ 10093 h 2833640"/>
                <a:gd name="connsiteX1" fmla="*/ 1330608 w 1382756"/>
                <a:gd name="connsiteY1" fmla="*/ 0 h 2833640"/>
                <a:gd name="connsiteX2" fmla="*/ 1328926 w 1382756"/>
                <a:gd name="connsiteY2" fmla="*/ 0 h 2833640"/>
                <a:gd name="connsiteX3" fmla="*/ 1312945 w 1382756"/>
                <a:gd name="connsiteY3" fmla="*/ 0 h 2833640"/>
                <a:gd name="connsiteX4" fmla="*/ 1312945 w 1382756"/>
                <a:gd name="connsiteY4" fmla="*/ 0 h 2833640"/>
                <a:gd name="connsiteX5" fmla="*/ 987442 w 1382756"/>
                <a:gd name="connsiteY5" fmla="*/ 63082 h 2833640"/>
                <a:gd name="connsiteX6" fmla="*/ 645118 w 1382756"/>
                <a:gd name="connsiteY6" fmla="*/ 222048 h 2833640"/>
                <a:gd name="connsiteX7" fmla="*/ 322139 w 1382756"/>
                <a:gd name="connsiteY7" fmla="*/ 508020 h 2833640"/>
                <a:gd name="connsiteX8" fmla="*/ 115230 w 1382756"/>
                <a:gd name="connsiteY8" fmla="*/ 835205 h 2833640"/>
                <a:gd name="connsiteX9" fmla="*/ 115230 w 1382756"/>
                <a:gd name="connsiteY9" fmla="*/ 836887 h 2833640"/>
                <a:gd name="connsiteX10" fmla="*/ 85791 w 1382756"/>
                <a:gd name="connsiteY10" fmla="*/ 909221 h 2833640"/>
                <a:gd name="connsiteX11" fmla="*/ 85791 w 1382756"/>
                <a:gd name="connsiteY11" fmla="*/ 909221 h 2833640"/>
                <a:gd name="connsiteX12" fmla="*/ 37008 w 1382756"/>
                <a:gd name="connsiteY12" fmla="*/ 1063982 h 2833640"/>
                <a:gd name="connsiteX13" fmla="*/ 0 w 1382756"/>
                <a:gd name="connsiteY13" fmla="*/ 1380233 h 2833640"/>
                <a:gd name="connsiteX14" fmla="*/ 0 w 1382756"/>
                <a:gd name="connsiteY14" fmla="*/ 2782334 h 2833640"/>
                <a:gd name="connsiteX15" fmla="*/ 51307 w 1382756"/>
                <a:gd name="connsiteY15" fmla="*/ 2833641 h 2833640"/>
                <a:gd name="connsiteX16" fmla="*/ 451667 w 1382756"/>
                <a:gd name="connsiteY16" fmla="*/ 2833641 h 2833640"/>
                <a:gd name="connsiteX17" fmla="*/ 502974 w 1382756"/>
                <a:gd name="connsiteY17" fmla="*/ 2782334 h 2833640"/>
                <a:gd name="connsiteX18" fmla="*/ 502974 w 1382756"/>
                <a:gd name="connsiteY18" fmla="*/ 2725981 h 2833640"/>
                <a:gd name="connsiteX19" fmla="*/ 502974 w 1382756"/>
                <a:gd name="connsiteY19" fmla="*/ 2725981 h 2833640"/>
                <a:gd name="connsiteX20" fmla="*/ 502974 w 1382756"/>
                <a:gd name="connsiteY20" fmla="*/ 2613275 h 2833640"/>
                <a:gd name="connsiteX21" fmla="*/ 502974 w 1382756"/>
                <a:gd name="connsiteY21" fmla="*/ 2613275 h 2833640"/>
                <a:gd name="connsiteX22" fmla="*/ 502974 w 1382756"/>
                <a:gd name="connsiteY22" fmla="*/ 1471912 h 2833640"/>
                <a:gd name="connsiteX23" fmla="*/ 502974 w 1382756"/>
                <a:gd name="connsiteY23" fmla="*/ 1453408 h 2833640"/>
                <a:gd name="connsiteX24" fmla="*/ 510543 w 1382756"/>
                <a:gd name="connsiteY24" fmla="*/ 1270050 h 2833640"/>
                <a:gd name="connsiteX25" fmla="*/ 541664 w 1382756"/>
                <a:gd name="connsiteY25" fmla="*/ 1123700 h 2833640"/>
                <a:gd name="connsiteX26" fmla="*/ 709041 w 1382756"/>
                <a:gd name="connsiteY26" fmla="*/ 826794 h 2833640"/>
                <a:gd name="connsiteX27" fmla="*/ 915950 w 1382756"/>
                <a:gd name="connsiteY27" fmla="*/ 645118 h 2833640"/>
                <a:gd name="connsiteX28" fmla="*/ 1074075 w 1382756"/>
                <a:gd name="connsiteY28" fmla="*/ 565214 h 2833640"/>
                <a:gd name="connsiteX29" fmla="*/ 1312104 w 1382756"/>
                <a:gd name="connsiteY29" fmla="*/ 502973 h 2833640"/>
                <a:gd name="connsiteX30" fmla="*/ 1326402 w 1382756"/>
                <a:gd name="connsiteY30" fmla="*/ 502973 h 2833640"/>
                <a:gd name="connsiteX31" fmla="*/ 1331449 w 1382756"/>
                <a:gd name="connsiteY31" fmla="*/ 502973 h 2833640"/>
                <a:gd name="connsiteX32" fmla="*/ 1382756 w 1382756"/>
                <a:gd name="connsiteY32" fmla="*/ 451667 h 2833640"/>
                <a:gd name="connsiteX33" fmla="*/ 1382756 w 1382756"/>
                <a:gd name="connsiteY33" fmla="*/ 51307 h 2833640"/>
                <a:gd name="connsiteX34" fmla="*/ 1362569 w 1382756"/>
                <a:gd name="connsiteY34" fmla="*/ 10934 h 283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82756" h="2833640">
                  <a:moveTo>
                    <a:pt x="1363411" y="10093"/>
                  </a:moveTo>
                  <a:cubicBezTo>
                    <a:pt x="1349954" y="841"/>
                    <a:pt x="1332290" y="0"/>
                    <a:pt x="1330608" y="0"/>
                  </a:cubicBezTo>
                  <a:cubicBezTo>
                    <a:pt x="1330608" y="0"/>
                    <a:pt x="1329767" y="0"/>
                    <a:pt x="1328926" y="0"/>
                  </a:cubicBezTo>
                  <a:cubicBezTo>
                    <a:pt x="1323879" y="0"/>
                    <a:pt x="1317992" y="0"/>
                    <a:pt x="1312945" y="0"/>
                  </a:cubicBezTo>
                  <a:lnTo>
                    <a:pt x="1312945" y="0"/>
                  </a:lnTo>
                  <a:cubicBezTo>
                    <a:pt x="1179211" y="10093"/>
                    <a:pt x="1069028" y="37008"/>
                    <a:pt x="987442" y="63082"/>
                  </a:cubicBezTo>
                  <a:cubicBezTo>
                    <a:pt x="818383" y="116071"/>
                    <a:pt x="698948" y="187564"/>
                    <a:pt x="645118" y="222048"/>
                  </a:cubicBezTo>
                  <a:cubicBezTo>
                    <a:pt x="474376" y="331390"/>
                    <a:pt x="371763" y="449985"/>
                    <a:pt x="322139" y="508020"/>
                  </a:cubicBezTo>
                  <a:cubicBezTo>
                    <a:pt x="322139" y="508020"/>
                    <a:pt x="180835" y="673715"/>
                    <a:pt x="115230" y="835205"/>
                  </a:cubicBezTo>
                  <a:cubicBezTo>
                    <a:pt x="115230" y="835205"/>
                    <a:pt x="115230" y="836887"/>
                    <a:pt x="115230" y="836887"/>
                  </a:cubicBezTo>
                  <a:cubicBezTo>
                    <a:pt x="109342" y="851186"/>
                    <a:pt x="98408" y="875577"/>
                    <a:pt x="85791" y="909221"/>
                  </a:cubicBezTo>
                  <a:cubicBezTo>
                    <a:pt x="85791" y="909221"/>
                    <a:pt x="85791" y="909221"/>
                    <a:pt x="85791" y="909221"/>
                  </a:cubicBezTo>
                  <a:cubicBezTo>
                    <a:pt x="85791" y="909221"/>
                    <a:pt x="55512" y="989966"/>
                    <a:pt x="37008" y="1063982"/>
                  </a:cubicBezTo>
                  <a:cubicBezTo>
                    <a:pt x="23550" y="1117812"/>
                    <a:pt x="4206" y="1230518"/>
                    <a:pt x="0" y="1380233"/>
                  </a:cubicBezTo>
                  <a:lnTo>
                    <a:pt x="0" y="2782334"/>
                  </a:lnTo>
                  <a:cubicBezTo>
                    <a:pt x="0" y="2810090"/>
                    <a:pt x="22709" y="2833641"/>
                    <a:pt x="51307" y="2833641"/>
                  </a:cubicBezTo>
                  <a:lnTo>
                    <a:pt x="451667" y="2833641"/>
                  </a:lnTo>
                  <a:cubicBezTo>
                    <a:pt x="479422" y="2833641"/>
                    <a:pt x="502974" y="2810931"/>
                    <a:pt x="502974" y="2782334"/>
                  </a:cubicBezTo>
                  <a:lnTo>
                    <a:pt x="502974" y="2725981"/>
                  </a:lnTo>
                  <a:lnTo>
                    <a:pt x="502974" y="2725981"/>
                  </a:lnTo>
                  <a:lnTo>
                    <a:pt x="502974" y="2613275"/>
                  </a:lnTo>
                  <a:lnTo>
                    <a:pt x="502974" y="2613275"/>
                  </a:lnTo>
                  <a:lnTo>
                    <a:pt x="502974" y="1471912"/>
                  </a:lnTo>
                  <a:cubicBezTo>
                    <a:pt x="502974" y="1466024"/>
                    <a:pt x="502974" y="1460137"/>
                    <a:pt x="502974" y="1453408"/>
                  </a:cubicBezTo>
                  <a:cubicBezTo>
                    <a:pt x="505497" y="1356682"/>
                    <a:pt x="506337" y="1308740"/>
                    <a:pt x="510543" y="1270050"/>
                  </a:cubicBezTo>
                  <a:cubicBezTo>
                    <a:pt x="514749" y="1231359"/>
                    <a:pt x="523160" y="1182576"/>
                    <a:pt x="541664" y="1123700"/>
                  </a:cubicBezTo>
                  <a:cubicBezTo>
                    <a:pt x="589606" y="972303"/>
                    <a:pt x="672033" y="871372"/>
                    <a:pt x="709041" y="826794"/>
                  </a:cubicBezTo>
                  <a:cubicBezTo>
                    <a:pt x="791468" y="729227"/>
                    <a:pt x="874736" y="671192"/>
                    <a:pt x="915950" y="645118"/>
                  </a:cubicBezTo>
                  <a:cubicBezTo>
                    <a:pt x="932771" y="634184"/>
                    <a:pt x="990807" y="598017"/>
                    <a:pt x="1074075" y="565214"/>
                  </a:cubicBezTo>
                  <a:cubicBezTo>
                    <a:pt x="1167436" y="528206"/>
                    <a:pt x="1250705" y="511384"/>
                    <a:pt x="1312104" y="502973"/>
                  </a:cubicBezTo>
                  <a:cubicBezTo>
                    <a:pt x="1317151" y="502973"/>
                    <a:pt x="1321356" y="502973"/>
                    <a:pt x="1326402" y="502973"/>
                  </a:cubicBezTo>
                  <a:lnTo>
                    <a:pt x="1331449" y="502973"/>
                  </a:lnTo>
                  <a:cubicBezTo>
                    <a:pt x="1360046" y="502973"/>
                    <a:pt x="1382756" y="480264"/>
                    <a:pt x="1382756" y="451667"/>
                  </a:cubicBezTo>
                  <a:lnTo>
                    <a:pt x="1382756" y="51307"/>
                  </a:lnTo>
                  <a:cubicBezTo>
                    <a:pt x="1382756" y="51307"/>
                    <a:pt x="1381074" y="24392"/>
                    <a:pt x="1362569" y="10934"/>
                  </a:cubicBezTo>
                  <a:close/>
                </a:path>
              </a:pathLst>
            </a:custGeom>
            <a:grpFill/>
            <a:ln w="8410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AC14519E-40AB-4329-7160-96EE6CBB39D7}"/>
                </a:ext>
              </a:extLst>
            </p:cNvPr>
            <p:cNvSpPr/>
            <p:nvPr/>
          </p:nvSpPr>
          <p:spPr>
            <a:xfrm rot="16200000">
              <a:off x="12300860" y="845826"/>
              <a:ext cx="2823547" cy="3917808"/>
            </a:xfrm>
            <a:custGeom>
              <a:avLst/>
              <a:gdLst>
                <a:gd name="connsiteX0" fmla="*/ 2340760 w 2823547"/>
                <a:gd name="connsiteY0" fmla="*/ 349894 h 3917808"/>
                <a:gd name="connsiteX1" fmla="*/ 1407989 w 2823547"/>
                <a:gd name="connsiteY1" fmla="*/ 0 h 3917808"/>
                <a:gd name="connsiteX2" fmla="*/ 988284 w 2823547"/>
                <a:gd name="connsiteY2" fmla="*/ 63082 h 3917808"/>
                <a:gd name="connsiteX3" fmla="*/ 116071 w 2823547"/>
                <a:gd name="connsiteY3" fmla="*/ 836046 h 3917808"/>
                <a:gd name="connsiteX4" fmla="*/ 116071 w 2823547"/>
                <a:gd name="connsiteY4" fmla="*/ 837728 h 3917808"/>
                <a:gd name="connsiteX5" fmla="*/ 86632 w 2823547"/>
                <a:gd name="connsiteY5" fmla="*/ 910062 h 3917808"/>
                <a:gd name="connsiteX6" fmla="*/ 37849 w 2823547"/>
                <a:gd name="connsiteY6" fmla="*/ 1064823 h 3917808"/>
                <a:gd name="connsiteX7" fmla="*/ 0 w 2823547"/>
                <a:gd name="connsiteY7" fmla="*/ 1381074 h 3917808"/>
                <a:gd name="connsiteX8" fmla="*/ 0 w 2823547"/>
                <a:gd name="connsiteY8" fmla="*/ 3829494 h 3917808"/>
                <a:gd name="connsiteX9" fmla="*/ 0 w 2823547"/>
                <a:gd name="connsiteY9" fmla="*/ 3829494 h 3917808"/>
                <a:gd name="connsiteX10" fmla="*/ 0 w 2823547"/>
                <a:gd name="connsiteY10" fmla="*/ 3829494 h 3917808"/>
                <a:gd name="connsiteX11" fmla="*/ 0 w 2823547"/>
                <a:gd name="connsiteY11" fmla="*/ 3866502 h 3917808"/>
                <a:gd name="connsiteX12" fmla="*/ 51307 w 2823547"/>
                <a:gd name="connsiteY12" fmla="*/ 3917809 h 3917808"/>
                <a:gd name="connsiteX13" fmla="*/ 452508 w 2823547"/>
                <a:gd name="connsiteY13" fmla="*/ 3917809 h 3917808"/>
                <a:gd name="connsiteX14" fmla="*/ 503814 w 2823547"/>
                <a:gd name="connsiteY14" fmla="*/ 3866502 h 3917808"/>
                <a:gd name="connsiteX15" fmla="*/ 503814 w 2823547"/>
                <a:gd name="connsiteY15" fmla="*/ 3741179 h 3917808"/>
                <a:gd name="connsiteX16" fmla="*/ 503814 w 2823547"/>
                <a:gd name="connsiteY16" fmla="*/ 3741179 h 3917808"/>
                <a:gd name="connsiteX17" fmla="*/ 503814 w 2823547"/>
                <a:gd name="connsiteY17" fmla="*/ 1472753 h 3917808"/>
                <a:gd name="connsiteX18" fmla="*/ 503814 w 2823547"/>
                <a:gd name="connsiteY18" fmla="*/ 1454249 h 3917808"/>
                <a:gd name="connsiteX19" fmla="*/ 511384 w 2823547"/>
                <a:gd name="connsiteY19" fmla="*/ 1270891 h 3917808"/>
                <a:gd name="connsiteX20" fmla="*/ 542505 w 2823547"/>
                <a:gd name="connsiteY20" fmla="*/ 1124541 h 3917808"/>
                <a:gd name="connsiteX21" fmla="*/ 1407989 w 2823547"/>
                <a:gd name="connsiteY21" fmla="*/ 502132 h 3917808"/>
                <a:gd name="connsiteX22" fmla="*/ 2321415 w 2823547"/>
                <a:gd name="connsiteY22" fmla="*/ 1415559 h 3917808"/>
                <a:gd name="connsiteX23" fmla="*/ 1407989 w 2823547"/>
                <a:gd name="connsiteY23" fmla="*/ 2328985 h 3917808"/>
                <a:gd name="connsiteX24" fmla="*/ 1339860 w 2823547"/>
                <a:gd name="connsiteY24" fmla="*/ 2325621 h 3917808"/>
                <a:gd name="connsiteX25" fmla="*/ 1106878 w 2823547"/>
                <a:gd name="connsiteY25" fmla="*/ 2279361 h 3917808"/>
                <a:gd name="connsiteX26" fmla="*/ 718293 w 2823547"/>
                <a:gd name="connsiteY26" fmla="*/ 2090956 h 3917808"/>
                <a:gd name="connsiteX27" fmla="*/ 718293 w 2823547"/>
                <a:gd name="connsiteY27" fmla="*/ 2090956 h 3917808"/>
                <a:gd name="connsiteX28" fmla="*/ 684649 w 2823547"/>
                <a:gd name="connsiteY28" fmla="*/ 2091797 h 3917808"/>
                <a:gd name="connsiteX29" fmla="*/ 677079 w 2823547"/>
                <a:gd name="connsiteY29" fmla="*/ 2104413 h 3917808"/>
                <a:gd name="connsiteX30" fmla="*/ 677079 w 2823547"/>
                <a:gd name="connsiteY30" fmla="*/ 2567855 h 3917808"/>
                <a:gd name="connsiteX31" fmla="*/ 681285 w 2823547"/>
                <a:gd name="connsiteY31" fmla="*/ 2579631 h 3917808"/>
                <a:gd name="connsiteX32" fmla="*/ 682126 w 2823547"/>
                <a:gd name="connsiteY32" fmla="*/ 2579631 h 3917808"/>
                <a:gd name="connsiteX33" fmla="*/ 706517 w 2823547"/>
                <a:gd name="connsiteY33" fmla="*/ 2598135 h 3917808"/>
                <a:gd name="connsiteX34" fmla="*/ 1352476 w 2823547"/>
                <a:gd name="connsiteY34" fmla="*/ 2830276 h 3917808"/>
                <a:gd name="connsiteX35" fmla="*/ 1407989 w 2823547"/>
                <a:gd name="connsiteY35" fmla="*/ 2831958 h 3917808"/>
                <a:gd name="connsiteX36" fmla="*/ 1710782 w 2823547"/>
                <a:gd name="connsiteY36" fmla="*/ 2797474 h 3917808"/>
                <a:gd name="connsiteX37" fmla="*/ 2422346 w 2823547"/>
                <a:gd name="connsiteY37" fmla="*/ 2404683 h 3917808"/>
                <a:gd name="connsiteX38" fmla="*/ 2823547 w 2823547"/>
                <a:gd name="connsiteY38" fmla="*/ 1416400 h 3917808"/>
                <a:gd name="connsiteX39" fmla="*/ 2339919 w 2823547"/>
                <a:gd name="connsiteY39" fmla="*/ 350736 h 391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823547" h="3917808">
                  <a:moveTo>
                    <a:pt x="2340760" y="349894"/>
                  </a:moveTo>
                  <a:cubicBezTo>
                    <a:pt x="2286930" y="302793"/>
                    <a:pt x="1932830" y="1682"/>
                    <a:pt x="1407989" y="0"/>
                  </a:cubicBezTo>
                  <a:cubicBezTo>
                    <a:pt x="1325562" y="0"/>
                    <a:pt x="1170801" y="6729"/>
                    <a:pt x="988284" y="63082"/>
                  </a:cubicBezTo>
                  <a:cubicBezTo>
                    <a:pt x="598858" y="184199"/>
                    <a:pt x="280925" y="468488"/>
                    <a:pt x="116071" y="836046"/>
                  </a:cubicBezTo>
                  <a:cubicBezTo>
                    <a:pt x="116071" y="836046"/>
                    <a:pt x="116071" y="836887"/>
                    <a:pt x="116071" y="837728"/>
                  </a:cubicBezTo>
                  <a:cubicBezTo>
                    <a:pt x="110183" y="852027"/>
                    <a:pt x="99249" y="876418"/>
                    <a:pt x="86632" y="910062"/>
                  </a:cubicBezTo>
                  <a:cubicBezTo>
                    <a:pt x="68970" y="956322"/>
                    <a:pt x="52148" y="1007629"/>
                    <a:pt x="37849" y="1064823"/>
                  </a:cubicBezTo>
                  <a:cubicBezTo>
                    <a:pt x="8411" y="1185099"/>
                    <a:pt x="0" y="1293600"/>
                    <a:pt x="0" y="1381074"/>
                  </a:cubicBezTo>
                  <a:lnTo>
                    <a:pt x="0" y="3829494"/>
                  </a:lnTo>
                  <a:lnTo>
                    <a:pt x="0" y="3829494"/>
                  </a:lnTo>
                  <a:cubicBezTo>
                    <a:pt x="0" y="3829494"/>
                    <a:pt x="0" y="3829494"/>
                    <a:pt x="0" y="3829494"/>
                  </a:cubicBezTo>
                  <a:lnTo>
                    <a:pt x="0" y="3866502"/>
                  </a:lnTo>
                  <a:cubicBezTo>
                    <a:pt x="0" y="3895099"/>
                    <a:pt x="22710" y="3917809"/>
                    <a:pt x="51307" y="3917809"/>
                  </a:cubicBezTo>
                  <a:lnTo>
                    <a:pt x="452508" y="3917809"/>
                  </a:lnTo>
                  <a:cubicBezTo>
                    <a:pt x="481105" y="3917809"/>
                    <a:pt x="503814" y="3895099"/>
                    <a:pt x="503814" y="3866502"/>
                  </a:cubicBezTo>
                  <a:lnTo>
                    <a:pt x="503814" y="3741179"/>
                  </a:lnTo>
                  <a:lnTo>
                    <a:pt x="503814" y="3741179"/>
                  </a:lnTo>
                  <a:lnTo>
                    <a:pt x="503814" y="1472753"/>
                  </a:lnTo>
                  <a:cubicBezTo>
                    <a:pt x="503814" y="1466865"/>
                    <a:pt x="503814" y="1460978"/>
                    <a:pt x="503814" y="1454249"/>
                  </a:cubicBezTo>
                  <a:cubicBezTo>
                    <a:pt x="506338" y="1357523"/>
                    <a:pt x="507179" y="1308740"/>
                    <a:pt x="511384" y="1270891"/>
                  </a:cubicBezTo>
                  <a:cubicBezTo>
                    <a:pt x="515590" y="1232200"/>
                    <a:pt x="524001" y="1182576"/>
                    <a:pt x="542505" y="1124541"/>
                  </a:cubicBezTo>
                  <a:cubicBezTo>
                    <a:pt x="663622" y="762871"/>
                    <a:pt x="1005105" y="502132"/>
                    <a:pt x="1407989" y="502132"/>
                  </a:cubicBezTo>
                  <a:cubicBezTo>
                    <a:pt x="1912644" y="502132"/>
                    <a:pt x="2321415" y="910903"/>
                    <a:pt x="2321415" y="1415559"/>
                  </a:cubicBezTo>
                  <a:cubicBezTo>
                    <a:pt x="2321415" y="1920214"/>
                    <a:pt x="1912644" y="2328985"/>
                    <a:pt x="1407989" y="2328985"/>
                  </a:cubicBezTo>
                  <a:cubicBezTo>
                    <a:pt x="1374345" y="2328985"/>
                    <a:pt x="1339860" y="2325621"/>
                    <a:pt x="1339860" y="2325621"/>
                  </a:cubicBezTo>
                  <a:cubicBezTo>
                    <a:pt x="1312104" y="2323097"/>
                    <a:pt x="1222948" y="2314687"/>
                    <a:pt x="1106878" y="2279361"/>
                  </a:cubicBezTo>
                  <a:cubicBezTo>
                    <a:pt x="883988" y="2211232"/>
                    <a:pt x="720816" y="2092638"/>
                    <a:pt x="718293" y="2090956"/>
                  </a:cubicBezTo>
                  <a:cubicBezTo>
                    <a:pt x="718293" y="2090956"/>
                    <a:pt x="718293" y="2090956"/>
                    <a:pt x="718293" y="2090956"/>
                  </a:cubicBezTo>
                  <a:cubicBezTo>
                    <a:pt x="709882" y="2084227"/>
                    <a:pt x="694742" y="2084227"/>
                    <a:pt x="684649" y="2091797"/>
                  </a:cubicBezTo>
                  <a:cubicBezTo>
                    <a:pt x="679603" y="2096002"/>
                    <a:pt x="677920" y="2101049"/>
                    <a:pt x="677079" y="2104413"/>
                  </a:cubicBezTo>
                  <a:lnTo>
                    <a:pt x="677079" y="2567855"/>
                  </a:lnTo>
                  <a:cubicBezTo>
                    <a:pt x="677079" y="2572061"/>
                    <a:pt x="678762" y="2576266"/>
                    <a:pt x="681285" y="2579631"/>
                  </a:cubicBezTo>
                  <a:lnTo>
                    <a:pt x="682126" y="2579631"/>
                  </a:lnTo>
                  <a:cubicBezTo>
                    <a:pt x="682126" y="2579631"/>
                    <a:pt x="706517" y="2598135"/>
                    <a:pt x="706517" y="2598135"/>
                  </a:cubicBezTo>
                  <a:cubicBezTo>
                    <a:pt x="827635" y="2682244"/>
                    <a:pt x="1053048" y="2810931"/>
                    <a:pt x="1352476" y="2830276"/>
                  </a:cubicBezTo>
                  <a:cubicBezTo>
                    <a:pt x="1363411" y="2830276"/>
                    <a:pt x="1383597" y="2831958"/>
                    <a:pt x="1407989" y="2831958"/>
                  </a:cubicBezTo>
                  <a:cubicBezTo>
                    <a:pt x="1444156" y="2831958"/>
                    <a:pt x="1558544" y="2831958"/>
                    <a:pt x="1710782" y="2797474"/>
                  </a:cubicBezTo>
                  <a:cubicBezTo>
                    <a:pt x="1804143" y="2776446"/>
                    <a:pt x="2137216" y="2695701"/>
                    <a:pt x="2422346" y="2404683"/>
                  </a:cubicBezTo>
                  <a:cubicBezTo>
                    <a:pt x="2815977" y="2002641"/>
                    <a:pt x="2823547" y="1497145"/>
                    <a:pt x="2823547" y="1416400"/>
                  </a:cubicBezTo>
                  <a:cubicBezTo>
                    <a:pt x="2823547" y="1339019"/>
                    <a:pt x="2813454" y="765394"/>
                    <a:pt x="2339919" y="350736"/>
                  </a:cubicBezTo>
                  <a:close/>
                </a:path>
              </a:pathLst>
            </a:custGeom>
            <a:grpFill/>
            <a:ln w="84101" cap="flat">
              <a:noFill/>
              <a:prstDash val="solid"/>
              <a:miter/>
            </a:ln>
          </p:spPr>
          <p:txBody>
            <a:bodyPr rtlCol="0" anchor="ctr"/>
            <a:lstStyle/>
            <a:p>
              <a:endParaRPr lang="en-US"/>
            </a:p>
          </p:txBody>
        </p:sp>
      </p:grpSp>
      <p:sp>
        <p:nvSpPr>
          <p:cNvPr id="41" name="Title Placeholder 1">
            <a:extLst>
              <a:ext uri="{FF2B5EF4-FFF2-40B4-BE49-F238E27FC236}">
                <a16:creationId xmlns:a16="http://schemas.microsoft.com/office/drawing/2014/main" id="{92F6CD7C-EFDE-DE3F-201B-4BFC1ED86E25}"/>
              </a:ext>
            </a:extLst>
          </p:cNvPr>
          <p:cNvSpPr>
            <a:spLocks noGrp="1"/>
          </p:cNvSpPr>
          <p:nvPr>
            <p:ph type="title" hasCustomPrompt="1"/>
          </p:nvPr>
        </p:nvSpPr>
        <p:spPr>
          <a:xfrm>
            <a:off x="551649" y="1572991"/>
            <a:ext cx="5811304" cy="2564408"/>
          </a:xfrm>
          <a:prstGeom prst="rect">
            <a:avLst/>
          </a:prstGeom>
        </p:spPr>
        <p:txBody>
          <a:bodyPr vert="horz" lIns="91440" tIns="45720" rIns="91440" bIns="45720" rtlCol="0" anchor="b">
            <a:noAutofit/>
          </a:bodyPr>
          <a:lstStyle>
            <a:lvl1pPr>
              <a:lnSpc>
                <a:spcPct val="114000"/>
              </a:lnSpc>
              <a:defRPr sz="4800" spc="100" baseline="0">
                <a:solidFill>
                  <a:schemeClr val="tx1"/>
                </a:solidFill>
              </a:defRPr>
            </a:lvl1pPr>
          </a:lstStyle>
          <a:p>
            <a:r>
              <a:rPr lang="en-US"/>
              <a:t>Divider slide: Click to add title</a:t>
            </a:r>
          </a:p>
        </p:txBody>
      </p:sp>
      <p:cxnSp>
        <p:nvCxnSpPr>
          <p:cNvPr id="42" name="Straight Connector 41">
            <a:extLst>
              <a:ext uri="{FF2B5EF4-FFF2-40B4-BE49-F238E27FC236}">
                <a16:creationId xmlns:a16="http://schemas.microsoft.com/office/drawing/2014/main" id="{80C90931-CAAB-8326-57E9-8C11B5B41005}"/>
              </a:ext>
            </a:extLst>
          </p:cNvPr>
          <p:cNvCxnSpPr>
            <a:cxnSpLocks/>
          </p:cNvCxnSpPr>
          <p:nvPr userDrawn="1"/>
        </p:nvCxnSpPr>
        <p:spPr>
          <a:xfrm>
            <a:off x="551649" y="4381259"/>
            <a:ext cx="5185626"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5717189"/>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IVIDER SLIDE 2">
    <p:bg>
      <p:bgRef idx="1001">
        <a:schemeClr val="bg1"/>
      </p:bgRef>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357AD64-837F-9771-217A-9244118538B4}"/>
              </a:ext>
            </a:extLst>
          </p:cNvPr>
          <p:cNvSpPr/>
          <p:nvPr userDrawn="1"/>
        </p:nvSpPr>
        <p:spPr>
          <a:xfrm>
            <a:off x="0" y="0"/>
            <a:ext cx="12192000"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0D51D6FA-18A1-A01C-B9E8-7F1BEB5806A4}"/>
              </a:ext>
            </a:extLst>
          </p:cNvPr>
          <p:cNvSpPr>
            <a:spLocks noGrp="1"/>
          </p:cNvSpPr>
          <p:nvPr>
            <p:ph type="title" hasCustomPrompt="1"/>
          </p:nvPr>
        </p:nvSpPr>
        <p:spPr>
          <a:xfrm>
            <a:off x="551649" y="1572991"/>
            <a:ext cx="5811304" cy="2564408"/>
          </a:xfrm>
          <a:prstGeom prst="rect">
            <a:avLst/>
          </a:prstGeom>
        </p:spPr>
        <p:txBody>
          <a:bodyPr vert="horz" lIns="91440" tIns="45720" rIns="91440" bIns="45720" rtlCol="0" anchor="b">
            <a:noAutofit/>
          </a:bodyPr>
          <a:lstStyle>
            <a:lvl1pPr>
              <a:lnSpc>
                <a:spcPct val="114000"/>
              </a:lnSpc>
              <a:defRPr sz="4800" spc="100" baseline="0">
                <a:solidFill>
                  <a:schemeClr val="tx1"/>
                </a:solidFill>
              </a:defRPr>
            </a:lvl1pPr>
          </a:lstStyle>
          <a:p>
            <a:r>
              <a:rPr lang="en-US"/>
              <a:t>Divider slide: Click to add title</a:t>
            </a:r>
          </a:p>
        </p:txBody>
      </p:sp>
      <p:grpSp>
        <p:nvGrpSpPr>
          <p:cNvPr id="22" name="Group 21">
            <a:extLst>
              <a:ext uri="{FF2B5EF4-FFF2-40B4-BE49-F238E27FC236}">
                <a16:creationId xmlns:a16="http://schemas.microsoft.com/office/drawing/2014/main" id="{CCE4B63E-9A0B-9A23-52CC-888AAE5F36A9}"/>
              </a:ext>
            </a:extLst>
          </p:cNvPr>
          <p:cNvGrpSpPr/>
          <p:nvPr userDrawn="1"/>
        </p:nvGrpSpPr>
        <p:grpSpPr>
          <a:xfrm>
            <a:off x="8536256" y="-163906"/>
            <a:ext cx="5137392" cy="7396567"/>
            <a:chOff x="10534146" y="-163906"/>
            <a:chExt cx="5137392" cy="7396567"/>
          </a:xfrm>
          <a:solidFill>
            <a:schemeClr val="tx1">
              <a:alpha val="20000"/>
            </a:schemeClr>
          </a:solidFill>
        </p:grpSpPr>
        <p:sp>
          <p:nvSpPr>
            <p:cNvPr id="23" name="Freeform: Shape 22">
              <a:extLst>
                <a:ext uri="{FF2B5EF4-FFF2-40B4-BE49-F238E27FC236}">
                  <a16:creationId xmlns:a16="http://schemas.microsoft.com/office/drawing/2014/main" id="{87BF92C6-31A2-BA68-8213-3A30BB0098AC}"/>
                </a:ext>
              </a:extLst>
            </p:cNvPr>
            <p:cNvSpPr/>
            <p:nvPr/>
          </p:nvSpPr>
          <p:spPr>
            <a:xfrm rot="16200000">
              <a:off x="11147723" y="3794696"/>
              <a:ext cx="2824388" cy="4051542"/>
            </a:xfrm>
            <a:custGeom>
              <a:avLst/>
              <a:gdLst>
                <a:gd name="connsiteX0" fmla="*/ 483628 w 2824388"/>
                <a:gd name="connsiteY0" fmla="*/ 3701648 h 4051542"/>
                <a:gd name="connsiteX1" fmla="*/ 1416400 w 2824388"/>
                <a:gd name="connsiteY1" fmla="*/ 4051542 h 4051542"/>
                <a:gd name="connsiteX2" fmla="*/ 1836105 w 2824388"/>
                <a:gd name="connsiteY2" fmla="*/ 3988460 h 4051542"/>
                <a:gd name="connsiteX3" fmla="*/ 2708318 w 2824388"/>
                <a:gd name="connsiteY3" fmla="*/ 3215497 h 4051542"/>
                <a:gd name="connsiteX4" fmla="*/ 2708318 w 2824388"/>
                <a:gd name="connsiteY4" fmla="*/ 3213814 h 4051542"/>
                <a:gd name="connsiteX5" fmla="*/ 2737756 w 2824388"/>
                <a:gd name="connsiteY5" fmla="*/ 3141480 h 4051542"/>
                <a:gd name="connsiteX6" fmla="*/ 2786539 w 2824388"/>
                <a:gd name="connsiteY6" fmla="*/ 2986719 h 4051542"/>
                <a:gd name="connsiteX7" fmla="*/ 2824389 w 2824388"/>
                <a:gd name="connsiteY7" fmla="*/ 2670469 h 4051542"/>
                <a:gd name="connsiteX8" fmla="*/ 2824389 w 2824388"/>
                <a:gd name="connsiteY8" fmla="*/ 51307 h 4051542"/>
                <a:gd name="connsiteX9" fmla="*/ 2773082 w 2824388"/>
                <a:gd name="connsiteY9" fmla="*/ 0 h 4051542"/>
                <a:gd name="connsiteX10" fmla="*/ 2371881 w 2824388"/>
                <a:gd name="connsiteY10" fmla="*/ 0 h 4051542"/>
                <a:gd name="connsiteX11" fmla="*/ 2320574 w 2824388"/>
                <a:gd name="connsiteY11" fmla="*/ 51307 h 4051542"/>
                <a:gd name="connsiteX12" fmla="*/ 2320574 w 2824388"/>
                <a:gd name="connsiteY12" fmla="*/ 2578790 h 4051542"/>
                <a:gd name="connsiteX13" fmla="*/ 2320574 w 2824388"/>
                <a:gd name="connsiteY13" fmla="*/ 2597294 h 4051542"/>
                <a:gd name="connsiteX14" fmla="*/ 2313004 w 2824388"/>
                <a:gd name="connsiteY14" fmla="*/ 2780652 h 4051542"/>
                <a:gd name="connsiteX15" fmla="*/ 2281884 w 2824388"/>
                <a:gd name="connsiteY15" fmla="*/ 2927002 h 4051542"/>
                <a:gd name="connsiteX16" fmla="*/ 1416400 w 2824388"/>
                <a:gd name="connsiteY16" fmla="*/ 3549410 h 4051542"/>
                <a:gd name="connsiteX17" fmla="*/ 502973 w 2824388"/>
                <a:gd name="connsiteY17" fmla="*/ 2635984 h 4051542"/>
                <a:gd name="connsiteX18" fmla="*/ 1416400 w 2824388"/>
                <a:gd name="connsiteY18" fmla="*/ 1722557 h 4051542"/>
                <a:gd name="connsiteX19" fmla="*/ 1484528 w 2824388"/>
                <a:gd name="connsiteY19" fmla="*/ 1725922 h 4051542"/>
                <a:gd name="connsiteX20" fmla="*/ 1717511 w 2824388"/>
                <a:gd name="connsiteY20" fmla="*/ 1772182 h 4051542"/>
                <a:gd name="connsiteX21" fmla="*/ 2106096 w 2824388"/>
                <a:gd name="connsiteY21" fmla="*/ 1960587 h 4051542"/>
                <a:gd name="connsiteX22" fmla="*/ 2106096 w 2824388"/>
                <a:gd name="connsiteY22" fmla="*/ 1960587 h 4051542"/>
                <a:gd name="connsiteX23" fmla="*/ 2139739 w 2824388"/>
                <a:gd name="connsiteY23" fmla="*/ 1959745 h 4051542"/>
                <a:gd name="connsiteX24" fmla="*/ 2147309 w 2824388"/>
                <a:gd name="connsiteY24" fmla="*/ 1947129 h 4051542"/>
                <a:gd name="connsiteX25" fmla="*/ 2147309 w 2824388"/>
                <a:gd name="connsiteY25" fmla="*/ 1483687 h 4051542"/>
                <a:gd name="connsiteX26" fmla="*/ 2143103 w 2824388"/>
                <a:gd name="connsiteY26" fmla="*/ 1471912 h 4051542"/>
                <a:gd name="connsiteX27" fmla="*/ 2142262 w 2824388"/>
                <a:gd name="connsiteY27" fmla="*/ 1471912 h 4051542"/>
                <a:gd name="connsiteX28" fmla="*/ 2117871 w 2824388"/>
                <a:gd name="connsiteY28" fmla="*/ 1453408 h 4051542"/>
                <a:gd name="connsiteX29" fmla="*/ 1471912 w 2824388"/>
                <a:gd name="connsiteY29" fmla="*/ 1221266 h 4051542"/>
                <a:gd name="connsiteX30" fmla="*/ 1416400 w 2824388"/>
                <a:gd name="connsiteY30" fmla="*/ 1219584 h 4051542"/>
                <a:gd name="connsiteX31" fmla="*/ 1113606 w 2824388"/>
                <a:gd name="connsiteY31" fmla="*/ 1254069 h 4051542"/>
                <a:gd name="connsiteX32" fmla="*/ 402042 w 2824388"/>
                <a:gd name="connsiteY32" fmla="*/ 1646859 h 4051542"/>
                <a:gd name="connsiteX33" fmla="*/ 0 w 2824388"/>
                <a:gd name="connsiteY33" fmla="*/ 2635984 h 4051542"/>
                <a:gd name="connsiteX34" fmla="*/ 483628 w 2824388"/>
                <a:gd name="connsiteY34" fmla="*/ 3701648 h 405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824388" h="4051542">
                  <a:moveTo>
                    <a:pt x="483628" y="3701648"/>
                  </a:moveTo>
                  <a:cubicBezTo>
                    <a:pt x="537458" y="3748749"/>
                    <a:pt x="891558" y="4049860"/>
                    <a:pt x="1416400" y="4051542"/>
                  </a:cubicBezTo>
                  <a:cubicBezTo>
                    <a:pt x="1498827" y="4051542"/>
                    <a:pt x="1653588" y="4044814"/>
                    <a:pt x="1836105" y="3988460"/>
                  </a:cubicBezTo>
                  <a:cubicBezTo>
                    <a:pt x="2225531" y="3867343"/>
                    <a:pt x="2543463" y="3583054"/>
                    <a:pt x="2708318" y="3215497"/>
                  </a:cubicBezTo>
                  <a:cubicBezTo>
                    <a:pt x="2708318" y="3215497"/>
                    <a:pt x="2708318" y="3214656"/>
                    <a:pt x="2708318" y="3213814"/>
                  </a:cubicBezTo>
                  <a:cubicBezTo>
                    <a:pt x="2714205" y="3199516"/>
                    <a:pt x="2725140" y="3175124"/>
                    <a:pt x="2737756" y="3141480"/>
                  </a:cubicBezTo>
                  <a:cubicBezTo>
                    <a:pt x="2755419" y="3095220"/>
                    <a:pt x="2772241" y="3043914"/>
                    <a:pt x="2786539" y="2986719"/>
                  </a:cubicBezTo>
                  <a:cubicBezTo>
                    <a:pt x="2815977" y="2866443"/>
                    <a:pt x="2824389" y="2757942"/>
                    <a:pt x="2824389" y="2670469"/>
                  </a:cubicBezTo>
                  <a:lnTo>
                    <a:pt x="2824389" y="51307"/>
                  </a:lnTo>
                  <a:cubicBezTo>
                    <a:pt x="2824389" y="22709"/>
                    <a:pt x="2801679" y="0"/>
                    <a:pt x="2773082" y="0"/>
                  </a:cubicBezTo>
                  <a:lnTo>
                    <a:pt x="2371881" y="0"/>
                  </a:lnTo>
                  <a:cubicBezTo>
                    <a:pt x="2343284" y="0"/>
                    <a:pt x="2320574" y="22709"/>
                    <a:pt x="2320574" y="51307"/>
                  </a:cubicBezTo>
                  <a:lnTo>
                    <a:pt x="2320574" y="2578790"/>
                  </a:lnTo>
                  <a:cubicBezTo>
                    <a:pt x="2320574" y="2584677"/>
                    <a:pt x="2320574" y="2590565"/>
                    <a:pt x="2320574" y="2597294"/>
                  </a:cubicBezTo>
                  <a:cubicBezTo>
                    <a:pt x="2318051" y="2694019"/>
                    <a:pt x="2317210" y="2742803"/>
                    <a:pt x="2313004" y="2780652"/>
                  </a:cubicBezTo>
                  <a:cubicBezTo>
                    <a:pt x="2308799" y="2819342"/>
                    <a:pt x="2300388" y="2868967"/>
                    <a:pt x="2281884" y="2927002"/>
                  </a:cubicBezTo>
                  <a:cubicBezTo>
                    <a:pt x="2160767" y="3288672"/>
                    <a:pt x="1819283" y="3549410"/>
                    <a:pt x="1416400" y="3549410"/>
                  </a:cubicBezTo>
                  <a:cubicBezTo>
                    <a:pt x="911744" y="3549410"/>
                    <a:pt x="502973" y="3140639"/>
                    <a:pt x="502973" y="2635984"/>
                  </a:cubicBezTo>
                  <a:cubicBezTo>
                    <a:pt x="502973" y="2131328"/>
                    <a:pt x="911744" y="1722557"/>
                    <a:pt x="1416400" y="1722557"/>
                  </a:cubicBezTo>
                  <a:cubicBezTo>
                    <a:pt x="1450043" y="1722557"/>
                    <a:pt x="1484528" y="1725922"/>
                    <a:pt x="1484528" y="1725922"/>
                  </a:cubicBezTo>
                  <a:cubicBezTo>
                    <a:pt x="1512284" y="1728445"/>
                    <a:pt x="1601440" y="1736856"/>
                    <a:pt x="1717511" y="1772182"/>
                  </a:cubicBezTo>
                  <a:cubicBezTo>
                    <a:pt x="1940400" y="1840310"/>
                    <a:pt x="2103572" y="1958904"/>
                    <a:pt x="2106096" y="1960587"/>
                  </a:cubicBezTo>
                  <a:cubicBezTo>
                    <a:pt x="2106096" y="1960587"/>
                    <a:pt x="2106096" y="1960587"/>
                    <a:pt x="2106096" y="1960587"/>
                  </a:cubicBezTo>
                  <a:cubicBezTo>
                    <a:pt x="2114506" y="1967315"/>
                    <a:pt x="2129646" y="1967315"/>
                    <a:pt x="2139739" y="1959745"/>
                  </a:cubicBezTo>
                  <a:cubicBezTo>
                    <a:pt x="2144786" y="1955540"/>
                    <a:pt x="2146468" y="1950494"/>
                    <a:pt x="2147309" y="1947129"/>
                  </a:cubicBezTo>
                  <a:lnTo>
                    <a:pt x="2147309" y="1483687"/>
                  </a:lnTo>
                  <a:cubicBezTo>
                    <a:pt x="2147309" y="1479482"/>
                    <a:pt x="2145627" y="1475276"/>
                    <a:pt x="2143103" y="1471912"/>
                  </a:cubicBezTo>
                  <a:lnTo>
                    <a:pt x="2142262" y="1471912"/>
                  </a:lnTo>
                  <a:cubicBezTo>
                    <a:pt x="2142262" y="1471912"/>
                    <a:pt x="2117871" y="1453408"/>
                    <a:pt x="2117871" y="1453408"/>
                  </a:cubicBezTo>
                  <a:cubicBezTo>
                    <a:pt x="1996753" y="1369299"/>
                    <a:pt x="1771341" y="1240611"/>
                    <a:pt x="1471912" y="1221266"/>
                  </a:cubicBezTo>
                  <a:cubicBezTo>
                    <a:pt x="1460978" y="1221266"/>
                    <a:pt x="1440791" y="1219584"/>
                    <a:pt x="1416400" y="1219584"/>
                  </a:cubicBezTo>
                  <a:cubicBezTo>
                    <a:pt x="1380233" y="1219584"/>
                    <a:pt x="1265844" y="1219584"/>
                    <a:pt x="1113606" y="1254069"/>
                  </a:cubicBezTo>
                  <a:cubicBezTo>
                    <a:pt x="1020245" y="1275096"/>
                    <a:pt x="687173" y="1355841"/>
                    <a:pt x="402042" y="1646859"/>
                  </a:cubicBezTo>
                  <a:cubicBezTo>
                    <a:pt x="7570" y="2049742"/>
                    <a:pt x="0" y="2555239"/>
                    <a:pt x="0" y="2635984"/>
                  </a:cubicBezTo>
                  <a:cubicBezTo>
                    <a:pt x="0" y="2713364"/>
                    <a:pt x="10093" y="3286990"/>
                    <a:pt x="483628" y="3701648"/>
                  </a:cubicBezTo>
                  <a:close/>
                </a:path>
              </a:pathLst>
            </a:custGeom>
            <a:grpFill/>
            <a:ln w="84101" cap="flat">
              <a:noFill/>
              <a:prstDash val="solid"/>
              <a:miter/>
            </a:ln>
          </p:spPr>
          <p:txBody>
            <a:bodyPr rtlCol="0" anchor="ctr"/>
            <a:lstStyle/>
            <a:p>
              <a:endParaRPr lang="en-US"/>
            </a:p>
          </p:txBody>
        </p:sp>
        <p:grpSp>
          <p:nvGrpSpPr>
            <p:cNvPr id="24" name="Graphic 1">
              <a:extLst>
                <a:ext uri="{FF2B5EF4-FFF2-40B4-BE49-F238E27FC236}">
                  <a16:creationId xmlns:a16="http://schemas.microsoft.com/office/drawing/2014/main" id="{99A23604-0E8B-4653-9185-4978ADCD790E}"/>
                </a:ext>
              </a:extLst>
            </p:cNvPr>
            <p:cNvGrpSpPr/>
            <p:nvPr/>
          </p:nvGrpSpPr>
          <p:grpSpPr>
            <a:xfrm rot="16200000">
              <a:off x="12465998" y="5135115"/>
              <a:ext cx="1408829" cy="1411919"/>
              <a:chOff x="10085843" y="2896829"/>
              <a:chExt cx="1408829" cy="1411919"/>
            </a:xfrm>
            <a:grpFill/>
          </p:grpSpPr>
          <p:grpSp>
            <p:nvGrpSpPr>
              <p:cNvPr id="27" name="Graphic 1">
                <a:extLst>
                  <a:ext uri="{FF2B5EF4-FFF2-40B4-BE49-F238E27FC236}">
                    <a16:creationId xmlns:a16="http://schemas.microsoft.com/office/drawing/2014/main" id="{2FD28B05-BDE5-EA80-1D52-871238EC6086}"/>
                  </a:ext>
                </a:extLst>
              </p:cNvPr>
              <p:cNvGrpSpPr/>
              <p:nvPr/>
            </p:nvGrpSpPr>
            <p:grpSpPr>
              <a:xfrm>
                <a:off x="10208390" y="2896829"/>
                <a:ext cx="1286282" cy="1411919"/>
                <a:chOff x="10208390" y="2896829"/>
                <a:chExt cx="1286282" cy="1411919"/>
              </a:xfrm>
              <a:grpFill/>
            </p:grpSpPr>
            <p:sp>
              <p:nvSpPr>
                <p:cNvPr id="29" name="Freeform: Shape 28">
                  <a:extLst>
                    <a:ext uri="{FF2B5EF4-FFF2-40B4-BE49-F238E27FC236}">
                      <a16:creationId xmlns:a16="http://schemas.microsoft.com/office/drawing/2014/main" id="{3FD8A8BE-745A-99ED-924B-0AAF5CE67D57}"/>
                    </a:ext>
                  </a:extLst>
                </p:cNvPr>
                <p:cNvSpPr/>
                <p:nvPr/>
              </p:nvSpPr>
              <p:spPr>
                <a:xfrm>
                  <a:off x="10276771" y="2896829"/>
                  <a:ext cx="1204501" cy="794782"/>
                </a:xfrm>
                <a:custGeom>
                  <a:avLst/>
                  <a:gdLst>
                    <a:gd name="connsiteX0" fmla="*/ 330549 w 1204501"/>
                    <a:gd name="connsiteY0" fmla="*/ 217843 h 794782"/>
                    <a:gd name="connsiteX1" fmla="*/ 486993 w 1204501"/>
                    <a:gd name="connsiteY1" fmla="*/ 259898 h 794782"/>
                    <a:gd name="connsiteX2" fmla="*/ 659417 w 1204501"/>
                    <a:gd name="connsiteY2" fmla="*/ 387744 h 794782"/>
                    <a:gd name="connsiteX3" fmla="*/ 725022 w 1204501"/>
                    <a:gd name="connsiteY3" fmla="*/ 497927 h 794782"/>
                    <a:gd name="connsiteX4" fmla="*/ 832682 w 1204501"/>
                    <a:gd name="connsiteY4" fmla="*/ 733433 h 794782"/>
                    <a:gd name="connsiteX5" fmla="*/ 1068187 w 1204501"/>
                    <a:gd name="connsiteY5" fmla="*/ 782216 h 794782"/>
                    <a:gd name="connsiteX6" fmla="*/ 1164072 w 1204501"/>
                    <a:gd name="connsiteY6" fmla="*/ 709882 h 794782"/>
                    <a:gd name="connsiteX7" fmla="*/ 1204444 w 1204501"/>
                    <a:gd name="connsiteY7" fmla="*/ 570261 h 794782"/>
                    <a:gd name="connsiteX8" fmla="*/ 1029497 w 1204501"/>
                    <a:gd name="connsiteY8" fmla="*/ 210273 h 794782"/>
                    <a:gd name="connsiteX9" fmla="*/ 569420 w 1204501"/>
                    <a:gd name="connsiteY9" fmla="*/ 0 h 794782"/>
                    <a:gd name="connsiteX10" fmla="*/ 382697 w 1204501"/>
                    <a:gd name="connsiteY10" fmla="*/ 29438 h 794782"/>
                    <a:gd name="connsiteX11" fmla="*/ 100090 w 1204501"/>
                    <a:gd name="connsiteY11" fmla="*/ 204385 h 794782"/>
                    <a:gd name="connsiteX12" fmla="*/ 35326 w 1204501"/>
                    <a:gd name="connsiteY12" fmla="*/ 283448 h 794782"/>
                    <a:gd name="connsiteX13" fmla="*/ 0 w 1204501"/>
                    <a:gd name="connsiteY13" fmla="*/ 341484 h 794782"/>
                    <a:gd name="connsiteX14" fmla="*/ 329708 w 1204501"/>
                    <a:gd name="connsiteY14" fmla="*/ 219525 h 794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4501" h="794782">
                      <a:moveTo>
                        <a:pt x="330549" y="217843"/>
                      </a:moveTo>
                      <a:cubicBezTo>
                        <a:pt x="404565" y="222889"/>
                        <a:pt x="464283" y="249804"/>
                        <a:pt x="486993" y="259898"/>
                      </a:cubicBezTo>
                      <a:cubicBezTo>
                        <a:pt x="518954" y="274196"/>
                        <a:pt x="595494" y="309522"/>
                        <a:pt x="659417" y="387744"/>
                      </a:cubicBezTo>
                      <a:cubicBezTo>
                        <a:pt x="684649" y="418864"/>
                        <a:pt x="698107" y="444938"/>
                        <a:pt x="725022" y="497927"/>
                      </a:cubicBezTo>
                      <a:cubicBezTo>
                        <a:pt x="804084" y="653529"/>
                        <a:pt x="782216" y="685490"/>
                        <a:pt x="832682" y="733433"/>
                      </a:cubicBezTo>
                      <a:cubicBezTo>
                        <a:pt x="890717" y="788945"/>
                        <a:pt x="988284" y="810813"/>
                        <a:pt x="1068187" y="782216"/>
                      </a:cubicBezTo>
                      <a:cubicBezTo>
                        <a:pt x="1125382" y="761189"/>
                        <a:pt x="1157343" y="719975"/>
                        <a:pt x="1164072" y="709882"/>
                      </a:cubicBezTo>
                      <a:cubicBezTo>
                        <a:pt x="1201921" y="657734"/>
                        <a:pt x="1204444" y="601381"/>
                        <a:pt x="1204444" y="570261"/>
                      </a:cubicBezTo>
                      <a:cubicBezTo>
                        <a:pt x="1207809" y="397837"/>
                        <a:pt x="1060618" y="242235"/>
                        <a:pt x="1029497" y="210273"/>
                      </a:cubicBezTo>
                      <a:cubicBezTo>
                        <a:pt x="968938" y="148032"/>
                        <a:pt x="802402" y="841"/>
                        <a:pt x="569420" y="0"/>
                      </a:cubicBezTo>
                      <a:cubicBezTo>
                        <a:pt x="481105" y="0"/>
                        <a:pt x="412976" y="20186"/>
                        <a:pt x="382697" y="29438"/>
                      </a:cubicBezTo>
                      <a:cubicBezTo>
                        <a:pt x="382697" y="29438"/>
                        <a:pt x="218684" y="79904"/>
                        <a:pt x="100090" y="204385"/>
                      </a:cubicBezTo>
                      <a:cubicBezTo>
                        <a:pt x="64764" y="241393"/>
                        <a:pt x="35326" y="283448"/>
                        <a:pt x="35326" y="283448"/>
                      </a:cubicBezTo>
                      <a:cubicBezTo>
                        <a:pt x="20186" y="305317"/>
                        <a:pt x="8411" y="325503"/>
                        <a:pt x="0" y="341484"/>
                      </a:cubicBezTo>
                      <a:cubicBezTo>
                        <a:pt x="35326" y="310363"/>
                        <a:pt x="163172" y="206909"/>
                        <a:pt x="329708" y="219525"/>
                      </a:cubicBezTo>
                      <a:close/>
                    </a:path>
                  </a:pathLst>
                </a:custGeom>
                <a:grpFill/>
                <a:ln w="84101"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046C40CA-682F-5673-5BE4-18FB2C074576}"/>
                    </a:ext>
                  </a:extLst>
                </p:cNvPr>
                <p:cNvSpPr/>
                <p:nvPr/>
              </p:nvSpPr>
              <p:spPr>
                <a:xfrm>
                  <a:off x="10208390" y="3420587"/>
                  <a:ext cx="1286282" cy="888161"/>
                </a:xfrm>
                <a:custGeom>
                  <a:avLst/>
                  <a:gdLst>
                    <a:gd name="connsiteX0" fmla="*/ 1284601 w 1286282"/>
                    <a:gd name="connsiteY0" fmla="*/ 174348 h 888161"/>
                    <a:gd name="connsiteX1" fmla="*/ 1268620 w 1286282"/>
                    <a:gd name="connsiteY1" fmla="*/ 213880 h 888161"/>
                    <a:gd name="connsiteX2" fmla="*/ 1091149 w 1286282"/>
                    <a:gd name="connsiteY2" fmla="*/ 434246 h 888161"/>
                    <a:gd name="connsiteX3" fmla="*/ 671444 w 1286282"/>
                    <a:gd name="connsiteY3" fmla="*/ 562933 h 888161"/>
                    <a:gd name="connsiteX4" fmla="*/ 239123 w 1286282"/>
                    <a:gd name="connsiteY4" fmla="*/ 422471 h 888161"/>
                    <a:gd name="connsiteX5" fmla="*/ 104548 w 1286282"/>
                    <a:gd name="connsiteY5" fmla="*/ 204628 h 888161"/>
                    <a:gd name="connsiteX6" fmla="*/ 95296 w 1286282"/>
                    <a:gd name="connsiteY6" fmla="*/ 91080 h 888161"/>
                    <a:gd name="connsiteX7" fmla="*/ 113800 w 1286282"/>
                    <a:gd name="connsiteY7" fmla="*/ 242 h 888161"/>
                    <a:gd name="connsiteX8" fmla="*/ 38943 w 1286282"/>
                    <a:gd name="connsiteY8" fmla="*/ 97809 h 888161"/>
                    <a:gd name="connsiteX9" fmla="*/ 16233 w 1286282"/>
                    <a:gd name="connsiteY9" fmla="*/ 404808 h 888161"/>
                    <a:gd name="connsiteX10" fmla="*/ 589858 w 1286282"/>
                    <a:gd name="connsiteY10" fmla="*/ 886754 h 888161"/>
                    <a:gd name="connsiteX11" fmla="*/ 1003676 w 1286282"/>
                    <a:gd name="connsiteY11" fmla="*/ 763113 h 888161"/>
                    <a:gd name="connsiteX12" fmla="*/ 1202173 w 1286282"/>
                    <a:gd name="connsiteY12" fmla="*/ 536859 h 888161"/>
                    <a:gd name="connsiteX13" fmla="*/ 1274507 w 1286282"/>
                    <a:gd name="connsiteY13" fmla="*/ 334997 h 888161"/>
                    <a:gd name="connsiteX14" fmla="*/ 1284601 w 1286282"/>
                    <a:gd name="connsiteY14" fmla="*/ 267710 h 888161"/>
                    <a:gd name="connsiteX15" fmla="*/ 1286283 w 1286282"/>
                    <a:gd name="connsiteY15" fmla="*/ 204628 h 888161"/>
                    <a:gd name="connsiteX16" fmla="*/ 1284601 w 1286282"/>
                    <a:gd name="connsiteY16" fmla="*/ 175189 h 888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86282" h="888161">
                      <a:moveTo>
                        <a:pt x="1284601" y="174348"/>
                      </a:moveTo>
                      <a:cubicBezTo>
                        <a:pt x="1280395" y="173507"/>
                        <a:pt x="1270302" y="209674"/>
                        <a:pt x="1268620" y="213880"/>
                      </a:cubicBezTo>
                      <a:cubicBezTo>
                        <a:pt x="1250957" y="274438"/>
                        <a:pt x="1170212" y="372846"/>
                        <a:pt x="1091149" y="434246"/>
                      </a:cubicBezTo>
                      <a:cubicBezTo>
                        <a:pt x="929660" y="560410"/>
                        <a:pt x="734526" y="562933"/>
                        <a:pt x="671444" y="562933"/>
                      </a:cubicBezTo>
                      <a:cubicBezTo>
                        <a:pt x="594064" y="562933"/>
                        <a:pt x="390519" y="562933"/>
                        <a:pt x="239123" y="422471"/>
                      </a:cubicBezTo>
                      <a:cubicBezTo>
                        <a:pt x="220619" y="404808"/>
                        <a:pt x="131463" y="319857"/>
                        <a:pt x="104548" y="204628"/>
                      </a:cubicBezTo>
                      <a:cubicBezTo>
                        <a:pt x="98660" y="180236"/>
                        <a:pt x="89408" y="140705"/>
                        <a:pt x="95296" y="91080"/>
                      </a:cubicBezTo>
                      <a:cubicBezTo>
                        <a:pt x="101183" y="38091"/>
                        <a:pt x="119688" y="3606"/>
                        <a:pt x="113800" y="242"/>
                      </a:cubicBezTo>
                      <a:cubicBezTo>
                        <a:pt x="106230" y="-3963"/>
                        <a:pt x="65016" y="47343"/>
                        <a:pt x="38943" y="97809"/>
                      </a:cubicBezTo>
                      <a:cubicBezTo>
                        <a:pt x="-25821" y="227337"/>
                        <a:pt x="7822" y="367799"/>
                        <a:pt x="16233" y="404808"/>
                      </a:cubicBezTo>
                      <a:cubicBezTo>
                        <a:pt x="70063" y="632744"/>
                        <a:pt x="302205" y="866567"/>
                        <a:pt x="589858" y="886754"/>
                      </a:cubicBezTo>
                      <a:cubicBezTo>
                        <a:pt x="793403" y="901052"/>
                        <a:pt x="949005" y="802644"/>
                        <a:pt x="1003676" y="763113"/>
                      </a:cubicBezTo>
                      <a:cubicBezTo>
                        <a:pt x="1027226" y="746291"/>
                        <a:pt x="1129840" y="670593"/>
                        <a:pt x="1202173" y="536859"/>
                      </a:cubicBezTo>
                      <a:cubicBezTo>
                        <a:pt x="1202173" y="536859"/>
                        <a:pt x="1250957" y="446862"/>
                        <a:pt x="1274507" y="334997"/>
                      </a:cubicBezTo>
                      <a:cubicBezTo>
                        <a:pt x="1282077" y="299671"/>
                        <a:pt x="1284601" y="267710"/>
                        <a:pt x="1284601" y="267710"/>
                      </a:cubicBezTo>
                      <a:cubicBezTo>
                        <a:pt x="1285442" y="255934"/>
                        <a:pt x="1286283" y="239112"/>
                        <a:pt x="1286283" y="204628"/>
                      </a:cubicBezTo>
                      <a:cubicBezTo>
                        <a:pt x="1286283" y="182759"/>
                        <a:pt x="1286283" y="175189"/>
                        <a:pt x="1284601" y="175189"/>
                      </a:cubicBezTo>
                      <a:close/>
                    </a:path>
                  </a:pathLst>
                </a:custGeom>
                <a:grpFill/>
                <a:ln w="84101" cap="flat">
                  <a:noFill/>
                  <a:prstDash val="solid"/>
                  <a:miter/>
                </a:ln>
              </p:spPr>
              <p:txBody>
                <a:bodyPr rtlCol="0" anchor="ctr"/>
                <a:lstStyle/>
                <a:p>
                  <a:endParaRPr lang="en-US"/>
                </a:p>
              </p:txBody>
            </p:sp>
          </p:grpSp>
          <p:sp>
            <p:nvSpPr>
              <p:cNvPr id="28" name="Freeform: Shape 27">
                <a:extLst>
                  <a:ext uri="{FF2B5EF4-FFF2-40B4-BE49-F238E27FC236}">
                    <a16:creationId xmlns:a16="http://schemas.microsoft.com/office/drawing/2014/main" id="{391F516B-0267-7174-678A-8358FB20C2E5}"/>
                  </a:ext>
                </a:extLst>
              </p:cNvPr>
              <p:cNvSpPr/>
              <p:nvPr/>
            </p:nvSpPr>
            <p:spPr>
              <a:xfrm>
                <a:off x="10085843" y="3179436"/>
                <a:ext cx="1147287" cy="633342"/>
              </a:xfrm>
              <a:custGeom>
                <a:avLst/>
                <a:gdLst>
                  <a:gd name="connsiteX0" fmla="*/ 1146409 w 1147287"/>
                  <a:gd name="connsiteY0" fmla="*/ 632502 h 633342"/>
                  <a:gd name="connsiteX1" fmla="*/ 1074916 w 1147287"/>
                  <a:gd name="connsiteY1" fmla="*/ 601381 h 633342"/>
                  <a:gd name="connsiteX2" fmla="*/ 335596 w 1147287"/>
                  <a:gd name="connsiteY2" fmla="*/ 267467 h 633342"/>
                  <a:gd name="connsiteX3" fmla="*/ 0 w 1147287"/>
                  <a:gd name="connsiteY3" fmla="*/ 104295 h 633342"/>
                  <a:gd name="connsiteX4" fmla="*/ 43737 w 1147287"/>
                  <a:gd name="connsiteY4" fmla="*/ 0 h 633342"/>
                  <a:gd name="connsiteX5" fmla="*/ 1058094 w 1147287"/>
                  <a:gd name="connsiteY5" fmla="*/ 576989 h 633342"/>
                  <a:gd name="connsiteX6" fmla="*/ 1147250 w 1147287"/>
                  <a:gd name="connsiteY6" fmla="*/ 633343 h 633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7287" h="633342">
                    <a:moveTo>
                      <a:pt x="1146409" y="632502"/>
                    </a:moveTo>
                    <a:cubicBezTo>
                      <a:pt x="1146409" y="632502"/>
                      <a:pt x="1090897" y="608951"/>
                      <a:pt x="1074916" y="601381"/>
                    </a:cubicBezTo>
                    <a:cubicBezTo>
                      <a:pt x="869690" y="502973"/>
                      <a:pt x="742685" y="460919"/>
                      <a:pt x="335596" y="267467"/>
                    </a:cubicBezTo>
                    <a:cubicBezTo>
                      <a:pt x="254010" y="228777"/>
                      <a:pt x="138780" y="173265"/>
                      <a:pt x="0" y="104295"/>
                    </a:cubicBezTo>
                    <a:cubicBezTo>
                      <a:pt x="14299" y="69811"/>
                      <a:pt x="28597" y="34485"/>
                      <a:pt x="43737" y="0"/>
                    </a:cubicBezTo>
                    <a:cubicBezTo>
                      <a:pt x="447461" y="229618"/>
                      <a:pt x="1054730" y="574466"/>
                      <a:pt x="1058094" y="576989"/>
                    </a:cubicBezTo>
                    <a:cubicBezTo>
                      <a:pt x="1094261" y="597176"/>
                      <a:pt x="1148932" y="629978"/>
                      <a:pt x="1147250" y="633343"/>
                    </a:cubicBezTo>
                    <a:close/>
                  </a:path>
                </a:pathLst>
              </a:custGeom>
              <a:grpFill/>
              <a:ln w="84101" cap="flat">
                <a:noFill/>
                <a:prstDash val="solid"/>
                <a:miter/>
              </a:ln>
            </p:spPr>
            <p:txBody>
              <a:bodyPr rtlCol="0" anchor="ctr"/>
              <a:lstStyle/>
              <a:p>
                <a:endParaRPr lang="en-US"/>
              </a:p>
            </p:txBody>
          </p:sp>
        </p:grpSp>
        <p:sp>
          <p:nvSpPr>
            <p:cNvPr id="25" name="Freeform: Shape 24">
              <a:extLst>
                <a:ext uri="{FF2B5EF4-FFF2-40B4-BE49-F238E27FC236}">
                  <a16:creationId xmlns:a16="http://schemas.microsoft.com/office/drawing/2014/main" id="{2E893220-A733-0BC0-EA3F-97E2C3CBBE5E}"/>
                </a:ext>
              </a:extLst>
            </p:cNvPr>
            <p:cNvSpPr/>
            <p:nvPr/>
          </p:nvSpPr>
          <p:spPr>
            <a:xfrm rot="16200000">
              <a:off x="12478330" y="-889348"/>
              <a:ext cx="1382756" cy="2833640"/>
            </a:xfrm>
            <a:custGeom>
              <a:avLst/>
              <a:gdLst>
                <a:gd name="connsiteX0" fmla="*/ 1363411 w 1382756"/>
                <a:gd name="connsiteY0" fmla="*/ 10093 h 2833640"/>
                <a:gd name="connsiteX1" fmla="*/ 1330608 w 1382756"/>
                <a:gd name="connsiteY1" fmla="*/ 0 h 2833640"/>
                <a:gd name="connsiteX2" fmla="*/ 1328926 w 1382756"/>
                <a:gd name="connsiteY2" fmla="*/ 0 h 2833640"/>
                <a:gd name="connsiteX3" fmla="*/ 1312945 w 1382756"/>
                <a:gd name="connsiteY3" fmla="*/ 0 h 2833640"/>
                <a:gd name="connsiteX4" fmla="*/ 1312945 w 1382756"/>
                <a:gd name="connsiteY4" fmla="*/ 0 h 2833640"/>
                <a:gd name="connsiteX5" fmla="*/ 987442 w 1382756"/>
                <a:gd name="connsiteY5" fmla="*/ 63082 h 2833640"/>
                <a:gd name="connsiteX6" fmla="*/ 645118 w 1382756"/>
                <a:gd name="connsiteY6" fmla="*/ 222048 h 2833640"/>
                <a:gd name="connsiteX7" fmla="*/ 322139 w 1382756"/>
                <a:gd name="connsiteY7" fmla="*/ 508020 h 2833640"/>
                <a:gd name="connsiteX8" fmla="*/ 115230 w 1382756"/>
                <a:gd name="connsiteY8" fmla="*/ 835205 h 2833640"/>
                <a:gd name="connsiteX9" fmla="*/ 115230 w 1382756"/>
                <a:gd name="connsiteY9" fmla="*/ 836887 h 2833640"/>
                <a:gd name="connsiteX10" fmla="*/ 85791 w 1382756"/>
                <a:gd name="connsiteY10" fmla="*/ 909221 h 2833640"/>
                <a:gd name="connsiteX11" fmla="*/ 85791 w 1382756"/>
                <a:gd name="connsiteY11" fmla="*/ 909221 h 2833640"/>
                <a:gd name="connsiteX12" fmla="*/ 37008 w 1382756"/>
                <a:gd name="connsiteY12" fmla="*/ 1063982 h 2833640"/>
                <a:gd name="connsiteX13" fmla="*/ 0 w 1382756"/>
                <a:gd name="connsiteY13" fmla="*/ 1380233 h 2833640"/>
                <a:gd name="connsiteX14" fmla="*/ 0 w 1382756"/>
                <a:gd name="connsiteY14" fmla="*/ 2782334 h 2833640"/>
                <a:gd name="connsiteX15" fmla="*/ 51307 w 1382756"/>
                <a:gd name="connsiteY15" fmla="*/ 2833641 h 2833640"/>
                <a:gd name="connsiteX16" fmla="*/ 451667 w 1382756"/>
                <a:gd name="connsiteY16" fmla="*/ 2833641 h 2833640"/>
                <a:gd name="connsiteX17" fmla="*/ 502974 w 1382756"/>
                <a:gd name="connsiteY17" fmla="*/ 2782334 h 2833640"/>
                <a:gd name="connsiteX18" fmla="*/ 502974 w 1382756"/>
                <a:gd name="connsiteY18" fmla="*/ 2725981 h 2833640"/>
                <a:gd name="connsiteX19" fmla="*/ 502974 w 1382756"/>
                <a:gd name="connsiteY19" fmla="*/ 2725981 h 2833640"/>
                <a:gd name="connsiteX20" fmla="*/ 502974 w 1382756"/>
                <a:gd name="connsiteY20" fmla="*/ 2613275 h 2833640"/>
                <a:gd name="connsiteX21" fmla="*/ 502974 w 1382756"/>
                <a:gd name="connsiteY21" fmla="*/ 2613275 h 2833640"/>
                <a:gd name="connsiteX22" fmla="*/ 502974 w 1382756"/>
                <a:gd name="connsiteY22" fmla="*/ 1471912 h 2833640"/>
                <a:gd name="connsiteX23" fmla="*/ 502974 w 1382756"/>
                <a:gd name="connsiteY23" fmla="*/ 1453408 h 2833640"/>
                <a:gd name="connsiteX24" fmla="*/ 510543 w 1382756"/>
                <a:gd name="connsiteY24" fmla="*/ 1270050 h 2833640"/>
                <a:gd name="connsiteX25" fmla="*/ 541664 w 1382756"/>
                <a:gd name="connsiteY25" fmla="*/ 1123700 h 2833640"/>
                <a:gd name="connsiteX26" fmla="*/ 709041 w 1382756"/>
                <a:gd name="connsiteY26" fmla="*/ 826794 h 2833640"/>
                <a:gd name="connsiteX27" fmla="*/ 915950 w 1382756"/>
                <a:gd name="connsiteY27" fmla="*/ 645118 h 2833640"/>
                <a:gd name="connsiteX28" fmla="*/ 1074075 w 1382756"/>
                <a:gd name="connsiteY28" fmla="*/ 565214 h 2833640"/>
                <a:gd name="connsiteX29" fmla="*/ 1312104 w 1382756"/>
                <a:gd name="connsiteY29" fmla="*/ 502973 h 2833640"/>
                <a:gd name="connsiteX30" fmla="*/ 1326402 w 1382756"/>
                <a:gd name="connsiteY30" fmla="*/ 502973 h 2833640"/>
                <a:gd name="connsiteX31" fmla="*/ 1331449 w 1382756"/>
                <a:gd name="connsiteY31" fmla="*/ 502973 h 2833640"/>
                <a:gd name="connsiteX32" fmla="*/ 1382756 w 1382756"/>
                <a:gd name="connsiteY32" fmla="*/ 451667 h 2833640"/>
                <a:gd name="connsiteX33" fmla="*/ 1382756 w 1382756"/>
                <a:gd name="connsiteY33" fmla="*/ 51307 h 2833640"/>
                <a:gd name="connsiteX34" fmla="*/ 1362569 w 1382756"/>
                <a:gd name="connsiteY34" fmla="*/ 10934 h 283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82756" h="2833640">
                  <a:moveTo>
                    <a:pt x="1363411" y="10093"/>
                  </a:moveTo>
                  <a:cubicBezTo>
                    <a:pt x="1349954" y="841"/>
                    <a:pt x="1332290" y="0"/>
                    <a:pt x="1330608" y="0"/>
                  </a:cubicBezTo>
                  <a:cubicBezTo>
                    <a:pt x="1330608" y="0"/>
                    <a:pt x="1329767" y="0"/>
                    <a:pt x="1328926" y="0"/>
                  </a:cubicBezTo>
                  <a:cubicBezTo>
                    <a:pt x="1323879" y="0"/>
                    <a:pt x="1317992" y="0"/>
                    <a:pt x="1312945" y="0"/>
                  </a:cubicBezTo>
                  <a:lnTo>
                    <a:pt x="1312945" y="0"/>
                  </a:lnTo>
                  <a:cubicBezTo>
                    <a:pt x="1179211" y="10093"/>
                    <a:pt x="1069028" y="37008"/>
                    <a:pt x="987442" y="63082"/>
                  </a:cubicBezTo>
                  <a:cubicBezTo>
                    <a:pt x="818383" y="116071"/>
                    <a:pt x="698948" y="187564"/>
                    <a:pt x="645118" y="222048"/>
                  </a:cubicBezTo>
                  <a:cubicBezTo>
                    <a:pt x="474376" y="331390"/>
                    <a:pt x="371763" y="449985"/>
                    <a:pt x="322139" y="508020"/>
                  </a:cubicBezTo>
                  <a:cubicBezTo>
                    <a:pt x="322139" y="508020"/>
                    <a:pt x="180835" y="673715"/>
                    <a:pt x="115230" y="835205"/>
                  </a:cubicBezTo>
                  <a:cubicBezTo>
                    <a:pt x="115230" y="835205"/>
                    <a:pt x="115230" y="836887"/>
                    <a:pt x="115230" y="836887"/>
                  </a:cubicBezTo>
                  <a:cubicBezTo>
                    <a:pt x="109342" y="851186"/>
                    <a:pt x="98408" y="875577"/>
                    <a:pt x="85791" y="909221"/>
                  </a:cubicBezTo>
                  <a:cubicBezTo>
                    <a:pt x="85791" y="909221"/>
                    <a:pt x="85791" y="909221"/>
                    <a:pt x="85791" y="909221"/>
                  </a:cubicBezTo>
                  <a:cubicBezTo>
                    <a:pt x="85791" y="909221"/>
                    <a:pt x="55512" y="989966"/>
                    <a:pt x="37008" y="1063982"/>
                  </a:cubicBezTo>
                  <a:cubicBezTo>
                    <a:pt x="23550" y="1117812"/>
                    <a:pt x="4206" y="1230518"/>
                    <a:pt x="0" y="1380233"/>
                  </a:cubicBezTo>
                  <a:lnTo>
                    <a:pt x="0" y="2782334"/>
                  </a:lnTo>
                  <a:cubicBezTo>
                    <a:pt x="0" y="2810090"/>
                    <a:pt x="22709" y="2833641"/>
                    <a:pt x="51307" y="2833641"/>
                  </a:cubicBezTo>
                  <a:lnTo>
                    <a:pt x="451667" y="2833641"/>
                  </a:lnTo>
                  <a:cubicBezTo>
                    <a:pt x="479422" y="2833641"/>
                    <a:pt x="502974" y="2810931"/>
                    <a:pt x="502974" y="2782334"/>
                  </a:cubicBezTo>
                  <a:lnTo>
                    <a:pt x="502974" y="2725981"/>
                  </a:lnTo>
                  <a:lnTo>
                    <a:pt x="502974" y="2725981"/>
                  </a:lnTo>
                  <a:lnTo>
                    <a:pt x="502974" y="2613275"/>
                  </a:lnTo>
                  <a:lnTo>
                    <a:pt x="502974" y="2613275"/>
                  </a:lnTo>
                  <a:lnTo>
                    <a:pt x="502974" y="1471912"/>
                  </a:lnTo>
                  <a:cubicBezTo>
                    <a:pt x="502974" y="1466024"/>
                    <a:pt x="502974" y="1460137"/>
                    <a:pt x="502974" y="1453408"/>
                  </a:cubicBezTo>
                  <a:cubicBezTo>
                    <a:pt x="505497" y="1356682"/>
                    <a:pt x="506337" y="1308740"/>
                    <a:pt x="510543" y="1270050"/>
                  </a:cubicBezTo>
                  <a:cubicBezTo>
                    <a:pt x="514749" y="1231359"/>
                    <a:pt x="523160" y="1182576"/>
                    <a:pt x="541664" y="1123700"/>
                  </a:cubicBezTo>
                  <a:cubicBezTo>
                    <a:pt x="589606" y="972303"/>
                    <a:pt x="672033" y="871372"/>
                    <a:pt x="709041" y="826794"/>
                  </a:cubicBezTo>
                  <a:cubicBezTo>
                    <a:pt x="791468" y="729227"/>
                    <a:pt x="874736" y="671192"/>
                    <a:pt x="915950" y="645118"/>
                  </a:cubicBezTo>
                  <a:cubicBezTo>
                    <a:pt x="932771" y="634184"/>
                    <a:pt x="990807" y="598017"/>
                    <a:pt x="1074075" y="565214"/>
                  </a:cubicBezTo>
                  <a:cubicBezTo>
                    <a:pt x="1167436" y="528206"/>
                    <a:pt x="1250705" y="511384"/>
                    <a:pt x="1312104" y="502973"/>
                  </a:cubicBezTo>
                  <a:cubicBezTo>
                    <a:pt x="1317151" y="502973"/>
                    <a:pt x="1321356" y="502973"/>
                    <a:pt x="1326402" y="502973"/>
                  </a:cubicBezTo>
                  <a:lnTo>
                    <a:pt x="1331449" y="502973"/>
                  </a:lnTo>
                  <a:cubicBezTo>
                    <a:pt x="1360046" y="502973"/>
                    <a:pt x="1382756" y="480264"/>
                    <a:pt x="1382756" y="451667"/>
                  </a:cubicBezTo>
                  <a:lnTo>
                    <a:pt x="1382756" y="51307"/>
                  </a:lnTo>
                  <a:cubicBezTo>
                    <a:pt x="1382756" y="51307"/>
                    <a:pt x="1381074" y="24392"/>
                    <a:pt x="1362569" y="10934"/>
                  </a:cubicBezTo>
                  <a:close/>
                </a:path>
              </a:pathLst>
            </a:custGeom>
            <a:grpFill/>
            <a:ln w="8410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8EFF80B3-4D13-AC37-270F-F55716E020A8}"/>
                </a:ext>
              </a:extLst>
            </p:cNvPr>
            <p:cNvSpPr/>
            <p:nvPr/>
          </p:nvSpPr>
          <p:spPr>
            <a:xfrm rot="16200000">
              <a:off x="12300860" y="845826"/>
              <a:ext cx="2823547" cy="3917808"/>
            </a:xfrm>
            <a:custGeom>
              <a:avLst/>
              <a:gdLst>
                <a:gd name="connsiteX0" fmla="*/ 2340760 w 2823547"/>
                <a:gd name="connsiteY0" fmla="*/ 349894 h 3917808"/>
                <a:gd name="connsiteX1" fmla="*/ 1407989 w 2823547"/>
                <a:gd name="connsiteY1" fmla="*/ 0 h 3917808"/>
                <a:gd name="connsiteX2" fmla="*/ 988284 w 2823547"/>
                <a:gd name="connsiteY2" fmla="*/ 63082 h 3917808"/>
                <a:gd name="connsiteX3" fmla="*/ 116071 w 2823547"/>
                <a:gd name="connsiteY3" fmla="*/ 836046 h 3917808"/>
                <a:gd name="connsiteX4" fmla="*/ 116071 w 2823547"/>
                <a:gd name="connsiteY4" fmla="*/ 837728 h 3917808"/>
                <a:gd name="connsiteX5" fmla="*/ 86632 w 2823547"/>
                <a:gd name="connsiteY5" fmla="*/ 910062 h 3917808"/>
                <a:gd name="connsiteX6" fmla="*/ 37849 w 2823547"/>
                <a:gd name="connsiteY6" fmla="*/ 1064823 h 3917808"/>
                <a:gd name="connsiteX7" fmla="*/ 0 w 2823547"/>
                <a:gd name="connsiteY7" fmla="*/ 1381074 h 3917808"/>
                <a:gd name="connsiteX8" fmla="*/ 0 w 2823547"/>
                <a:gd name="connsiteY8" fmla="*/ 3829494 h 3917808"/>
                <a:gd name="connsiteX9" fmla="*/ 0 w 2823547"/>
                <a:gd name="connsiteY9" fmla="*/ 3829494 h 3917808"/>
                <a:gd name="connsiteX10" fmla="*/ 0 w 2823547"/>
                <a:gd name="connsiteY10" fmla="*/ 3829494 h 3917808"/>
                <a:gd name="connsiteX11" fmla="*/ 0 w 2823547"/>
                <a:gd name="connsiteY11" fmla="*/ 3866502 h 3917808"/>
                <a:gd name="connsiteX12" fmla="*/ 51307 w 2823547"/>
                <a:gd name="connsiteY12" fmla="*/ 3917809 h 3917808"/>
                <a:gd name="connsiteX13" fmla="*/ 452508 w 2823547"/>
                <a:gd name="connsiteY13" fmla="*/ 3917809 h 3917808"/>
                <a:gd name="connsiteX14" fmla="*/ 503814 w 2823547"/>
                <a:gd name="connsiteY14" fmla="*/ 3866502 h 3917808"/>
                <a:gd name="connsiteX15" fmla="*/ 503814 w 2823547"/>
                <a:gd name="connsiteY15" fmla="*/ 3741179 h 3917808"/>
                <a:gd name="connsiteX16" fmla="*/ 503814 w 2823547"/>
                <a:gd name="connsiteY16" fmla="*/ 3741179 h 3917808"/>
                <a:gd name="connsiteX17" fmla="*/ 503814 w 2823547"/>
                <a:gd name="connsiteY17" fmla="*/ 1472753 h 3917808"/>
                <a:gd name="connsiteX18" fmla="*/ 503814 w 2823547"/>
                <a:gd name="connsiteY18" fmla="*/ 1454249 h 3917808"/>
                <a:gd name="connsiteX19" fmla="*/ 511384 w 2823547"/>
                <a:gd name="connsiteY19" fmla="*/ 1270891 h 3917808"/>
                <a:gd name="connsiteX20" fmla="*/ 542505 w 2823547"/>
                <a:gd name="connsiteY20" fmla="*/ 1124541 h 3917808"/>
                <a:gd name="connsiteX21" fmla="*/ 1407989 w 2823547"/>
                <a:gd name="connsiteY21" fmla="*/ 502132 h 3917808"/>
                <a:gd name="connsiteX22" fmla="*/ 2321415 w 2823547"/>
                <a:gd name="connsiteY22" fmla="*/ 1415559 h 3917808"/>
                <a:gd name="connsiteX23" fmla="*/ 1407989 w 2823547"/>
                <a:gd name="connsiteY23" fmla="*/ 2328985 h 3917808"/>
                <a:gd name="connsiteX24" fmla="*/ 1339860 w 2823547"/>
                <a:gd name="connsiteY24" fmla="*/ 2325621 h 3917808"/>
                <a:gd name="connsiteX25" fmla="*/ 1106878 w 2823547"/>
                <a:gd name="connsiteY25" fmla="*/ 2279361 h 3917808"/>
                <a:gd name="connsiteX26" fmla="*/ 718293 w 2823547"/>
                <a:gd name="connsiteY26" fmla="*/ 2090956 h 3917808"/>
                <a:gd name="connsiteX27" fmla="*/ 718293 w 2823547"/>
                <a:gd name="connsiteY27" fmla="*/ 2090956 h 3917808"/>
                <a:gd name="connsiteX28" fmla="*/ 684649 w 2823547"/>
                <a:gd name="connsiteY28" fmla="*/ 2091797 h 3917808"/>
                <a:gd name="connsiteX29" fmla="*/ 677079 w 2823547"/>
                <a:gd name="connsiteY29" fmla="*/ 2104413 h 3917808"/>
                <a:gd name="connsiteX30" fmla="*/ 677079 w 2823547"/>
                <a:gd name="connsiteY30" fmla="*/ 2567855 h 3917808"/>
                <a:gd name="connsiteX31" fmla="*/ 681285 w 2823547"/>
                <a:gd name="connsiteY31" fmla="*/ 2579631 h 3917808"/>
                <a:gd name="connsiteX32" fmla="*/ 682126 w 2823547"/>
                <a:gd name="connsiteY32" fmla="*/ 2579631 h 3917808"/>
                <a:gd name="connsiteX33" fmla="*/ 706517 w 2823547"/>
                <a:gd name="connsiteY33" fmla="*/ 2598135 h 3917808"/>
                <a:gd name="connsiteX34" fmla="*/ 1352476 w 2823547"/>
                <a:gd name="connsiteY34" fmla="*/ 2830276 h 3917808"/>
                <a:gd name="connsiteX35" fmla="*/ 1407989 w 2823547"/>
                <a:gd name="connsiteY35" fmla="*/ 2831958 h 3917808"/>
                <a:gd name="connsiteX36" fmla="*/ 1710782 w 2823547"/>
                <a:gd name="connsiteY36" fmla="*/ 2797474 h 3917808"/>
                <a:gd name="connsiteX37" fmla="*/ 2422346 w 2823547"/>
                <a:gd name="connsiteY37" fmla="*/ 2404683 h 3917808"/>
                <a:gd name="connsiteX38" fmla="*/ 2823547 w 2823547"/>
                <a:gd name="connsiteY38" fmla="*/ 1416400 h 3917808"/>
                <a:gd name="connsiteX39" fmla="*/ 2339919 w 2823547"/>
                <a:gd name="connsiteY39" fmla="*/ 350736 h 391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823547" h="3917808">
                  <a:moveTo>
                    <a:pt x="2340760" y="349894"/>
                  </a:moveTo>
                  <a:cubicBezTo>
                    <a:pt x="2286930" y="302793"/>
                    <a:pt x="1932830" y="1682"/>
                    <a:pt x="1407989" y="0"/>
                  </a:cubicBezTo>
                  <a:cubicBezTo>
                    <a:pt x="1325562" y="0"/>
                    <a:pt x="1170801" y="6729"/>
                    <a:pt x="988284" y="63082"/>
                  </a:cubicBezTo>
                  <a:cubicBezTo>
                    <a:pt x="598858" y="184199"/>
                    <a:pt x="280925" y="468488"/>
                    <a:pt x="116071" y="836046"/>
                  </a:cubicBezTo>
                  <a:cubicBezTo>
                    <a:pt x="116071" y="836046"/>
                    <a:pt x="116071" y="836887"/>
                    <a:pt x="116071" y="837728"/>
                  </a:cubicBezTo>
                  <a:cubicBezTo>
                    <a:pt x="110183" y="852027"/>
                    <a:pt x="99249" y="876418"/>
                    <a:pt x="86632" y="910062"/>
                  </a:cubicBezTo>
                  <a:cubicBezTo>
                    <a:pt x="68970" y="956322"/>
                    <a:pt x="52148" y="1007629"/>
                    <a:pt x="37849" y="1064823"/>
                  </a:cubicBezTo>
                  <a:cubicBezTo>
                    <a:pt x="8411" y="1185099"/>
                    <a:pt x="0" y="1293600"/>
                    <a:pt x="0" y="1381074"/>
                  </a:cubicBezTo>
                  <a:lnTo>
                    <a:pt x="0" y="3829494"/>
                  </a:lnTo>
                  <a:lnTo>
                    <a:pt x="0" y="3829494"/>
                  </a:lnTo>
                  <a:cubicBezTo>
                    <a:pt x="0" y="3829494"/>
                    <a:pt x="0" y="3829494"/>
                    <a:pt x="0" y="3829494"/>
                  </a:cubicBezTo>
                  <a:lnTo>
                    <a:pt x="0" y="3866502"/>
                  </a:lnTo>
                  <a:cubicBezTo>
                    <a:pt x="0" y="3895099"/>
                    <a:pt x="22710" y="3917809"/>
                    <a:pt x="51307" y="3917809"/>
                  </a:cubicBezTo>
                  <a:lnTo>
                    <a:pt x="452508" y="3917809"/>
                  </a:lnTo>
                  <a:cubicBezTo>
                    <a:pt x="481105" y="3917809"/>
                    <a:pt x="503814" y="3895099"/>
                    <a:pt x="503814" y="3866502"/>
                  </a:cubicBezTo>
                  <a:lnTo>
                    <a:pt x="503814" y="3741179"/>
                  </a:lnTo>
                  <a:lnTo>
                    <a:pt x="503814" y="3741179"/>
                  </a:lnTo>
                  <a:lnTo>
                    <a:pt x="503814" y="1472753"/>
                  </a:lnTo>
                  <a:cubicBezTo>
                    <a:pt x="503814" y="1466865"/>
                    <a:pt x="503814" y="1460978"/>
                    <a:pt x="503814" y="1454249"/>
                  </a:cubicBezTo>
                  <a:cubicBezTo>
                    <a:pt x="506338" y="1357523"/>
                    <a:pt x="507179" y="1308740"/>
                    <a:pt x="511384" y="1270891"/>
                  </a:cubicBezTo>
                  <a:cubicBezTo>
                    <a:pt x="515590" y="1232200"/>
                    <a:pt x="524001" y="1182576"/>
                    <a:pt x="542505" y="1124541"/>
                  </a:cubicBezTo>
                  <a:cubicBezTo>
                    <a:pt x="663622" y="762871"/>
                    <a:pt x="1005105" y="502132"/>
                    <a:pt x="1407989" y="502132"/>
                  </a:cubicBezTo>
                  <a:cubicBezTo>
                    <a:pt x="1912644" y="502132"/>
                    <a:pt x="2321415" y="910903"/>
                    <a:pt x="2321415" y="1415559"/>
                  </a:cubicBezTo>
                  <a:cubicBezTo>
                    <a:pt x="2321415" y="1920214"/>
                    <a:pt x="1912644" y="2328985"/>
                    <a:pt x="1407989" y="2328985"/>
                  </a:cubicBezTo>
                  <a:cubicBezTo>
                    <a:pt x="1374345" y="2328985"/>
                    <a:pt x="1339860" y="2325621"/>
                    <a:pt x="1339860" y="2325621"/>
                  </a:cubicBezTo>
                  <a:cubicBezTo>
                    <a:pt x="1312104" y="2323097"/>
                    <a:pt x="1222948" y="2314687"/>
                    <a:pt x="1106878" y="2279361"/>
                  </a:cubicBezTo>
                  <a:cubicBezTo>
                    <a:pt x="883988" y="2211232"/>
                    <a:pt x="720816" y="2092638"/>
                    <a:pt x="718293" y="2090956"/>
                  </a:cubicBezTo>
                  <a:cubicBezTo>
                    <a:pt x="718293" y="2090956"/>
                    <a:pt x="718293" y="2090956"/>
                    <a:pt x="718293" y="2090956"/>
                  </a:cubicBezTo>
                  <a:cubicBezTo>
                    <a:pt x="709882" y="2084227"/>
                    <a:pt x="694742" y="2084227"/>
                    <a:pt x="684649" y="2091797"/>
                  </a:cubicBezTo>
                  <a:cubicBezTo>
                    <a:pt x="679603" y="2096002"/>
                    <a:pt x="677920" y="2101049"/>
                    <a:pt x="677079" y="2104413"/>
                  </a:cubicBezTo>
                  <a:lnTo>
                    <a:pt x="677079" y="2567855"/>
                  </a:lnTo>
                  <a:cubicBezTo>
                    <a:pt x="677079" y="2572061"/>
                    <a:pt x="678762" y="2576266"/>
                    <a:pt x="681285" y="2579631"/>
                  </a:cubicBezTo>
                  <a:lnTo>
                    <a:pt x="682126" y="2579631"/>
                  </a:lnTo>
                  <a:cubicBezTo>
                    <a:pt x="682126" y="2579631"/>
                    <a:pt x="706517" y="2598135"/>
                    <a:pt x="706517" y="2598135"/>
                  </a:cubicBezTo>
                  <a:cubicBezTo>
                    <a:pt x="827635" y="2682244"/>
                    <a:pt x="1053048" y="2810931"/>
                    <a:pt x="1352476" y="2830276"/>
                  </a:cubicBezTo>
                  <a:cubicBezTo>
                    <a:pt x="1363411" y="2830276"/>
                    <a:pt x="1383597" y="2831958"/>
                    <a:pt x="1407989" y="2831958"/>
                  </a:cubicBezTo>
                  <a:cubicBezTo>
                    <a:pt x="1444156" y="2831958"/>
                    <a:pt x="1558544" y="2831958"/>
                    <a:pt x="1710782" y="2797474"/>
                  </a:cubicBezTo>
                  <a:cubicBezTo>
                    <a:pt x="1804143" y="2776446"/>
                    <a:pt x="2137216" y="2695701"/>
                    <a:pt x="2422346" y="2404683"/>
                  </a:cubicBezTo>
                  <a:cubicBezTo>
                    <a:pt x="2815977" y="2002641"/>
                    <a:pt x="2823547" y="1497145"/>
                    <a:pt x="2823547" y="1416400"/>
                  </a:cubicBezTo>
                  <a:cubicBezTo>
                    <a:pt x="2823547" y="1339019"/>
                    <a:pt x="2813454" y="765394"/>
                    <a:pt x="2339919" y="350736"/>
                  </a:cubicBezTo>
                  <a:close/>
                </a:path>
              </a:pathLst>
            </a:custGeom>
            <a:grpFill/>
            <a:ln w="84101" cap="flat">
              <a:noFill/>
              <a:prstDash val="solid"/>
              <a:miter/>
            </a:ln>
          </p:spPr>
          <p:txBody>
            <a:bodyPr rtlCol="0" anchor="ctr"/>
            <a:lstStyle/>
            <a:p>
              <a:endParaRPr lang="en-US"/>
            </a:p>
          </p:txBody>
        </p:sp>
      </p:grpSp>
    </p:spTree>
    <p:extLst>
      <p:ext uri="{BB962C8B-B14F-4D97-AF65-F5344CB8AC3E}">
        <p14:creationId xmlns:p14="http://schemas.microsoft.com/office/powerpoint/2010/main" val="120667973"/>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Divider for new section or chapter">
    <p:bg>
      <p:bgRef idx="1001">
        <a:schemeClr val="bg1"/>
      </p:bgRef>
    </p:bg>
    <p:spTree>
      <p:nvGrpSpPr>
        <p:cNvPr id="1" name=""/>
        <p:cNvGrpSpPr/>
        <p:nvPr/>
      </p:nvGrpSpPr>
      <p:grpSpPr>
        <a:xfrm>
          <a:off x="0" y="0"/>
          <a:ext cx="0" cy="0"/>
          <a:chOff x="0" y="0"/>
          <a:chExt cx="0" cy="0"/>
        </a:xfrm>
      </p:grpSpPr>
      <p:sp>
        <p:nvSpPr>
          <p:cNvPr id="90" name="Rectangle 89">
            <a:extLst>
              <a:ext uri="{FF2B5EF4-FFF2-40B4-BE49-F238E27FC236}">
                <a16:creationId xmlns:a16="http://schemas.microsoft.com/office/drawing/2014/main" id="{0954802E-419A-C7D9-A6CD-1D59DA4BEDCF}"/>
              </a:ext>
            </a:extLst>
          </p:cNvPr>
          <p:cNvSpPr/>
          <p:nvPr userDrawn="1"/>
        </p:nvSpPr>
        <p:spPr>
          <a:xfrm>
            <a:off x="-72354" y="0"/>
            <a:ext cx="12317313"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E952AC8-CD7B-98E3-E9F2-DF3F7D3ED913}"/>
              </a:ext>
            </a:extLst>
          </p:cNvPr>
          <p:cNvSpPr/>
          <p:nvPr userDrawn="1"/>
        </p:nvSpPr>
        <p:spPr>
          <a:xfrm>
            <a:off x="0" y="4435616"/>
            <a:ext cx="12188751" cy="166446"/>
          </a:xfrm>
          <a:prstGeom prst="rect">
            <a:avLst/>
          </a:prstGeom>
          <a:solidFill>
            <a:schemeClr val="accent6">
              <a:lumMod val="7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8" name="Content Placeholder 4" descr="A picture containing tree, outdoor, person, wearing&#10;&#10;Description automatically generated">
            <a:extLst>
              <a:ext uri="{FF2B5EF4-FFF2-40B4-BE49-F238E27FC236}">
                <a16:creationId xmlns:a16="http://schemas.microsoft.com/office/drawing/2014/main" id="{418B6556-0F8C-0214-DCA6-A6739BDDE1DB}"/>
              </a:ext>
            </a:extLst>
          </p:cNvPr>
          <p:cNvPicPr>
            <a:picLocks noChangeAspect="1"/>
          </p:cNvPicPr>
          <p:nvPr userDrawn="1"/>
        </p:nvPicPr>
        <p:blipFill>
          <a:blip r:embed="rId2" cstate="print">
            <a:extLst>
              <a:ext uri="{28A0092B-C50C-407E-A947-70E740481C1C}">
                <a14:useLocalDpi xmlns:a14="http://schemas.microsoft.com/office/drawing/2010/main"/>
              </a:ext>
            </a:extLst>
          </a:blip>
          <a:srcRect l="9137" t="7875" r="11251" b="12462"/>
          <a:stretch>
            <a:fillRect/>
          </a:stretch>
        </p:blipFill>
        <p:spPr>
          <a:xfrm>
            <a:off x="-72354" y="-9427"/>
            <a:ext cx="6279298" cy="4487580"/>
          </a:xfrm>
          <a:prstGeom prst="rect">
            <a:avLst/>
          </a:prstGeom>
        </p:spPr>
      </p:pic>
      <p:pic>
        <p:nvPicPr>
          <p:cNvPr id="89" name="Picture 88" descr="A picture containing sky, person, outdoor&#10;&#10;Description automatically generated">
            <a:extLst>
              <a:ext uri="{FF2B5EF4-FFF2-40B4-BE49-F238E27FC236}">
                <a16:creationId xmlns:a16="http://schemas.microsoft.com/office/drawing/2014/main" id="{8F9BD9D1-EC4A-C31E-F582-14141EF1EB2B}"/>
              </a:ext>
            </a:extLst>
          </p:cNvPr>
          <p:cNvPicPr>
            <a:picLocks noChangeAspect="1"/>
          </p:cNvPicPr>
          <p:nvPr userDrawn="1"/>
        </p:nvPicPr>
        <p:blipFill>
          <a:blip r:embed="rId3" cstate="print">
            <a:extLst>
              <a:ext uri="{28A0092B-C50C-407E-A947-70E740481C1C}">
                <a14:useLocalDpi xmlns:a14="http://schemas.microsoft.com/office/drawing/2010/main"/>
              </a:ext>
            </a:extLst>
          </a:blip>
          <a:srcRect t="11703" r="16700" b="4997"/>
          <a:stretch>
            <a:fillRect/>
          </a:stretch>
        </p:blipFill>
        <p:spPr>
          <a:xfrm>
            <a:off x="6263152" y="-9427"/>
            <a:ext cx="5992824" cy="4494627"/>
          </a:xfrm>
          <a:prstGeom prst="rect">
            <a:avLst/>
          </a:prstGeom>
        </p:spPr>
      </p:pic>
      <p:sp>
        <p:nvSpPr>
          <p:cNvPr id="2" name="Title Placeholder 1">
            <a:extLst>
              <a:ext uri="{FF2B5EF4-FFF2-40B4-BE49-F238E27FC236}">
                <a16:creationId xmlns:a16="http://schemas.microsoft.com/office/drawing/2014/main" id="{B3C361BD-3306-C7BE-B203-76339AE112A0}"/>
              </a:ext>
            </a:extLst>
          </p:cNvPr>
          <p:cNvSpPr>
            <a:spLocks noGrp="1"/>
          </p:cNvSpPr>
          <p:nvPr>
            <p:ph type="title" hasCustomPrompt="1"/>
          </p:nvPr>
        </p:nvSpPr>
        <p:spPr>
          <a:xfrm>
            <a:off x="564586" y="5018165"/>
            <a:ext cx="5273506" cy="986560"/>
          </a:xfrm>
          <a:prstGeom prst="rect">
            <a:avLst/>
          </a:prstGeom>
        </p:spPr>
        <p:txBody>
          <a:bodyPr vert="horz" lIns="0" tIns="45720" rIns="91440" bIns="45720" rtlCol="0" anchor="b">
            <a:normAutofit/>
          </a:bodyPr>
          <a:lstStyle>
            <a:lvl1pPr algn="l">
              <a:defRPr sz="2800">
                <a:solidFill>
                  <a:schemeClr val="bg1"/>
                </a:solidFill>
              </a:defRPr>
            </a:lvl1pPr>
          </a:lstStyle>
          <a:p>
            <a:r>
              <a:rPr lang="en-US"/>
              <a:t>Alternative divider slide: Click to add title</a:t>
            </a:r>
          </a:p>
        </p:txBody>
      </p:sp>
      <p:cxnSp>
        <p:nvCxnSpPr>
          <p:cNvPr id="3" name="Straight Connector 2">
            <a:extLst>
              <a:ext uri="{FF2B5EF4-FFF2-40B4-BE49-F238E27FC236}">
                <a16:creationId xmlns:a16="http://schemas.microsoft.com/office/drawing/2014/main" id="{7E7B06DA-1961-D5CF-56B0-792467F1FD2B}"/>
              </a:ext>
            </a:extLst>
          </p:cNvPr>
          <p:cNvCxnSpPr>
            <a:cxnSpLocks/>
          </p:cNvCxnSpPr>
          <p:nvPr userDrawn="1"/>
        </p:nvCxnSpPr>
        <p:spPr>
          <a:xfrm>
            <a:off x="538190" y="6162001"/>
            <a:ext cx="5290377"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4CE54630-B3C1-311C-B521-87294BAF2249}"/>
              </a:ext>
            </a:extLst>
          </p:cNvPr>
          <p:cNvGrpSpPr/>
          <p:nvPr userDrawn="1"/>
        </p:nvGrpSpPr>
        <p:grpSpPr>
          <a:xfrm rot="5400000">
            <a:off x="8037218" y="4177750"/>
            <a:ext cx="2857775" cy="4114485"/>
            <a:chOff x="10534146" y="-163906"/>
            <a:chExt cx="5137392" cy="7396567"/>
          </a:xfrm>
          <a:solidFill>
            <a:schemeClr val="bg1">
              <a:alpha val="38000"/>
            </a:schemeClr>
          </a:solidFill>
        </p:grpSpPr>
        <p:sp>
          <p:nvSpPr>
            <p:cNvPr id="14" name="Freeform: Shape 13">
              <a:extLst>
                <a:ext uri="{FF2B5EF4-FFF2-40B4-BE49-F238E27FC236}">
                  <a16:creationId xmlns:a16="http://schemas.microsoft.com/office/drawing/2014/main" id="{79F40892-A181-E027-B10D-885143F7B4BD}"/>
                </a:ext>
              </a:extLst>
            </p:cNvPr>
            <p:cNvSpPr/>
            <p:nvPr/>
          </p:nvSpPr>
          <p:spPr>
            <a:xfrm rot="16200000">
              <a:off x="11147723" y="3794696"/>
              <a:ext cx="2824388" cy="4051542"/>
            </a:xfrm>
            <a:custGeom>
              <a:avLst/>
              <a:gdLst>
                <a:gd name="connsiteX0" fmla="*/ 483628 w 2824388"/>
                <a:gd name="connsiteY0" fmla="*/ 3701648 h 4051542"/>
                <a:gd name="connsiteX1" fmla="*/ 1416400 w 2824388"/>
                <a:gd name="connsiteY1" fmla="*/ 4051542 h 4051542"/>
                <a:gd name="connsiteX2" fmla="*/ 1836105 w 2824388"/>
                <a:gd name="connsiteY2" fmla="*/ 3988460 h 4051542"/>
                <a:gd name="connsiteX3" fmla="*/ 2708318 w 2824388"/>
                <a:gd name="connsiteY3" fmla="*/ 3215497 h 4051542"/>
                <a:gd name="connsiteX4" fmla="*/ 2708318 w 2824388"/>
                <a:gd name="connsiteY4" fmla="*/ 3213814 h 4051542"/>
                <a:gd name="connsiteX5" fmla="*/ 2737756 w 2824388"/>
                <a:gd name="connsiteY5" fmla="*/ 3141480 h 4051542"/>
                <a:gd name="connsiteX6" fmla="*/ 2786539 w 2824388"/>
                <a:gd name="connsiteY6" fmla="*/ 2986719 h 4051542"/>
                <a:gd name="connsiteX7" fmla="*/ 2824389 w 2824388"/>
                <a:gd name="connsiteY7" fmla="*/ 2670469 h 4051542"/>
                <a:gd name="connsiteX8" fmla="*/ 2824389 w 2824388"/>
                <a:gd name="connsiteY8" fmla="*/ 51307 h 4051542"/>
                <a:gd name="connsiteX9" fmla="*/ 2773082 w 2824388"/>
                <a:gd name="connsiteY9" fmla="*/ 0 h 4051542"/>
                <a:gd name="connsiteX10" fmla="*/ 2371881 w 2824388"/>
                <a:gd name="connsiteY10" fmla="*/ 0 h 4051542"/>
                <a:gd name="connsiteX11" fmla="*/ 2320574 w 2824388"/>
                <a:gd name="connsiteY11" fmla="*/ 51307 h 4051542"/>
                <a:gd name="connsiteX12" fmla="*/ 2320574 w 2824388"/>
                <a:gd name="connsiteY12" fmla="*/ 2578790 h 4051542"/>
                <a:gd name="connsiteX13" fmla="*/ 2320574 w 2824388"/>
                <a:gd name="connsiteY13" fmla="*/ 2597294 h 4051542"/>
                <a:gd name="connsiteX14" fmla="*/ 2313004 w 2824388"/>
                <a:gd name="connsiteY14" fmla="*/ 2780652 h 4051542"/>
                <a:gd name="connsiteX15" fmla="*/ 2281884 w 2824388"/>
                <a:gd name="connsiteY15" fmla="*/ 2927002 h 4051542"/>
                <a:gd name="connsiteX16" fmla="*/ 1416400 w 2824388"/>
                <a:gd name="connsiteY16" fmla="*/ 3549410 h 4051542"/>
                <a:gd name="connsiteX17" fmla="*/ 502973 w 2824388"/>
                <a:gd name="connsiteY17" fmla="*/ 2635984 h 4051542"/>
                <a:gd name="connsiteX18" fmla="*/ 1416400 w 2824388"/>
                <a:gd name="connsiteY18" fmla="*/ 1722557 h 4051542"/>
                <a:gd name="connsiteX19" fmla="*/ 1484528 w 2824388"/>
                <a:gd name="connsiteY19" fmla="*/ 1725922 h 4051542"/>
                <a:gd name="connsiteX20" fmla="*/ 1717511 w 2824388"/>
                <a:gd name="connsiteY20" fmla="*/ 1772182 h 4051542"/>
                <a:gd name="connsiteX21" fmla="*/ 2106096 w 2824388"/>
                <a:gd name="connsiteY21" fmla="*/ 1960587 h 4051542"/>
                <a:gd name="connsiteX22" fmla="*/ 2106096 w 2824388"/>
                <a:gd name="connsiteY22" fmla="*/ 1960587 h 4051542"/>
                <a:gd name="connsiteX23" fmla="*/ 2139739 w 2824388"/>
                <a:gd name="connsiteY23" fmla="*/ 1959745 h 4051542"/>
                <a:gd name="connsiteX24" fmla="*/ 2147309 w 2824388"/>
                <a:gd name="connsiteY24" fmla="*/ 1947129 h 4051542"/>
                <a:gd name="connsiteX25" fmla="*/ 2147309 w 2824388"/>
                <a:gd name="connsiteY25" fmla="*/ 1483687 h 4051542"/>
                <a:gd name="connsiteX26" fmla="*/ 2143103 w 2824388"/>
                <a:gd name="connsiteY26" fmla="*/ 1471912 h 4051542"/>
                <a:gd name="connsiteX27" fmla="*/ 2142262 w 2824388"/>
                <a:gd name="connsiteY27" fmla="*/ 1471912 h 4051542"/>
                <a:gd name="connsiteX28" fmla="*/ 2117871 w 2824388"/>
                <a:gd name="connsiteY28" fmla="*/ 1453408 h 4051542"/>
                <a:gd name="connsiteX29" fmla="*/ 1471912 w 2824388"/>
                <a:gd name="connsiteY29" fmla="*/ 1221266 h 4051542"/>
                <a:gd name="connsiteX30" fmla="*/ 1416400 w 2824388"/>
                <a:gd name="connsiteY30" fmla="*/ 1219584 h 4051542"/>
                <a:gd name="connsiteX31" fmla="*/ 1113606 w 2824388"/>
                <a:gd name="connsiteY31" fmla="*/ 1254069 h 4051542"/>
                <a:gd name="connsiteX32" fmla="*/ 402042 w 2824388"/>
                <a:gd name="connsiteY32" fmla="*/ 1646859 h 4051542"/>
                <a:gd name="connsiteX33" fmla="*/ 0 w 2824388"/>
                <a:gd name="connsiteY33" fmla="*/ 2635984 h 4051542"/>
                <a:gd name="connsiteX34" fmla="*/ 483628 w 2824388"/>
                <a:gd name="connsiteY34" fmla="*/ 3701648 h 405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824388" h="4051542">
                  <a:moveTo>
                    <a:pt x="483628" y="3701648"/>
                  </a:moveTo>
                  <a:cubicBezTo>
                    <a:pt x="537458" y="3748749"/>
                    <a:pt x="891558" y="4049860"/>
                    <a:pt x="1416400" y="4051542"/>
                  </a:cubicBezTo>
                  <a:cubicBezTo>
                    <a:pt x="1498827" y="4051542"/>
                    <a:pt x="1653588" y="4044814"/>
                    <a:pt x="1836105" y="3988460"/>
                  </a:cubicBezTo>
                  <a:cubicBezTo>
                    <a:pt x="2225531" y="3867343"/>
                    <a:pt x="2543463" y="3583054"/>
                    <a:pt x="2708318" y="3215497"/>
                  </a:cubicBezTo>
                  <a:cubicBezTo>
                    <a:pt x="2708318" y="3215497"/>
                    <a:pt x="2708318" y="3214656"/>
                    <a:pt x="2708318" y="3213814"/>
                  </a:cubicBezTo>
                  <a:cubicBezTo>
                    <a:pt x="2714205" y="3199516"/>
                    <a:pt x="2725140" y="3175124"/>
                    <a:pt x="2737756" y="3141480"/>
                  </a:cubicBezTo>
                  <a:cubicBezTo>
                    <a:pt x="2755419" y="3095220"/>
                    <a:pt x="2772241" y="3043914"/>
                    <a:pt x="2786539" y="2986719"/>
                  </a:cubicBezTo>
                  <a:cubicBezTo>
                    <a:pt x="2815977" y="2866443"/>
                    <a:pt x="2824389" y="2757942"/>
                    <a:pt x="2824389" y="2670469"/>
                  </a:cubicBezTo>
                  <a:lnTo>
                    <a:pt x="2824389" y="51307"/>
                  </a:lnTo>
                  <a:cubicBezTo>
                    <a:pt x="2824389" y="22709"/>
                    <a:pt x="2801679" y="0"/>
                    <a:pt x="2773082" y="0"/>
                  </a:cubicBezTo>
                  <a:lnTo>
                    <a:pt x="2371881" y="0"/>
                  </a:lnTo>
                  <a:cubicBezTo>
                    <a:pt x="2343284" y="0"/>
                    <a:pt x="2320574" y="22709"/>
                    <a:pt x="2320574" y="51307"/>
                  </a:cubicBezTo>
                  <a:lnTo>
                    <a:pt x="2320574" y="2578790"/>
                  </a:lnTo>
                  <a:cubicBezTo>
                    <a:pt x="2320574" y="2584677"/>
                    <a:pt x="2320574" y="2590565"/>
                    <a:pt x="2320574" y="2597294"/>
                  </a:cubicBezTo>
                  <a:cubicBezTo>
                    <a:pt x="2318051" y="2694019"/>
                    <a:pt x="2317210" y="2742803"/>
                    <a:pt x="2313004" y="2780652"/>
                  </a:cubicBezTo>
                  <a:cubicBezTo>
                    <a:pt x="2308799" y="2819342"/>
                    <a:pt x="2300388" y="2868967"/>
                    <a:pt x="2281884" y="2927002"/>
                  </a:cubicBezTo>
                  <a:cubicBezTo>
                    <a:pt x="2160767" y="3288672"/>
                    <a:pt x="1819283" y="3549410"/>
                    <a:pt x="1416400" y="3549410"/>
                  </a:cubicBezTo>
                  <a:cubicBezTo>
                    <a:pt x="911744" y="3549410"/>
                    <a:pt x="502973" y="3140639"/>
                    <a:pt x="502973" y="2635984"/>
                  </a:cubicBezTo>
                  <a:cubicBezTo>
                    <a:pt x="502973" y="2131328"/>
                    <a:pt x="911744" y="1722557"/>
                    <a:pt x="1416400" y="1722557"/>
                  </a:cubicBezTo>
                  <a:cubicBezTo>
                    <a:pt x="1450043" y="1722557"/>
                    <a:pt x="1484528" y="1725922"/>
                    <a:pt x="1484528" y="1725922"/>
                  </a:cubicBezTo>
                  <a:cubicBezTo>
                    <a:pt x="1512284" y="1728445"/>
                    <a:pt x="1601440" y="1736856"/>
                    <a:pt x="1717511" y="1772182"/>
                  </a:cubicBezTo>
                  <a:cubicBezTo>
                    <a:pt x="1940400" y="1840310"/>
                    <a:pt x="2103572" y="1958904"/>
                    <a:pt x="2106096" y="1960587"/>
                  </a:cubicBezTo>
                  <a:cubicBezTo>
                    <a:pt x="2106096" y="1960587"/>
                    <a:pt x="2106096" y="1960587"/>
                    <a:pt x="2106096" y="1960587"/>
                  </a:cubicBezTo>
                  <a:cubicBezTo>
                    <a:pt x="2114506" y="1967315"/>
                    <a:pt x="2129646" y="1967315"/>
                    <a:pt x="2139739" y="1959745"/>
                  </a:cubicBezTo>
                  <a:cubicBezTo>
                    <a:pt x="2144786" y="1955540"/>
                    <a:pt x="2146468" y="1950494"/>
                    <a:pt x="2147309" y="1947129"/>
                  </a:cubicBezTo>
                  <a:lnTo>
                    <a:pt x="2147309" y="1483687"/>
                  </a:lnTo>
                  <a:cubicBezTo>
                    <a:pt x="2147309" y="1479482"/>
                    <a:pt x="2145627" y="1475276"/>
                    <a:pt x="2143103" y="1471912"/>
                  </a:cubicBezTo>
                  <a:lnTo>
                    <a:pt x="2142262" y="1471912"/>
                  </a:lnTo>
                  <a:cubicBezTo>
                    <a:pt x="2142262" y="1471912"/>
                    <a:pt x="2117871" y="1453408"/>
                    <a:pt x="2117871" y="1453408"/>
                  </a:cubicBezTo>
                  <a:cubicBezTo>
                    <a:pt x="1996753" y="1369299"/>
                    <a:pt x="1771341" y="1240611"/>
                    <a:pt x="1471912" y="1221266"/>
                  </a:cubicBezTo>
                  <a:cubicBezTo>
                    <a:pt x="1460978" y="1221266"/>
                    <a:pt x="1440791" y="1219584"/>
                    <a:pt x="1416400" y="1219584"/>
                  </a:cubicBezTo>
                  <a:cubicBezTo>
                    <a:pt x="1380233" y="1219584"/>
                    <a:pt x="1265844" y="1219584"/>
                    <a:pt x="1113606" y="1254069"/>
                  </a:cubicBezTo>
                  <a:cubicBezTo>
                    <a:pt x="1020245" y="1275096"/>
                    <a:pt x="687173" y="1355841"/>
                    <a:pt x="402042" y="1646859"/>
                  </a:cubicBezTo>
                  <a:cubicBezTo>
                    <a:pt x="7570" y="2049742"/>
                    <a:pt x="0" y="2555239"/>
                    <a:pt x="0" y="2635984"/>
                  </a:cubicBezTo>
                  <a:cubicBezTo>
                    <a:pt x="0" y="2713364"/>
                    <a:pt x="10093" y="3286990"/>
                    <a:pt x="483628" y="3701648"/>
                  </a:cubicBezTo>
                  <a:close/>
                </a:path>
              </a:pathLst>
            </a:custGeom>
            <a:grpFill/>
            <a:ln w="84101" cap="flat">
              <a:noFill/>
              <a:prstDash val="solid"/>
              <a:miter/>
            </a:ln>
          </p:spPr>
          <p:txBody>
            <a:bodyPr rtlCol="0" anchor="ctr"/>
            <a:lstStyle/>
            <a:p>
              <a:endParaRPr lang="en-US"/>
            </a:p>
          </p:txBody>
        </p:sp>
        <p:grpSp>
          <p:nvGrpSpPr>
            <p:cNvPr id="15" name="Graphic 1">
              <a:extLst>
                <a:ext uri="{FF2B5EF4-FFF2-40B4-BE49-F238E27FC236}">
                  <a16:creationId xmlns:a16="http://schemas.microsoft.com/office/drawing/2014/main" id="{2E652E33-B5E8-ED66-099C-2006786D263E}"/>
                </a:ext>
              </a:extLst>
            </p:cNvPr>
            <p:cNvGrpSpPr/>
            <p:nvPr/>
          </p:nvGrpSpPr>
          <p:grpSpPr>
            <a:xfrm rot="16200000">
              <a:off x="12465998" y="5135115"/>
              <a:ext cx="1408829" cy="1411919"/>
              <a:chOff x="10085843" y="2896829"/>
              <a:chExt cx="1408829" cy="1411919"/>
            </a:xfrm>
            <a:grpFill/>
          </p:grpSpPr>
          <p:grpSp>
            <p:nvGrpSpPr>
              <p:cNvPr id="19" name="Graphic 1">
                <a:extLst>
                  <a:ext uri="{FF2B5EF4-FFF2-40B4-BE49-F238E27FC236}">
                    <a16:creationId xmlns:a16="http://schemas.microsoft.com/office/drawing/2014/main" id="{8EAD24B4-8899-C212-DA13-D677B153181A}"/>
                  </a:ext>
                </a:extLst>
              </p:cNvPr>
              <p:cNvGrpSpPr/>
              <p:nvPr/>
            </p:nvGrpSpPr>
            <p:grpSpPr>
              <a:xfrm>
                <a:off x="10208390" y="2896829"/>
                <a:ext cx="1286282" cy="1411919"/>
                <a:chOff x="10208390" y="2896829"/>
                <a:chExt cx="1286282" cy="1411919"/>
              </a:xfrm>
              <a:grpFill/>
            </p:grpSpPr>
            <p:sp>
              <p:nvSpPr>
                <p:cNvPr id="21" name="Freeform: Shape 20">
                  <a:extLst>
                    <a:ext uri="{FF2B5EF4-FFF2-40B4-BE49-F238E27FC236}">
                      <a16:creationId xmlns:a16="http://schemas.microsoft.com/office/drawing/2014/main" id="{D57607D9-875A-2517-2779-35B64D5EE598}"/>
                    </a:ext>
                  </a:extLst>
                </p:cNvPr>
                <p:cNvSpPr/>
                <p:nvPr/>
              </p:nvSpPr>
              <p:spPr>
                <a:xfrm>
                  <a:off x="10276771" y="2896829"/>
                  <a:ext cx="1204501" cy="794782"/>
                </a:xfrm>
                <a:custGeom>
                  <a:avLst/>
                  <a:gdLst>
                    <a:gd name="connsiteX0" fmla="*/ 330549 w 1204501"/>
                    <a:gd name="connsiteY0" fmla="*/ 217843 h 794782"/>
                    <a:gd name="connsiteX1" fmla="*/ 486993 w 1204501"/>
                    <a:gd name="connsiteY1" fmla="*/ 259898 h 794782"/>
                    <a:gd name="connsiteX2" fmla="*/ 659417 w 1204501"/>
                    <a:gd name="connsiteY2" fmla="*/ 387744 h 794782"/>
                    <a:gd name="connsiteX3" fmla="*/ 725022 w 1204501"/>
                    <a:gd name="connsiteY3" fmla="*/ 497927 h 794782"/>
                    <a:gd name="connsiteX4" fmla="*/ 832682 w 1204501"/>
                    <a:gd name="connsiteY4" fmla="*/ 733433 h 794782"/>
                    <a:gd name="connsiteX5" fmla="*/ 1068187 w 1204501"/>
                    <a:gd name="connsiteY5" fmla="*/ 782216 h 794782"/>
                    <a:gd name="connsiteX6" fmla="*/ 1164072 w 1204501"/>
                    <a:gd name="connsiteY6" fmla="*/ 709882 h 794782"/>
                    <a:gd name="connsiteX7" fmla="*/ 1204444 w 1204501"/>
                    <a:gd name="connsiteY7" fmla="*/ 570261 h 794782"/>
                    <a:gd name="connsiteX8" fmla="*/ 1029497 w 1204501"/>
                    <a:gd name="connsiteY8" fmla="*/ 210273 h 794782"/>
                    <a:gd name="connsiteX9" fmla="*/ 569420 w 1204501"/>
                    <a:gd name="connsiteY9" fmla="*/ 0 h 794782"/>
                    <a:gd name="connsiteX10" fmla="*/ 382697 w 1204501"/>
                    <a:gd name="connsiteY10" fmla="*/ 29438 h 794782"/>
                    <a:gd name="connsiteX11" fmla="*/ 100090 w 1204501"/>
                    <a:gd name="connsiteY11" fmla="*/ 204385 h 794782"/>
                    <a:gd name="connsiteX12" fmla="*/ 35326 w 1204501"/>
                    <a:gd name="connsiteY12" fmla="*/ 283448 h 794782"/>
                    <a:gd name="connsiteX13" fmla="*/ 0 w 1204501"/>
                    <a:gd name="connsiteY13" fmla="*/ 341484 h 794782"/>
                    <a:gd name="connsiteX14" fmla="*/ 329708 w 1204501"/>
                    <a:gd name="connsiteY14" fmla="*/ 219525 h 794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4501" h="794782">
                      <a:moveTo>
                        <a:pt x="330549" y="217843"/>
                      </a:moveTo>
                      <a:cubicBezTo>
                        <a:pt x="404565" y="222889"/>
                        <a:pt x="464283" y="249804"/>
                        <a:pt x="486993" y="259898"/>
                      </a:cubicBezTo>
                      <a:cubicBezTo>
                        <a:pt x="518954" y="274196"/>
                        <a:pt x="595494" y="309522"/>
                        <a:pt x="659417" y="387744"/>
                      </a:cubicBezTo>
                      <a:cubicBezTo>
                        <a:pt x="684649" y="418864"/>
                        <a:pt x="698107" y="444938"/>
                        <a:pt x="725022" y="497927"/>
                      </a:cubicBezTo>
                      <a:cubicBezTo>
                        <a:pt x="804084" y="653529"/>
                        <a:pt x="782216" y="685490"/>
                        <a:pt x="832682" y="733433"/>
                      </a:cubicBezTo>
                      <a:cubicBezTo>
                        <a:pt x="890717" y="788945"/>
                        <a:pt x="988284" y="810813"/>
                        <a:pt x="1068187" y="782216"/>
                      </a:cubicBezTo>
                      <a:cubicBezTo>
                        <a:pt x="1125382" y="761189"/>
                        <a:pt x="1157343" y="719975"/>
                        <a:pt x="1164072" y="709882"/>
                      </a:cubicBezTo>
                      <a:cubicBezTo>
                        <a:pt x="1201921" y="657734"/>
                        <a:pt x="1204444" y="601381"/>
                        <a:pt x="1204444" y="570261"/>
                      </a:cubicBezTo>
                      <a:cubicBezTo>
                        <a:pt x="1207809" y="397837"/>
                        <a:pt x="1060618" y="242235"/>
                        <a:pt x="1029497" y="210273"/>
                      </a:cubicBezTo>
                      <a:cubicBezTo>
                        <a:pt x="968938" y="148032"/>
                        <a:pt x="802402" y="841"/>
                        <a:pt x="569420" y="0"/>
                      </a:cubicBezTo>
                      <a:cubicBezTo>
                        <a:pt x="481105" y="0"/>
                        <a:pt x="412976" y="20186"/>
                        <a:pt x="382697" y="29438"/>
                      </a:cubicBezTo>
                      <a:cubicBezTo>
                        <a:pt x="382697" y="29438"/>
                        <a:pt x="218684" y="79904"/>
                        <a:pt x="100090" y="204385"/>
                      </a:cubicBezTo>
                      <a:cubicBezTo>
                        <a:pt x="64764" y="241393"/>
                        <a:pt x="35326" y="283448"/>
                        <a:pt x="35326" y="283448"/>
                      </a:cubicBezTo>
                      <a:cubicBezTo>
                        <a:pt x="20186" y="305317"/>
                        <a:pt x="8411" y="325503"/>
                        <a:pt x="0" y="341484"/>
                      </a:cubicBezTo>
                      <a:cubicBezTo>
                        <a:pt x="35326" y="310363"/>
                        <a:pt x="163172" y="206909"/>
                        <a:pt x="329708" y="219525"/>
                      </a:cubicBezTo>
                      <a:close/>
                    </a:path>
                  </a:pathLst>
                </a:custGeom>
                <a:grpFill/>
                <a:ln w="84101"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B7C8F87-2DBE-AD86-409B-784D20B5448A}"/>
                    </a:ext>
                  </a:extLst>
                </p:cNvPr>
                <p:cNvSpPr/>
                <p:nvPr/>
              </p:nvSpPr>
              <p:spPr>
                <a:xfrm>
                  <a:off x="10208390" y="3420587"/>
                  <a:ext cx="1286282" cy="888161"/>
                </a:xfrm>
                <a:custGeom>
                  <a:avLst/>
                  <a:gdLst>
                    <a:gd name="connsiteX0" fmla="*/ 1284601 w 1286282"/>
                    <a:gd name="connsiteY0" fmla="*/ 174348 h 888161"/>
                    <a:gd name="connsiteX1" fmla="*/ 1268620 w 1286282"/>
                    <a:gd name="connsiteY1" fmla="*/ 213880 h 888161"/>
                    <a:gd name="connsiteX2" fmla="*/ 1091149 w 1286282"/>
                    <a:gd name="connsiteY2" fmla="*/ 434246 h 888161"/>
                    <a:gd name="connsiteX3" fmla="*/ 671444 w 1286282"/>
                    <a:gd name="connsiteY3" fmla="*/ 562933 h 888161"/>
                    <a:gd name="connsiteX4" fmla="*/ 239123 w 1286282"/>
                    <a:gd name="connsiteY4" fmla="*/ 422471 h 888161"/>
                    <a:gd name="connsiteX5" fmla="*/ 104548 w 1286282"/>
                    <a:gd name="connsiteY5" fmla="*/ 204628 h 888161"/>
                    <a:gd name="connsiteX6" fmla="*/ 95296 w 1286282"/>
                    <a:gd name="connsiteY6" fmla="*/ 91080 h 888161"/>
                    <a:gd name="connsiteX7" fmla="*/ 113800 w 1286282"/>
                    <a:gd name="connsiteY7" fmla="*/ 242 h 888161"/>
                    <a:gd name="connsiteX8" fmla="*/ 38943 w 1286282"/>
                    <a:gd name="connsiteY8" fmla="*/ 97809 h 888161"/>
                    <a:gd name="connsiteX9" fmla="*/ 16233 w 1286282"/>
                    <a:gd name="connsiteY9" fmla="*/ 404808 h 888161"/>
                    <a:gd name="connsiteX10" fmla="*/ 589858 w 1286282"/>
                    <a:gd name="connsiteY10" fmla="*/ 886754 h 888161"/>
                    <a:gd name="connsiteX11" fmla="*/ 1003676 w 1286282"/>
                    <a:gd name="connsiteY11" fmla="*/ 763113 h 888161"/>
                    <a:gd name="connsiteX12" fmla="*/ 1202173 w 1286282"/>
                    <a:gd name="connsiteY12" fmla="*/ 536859 h 888161"/>
                    <a:gd name="connsiteX13" fmla="*/ 1274507 w 1286282"/>
                    <a:gd name="connsiteY13" fmla="*/ 334997 h 888161"/>
                    <a:gd name="connsiteX14" fmla="*/ 1284601 w 1286282"/>
                    <a:gd name="connsiteY14" fmla="*/ 267710 h 888161"/>
                    <a:gd name="connsiteX15" fmla="*/ 1286283 w 1286282"/>
                    <a:gd name="connsiteY15" fmla="*/ 204628 h 888161"/>
                    <a:gd name="connsiteX16" fmla="*/ 1284601 w 1286282"/>
                    <a:gd name="connsiteY16" fmla="*/ 175189 h 888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86282" h="888161">
                      <a:moveTo>
                        <a:pt x="1284601" y="174348"/>
                      </a:moveTo>
                      <a:cubicBezTo>
                        <a:pt x="1280395" y="173507"/>
                        <a:pt x="1270302" y="209674"/>
                        <a:pt x="1268620" y="213880"/>
                      </a:cubicBezTo>
                      <a:cubicBezTo>
                        <a:pt x="1250957" y="274438"/>
                        <a:pt x="1170212" y="372846"/>
                        <a:pt x="1091149" y="434246"/>
                      </a:cubicBezTo>
                      <a:cubicBezTo>
                        <a:pt x="929660" y="560410"/>
                        <a:pt x="734526" y="562933"/>
                        <a:pt x="671444" y="562933"/>
                      </a:cubicBezTo>
                      <a:cubicBezTo>
                        <a:pt x="594064" y="562933"/>
                        <a:pt x="390519" y="562933"/>
                        <a:pt x="239123" y="422471"/>
                      </a:cubicBezTo>
                      <a:cubicBezTo>
                        <a:pt x="220619" y="404808"/>
                        <a:pt x="131463" y="319857"/>
                        <a:pt x="104548" y="204628"/>
                      </a:cubicBezTo>
                      <a:cubicBezTo>
                        <a:pt x="98660" y="180236"/>
                        <a:pt x="89408" y="140705"/>
                        <a:pt x="95296" y="91080"/>
                      </a:cubicBezTo>
                      <a:cubicBezTo>
                        <a:pt x="101183" y="38091"/>
                        <a:pt x="119688" y="3606"/>
                        <a:pt x="113800" y="242"/>
                      </a:cubicBezTo>
                      <a:cubicBezTo>
                        <a:pt x="106230" y="-3963"/>
                        <a:pt x="65016" y="47343"/>
                        <a:pt x="38943" y="97809"/>
                      </a:cubicBezTo>
                      <a:cubicBezTo>
                        <a:pt x="-25821" y="227337"/>
                        <a:pt x="7822" y="367799"/>
                        <a:pt x="16233" y="404808"/>
                      </a:cubicBezTo>
                      <a:cubicBezTo>
                        <a:pt x="70063" y="632744"/>
                        <a:pt x="302205" y="866567"/>
                        <a:pt x="589858" y="886754"/>
                      </a:cubicBezTo>
                      <a:cubicBezTo>
                        <a:pt x="793403" y="901052"/>
                        <a:pt x="949005" y="802644"/>
                        <a:pt x="1003676" y="763113"/>
                      </a:cubicBezTo>
                      <a:cubicBezTo>
                        <a:pt x="1027226" y="746291"/>
                        <a:pt x="1129840" y="670593"/>
                        <a:pt x="1202173" y="536859"/>
                      </a:cubicBezTo>
                      <a:cubicBezTo>
                        <a:pt x="1202173" y="536859"/>
                        <a:pt x="1250957" y="446862"/>
                        <a:pt x="1274507" y="334997"/>
                      </a:cubicBezTo>
                      <a:cubicBezTo>
                        <a:pt x="1282077" y="299671"/>
                        <a:pt x="1284601" y="267710"/>
                        <a:pt x="1284601" y="267710"/>
                      </a:cubicBezTo>
                      <a:cubicBezTo>
                        <a:pt x="1285442" y="255934"/>
                        <a:pt x="1286283" y="239112"/>
                        <a:pt x="1286283" y="204628"/>
                      </a:cubicBezTo>
                      <a:cubicBezTo>
                        <a:pt x="1286283" y="182759"/>
                        <a:pt x="1286283" y="175189"/>
                        <a:pt x="1284601" y="175189"/>
                      </a:cubicBezTo>
                      <a:close/>
                    </a:path>
                  </a:pathLst>
                </a:custGeom>
                <a:grpFill/>
                <a:ln w="84101" cap="flat">
                  <a:noFill/>
                  <a:prstDash val="solid"/>
                  <a:miter/>
                </a:ln>
              </p:spPr>
              <p:txBody>
                <a:bodyPr rtlCol="0" anchor="ctr"/>
                <a:lstStyle/>
                <a:p>
                  <a:endParaRPr lang="en-US"/>
                </a:p>
              </p:txBody>
            </p:sp>
          </p:grpSp>
          <p:sp>
            <p:nvSpPr>
              <p:cNvPr id="20" name="Freeform: Shape 19">
                <a:extLst>
                  <a:ext uri="{FF2B5EF4-FFF2-40B4-BE49-F238E27FC236}">
                    <a16:creationId xmlns:a16="http://schemas.microsoft.com/office/drawing/2014/main" id="{66EA4F7F-2A3A-B167-7860-3AC6561E88C2}"/>
                  </a:ext>
                </a:extLst>
              </p:cNvPr>
              <p:cNvSpPr/>
              <p:nvPr/>
            </p:nvSpPr>
            <p:spPr>
              <a:xfrm>
                <a:off x="10085843" y="3179436"/>
                <a:ext cx="1147287" cy="633342"/>
              </a:xfrm>
              <a:custGeom>
                <a:avLst/>
                <a:gdLst>
                  <a:gd name="connsiteX0" fmla="*/ 1146409 w 1147287"/>
                  <a:gd name="connsiteY0" fmla="*/ 632502 h 633342"/>
                  <a:gd name="connsiteX1" fmla="*/ 1074916 w 1147287"/>
                  <a:gd name="connsiteY1" fmla="*/ 601381 h 633342"/>
                  <a:gd name="connsiteX2" fmla="*/ 335596 w 1147287"/>
                  <a:gd name="connsiteY2" fmla="*/ 267467 h 633342"/>
                  <a:gd name="connsiteX3" fmla="*/ 0 w 1147287"/>
                  <a:gd name="connsiteY3" fmla="*/ 104295 h 633342"/>
                  <a:gd name="connsiteX4" fmla="*/ 43737 w 1147287"/>
                  <a:gd name="connsiteY4" fmla="*/ 0 h 633342"/>
                  <a:gd name="connsiteX5" fmla="*/ 1058094 w 1147287"/>
                  <a:gd name="connsiteY5" fmla="*/ 576989 h 633342"/>
                  <a:gd name="connsiteX6" fmla="*/ 1147250 w 1147287"/>
                  <a:gd name="connsiteY6" fmla="*/ 633343 h 633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7287" h="633342">
                    <a:moveTo>
                      <a:pt x="1146409" y="632502"/>
                    </a:moveTo>
                    <a:cubicBezTo>
                      <a:pt x="1146409" y="632502"/>
                      <a:pt x="1090897" y="608951"/>
                      <a:pt x="1074916" y="601381"/>
                    </a:cubicBezTo>
                    <a:cubicBezTo>
                      <a:pt x="869690" y="502973"/>
                      <a:pt x="742685" y="460919"/>
                      <a:pt x="335596" y="267467"/>
                    </a:cubicBezTo>
                    <a:cubicBezTo>
                      <a:pt x="254010" y="228777"/>
                      <a:pt x="138780" y="173265"/>
                      <a:pt x="0" y="104295"/>
                    </a:cubicBezTo>
                    <a:cubicBezTo>
                      <a:pt x="14299" y="69811"/>
                      <a:pt x="28597" y="34485"/>
                      <a:pt x="43737" y="0"/>
                    </a:cubicBezTo>
                    <a:cubicBezTo>
                      <a:pt x="447461" y="229618"/>
                      <a:pt x="1054730" y="574466"/>
                      <a:pt x="1058094" y="576989"/>
                    </a:cubicBezTo>
                    <a:cubicBezTo>
                      <a:pt x="1094261" y="597176"/>
                      <a:pt x="1148932" y="629978"/>
                      <a:pt x="1147250" y="633343"/>
                    </a:cubicBezTo>
                    <a:close/>
                  </a:path>
                </a:pathLst>
              </a:custGeom>
              <a:grpFill/>
              <a:ln w="84101" cap="flat">
                <a:noFill/>
                <a:prstDash val="solid"/>
                <a:miter/>
              </a:ln>
            </p:spPr>
            <p:txBody>
              <a:bodyPr rtlCol="0" anchor="ctr"/>
              <a:lstStyle/>
              <a:p>
                <a:endParaRPr lang="en-US"/>
              </a:p>
            </p:txBody>
          </p:sp>
        </p:grpSp>
        <p:sp>
          <p:nvSpPr>
            <p:cNvPr id="17" name="Freeform: Shape 16">
              <a:extLst>
                <a:ext uri="{FF2B5EF4-FFF2-40B4-BE49-F238E27FC236}">
                  <a16:creationId xmlns:a16="http://schemas.microsoft.com/office/drawing/2014/main" id="{F30214CD-6976-1A9D-9AFF-7FF7B393E4F8}"/>
                </a:ext>
              </a:extLst>
            </p:cNvPr>
            <p:cNvSpPr/>
            <p:nvPr/>
          </p:nvSpPr>
          <p:spPr>
            <a:xfrm rot="16200000">
              <a:off x="12478330" y="-889348"/>
              <a:ext cx="1382756" cy="2833640"/>
            </a:xfrm>
            <a:custGeom>
              <a:avLst/>
              <a:gdLst>
                <a:gd name="connsiteX0" fmla="*/ 1363411 w 1382756"/>
                <a:gd name="connsiteY0" fmla="*/ 10093 h 2833640"/>
                <a:gd name="connsiteX1" fmla="*/ 1330608 w 1382756"/>
                <a:gd name="connsiteY1" fmla="*/ 0 h 2833640"/>
                <a:gd name="connsiteX2" fmla="*/ 1328926 w 1382756"/>
                <a:gd name="connsiteY2" fmla="*/ 0 h 2833640"/>
                <a:gd name="connsiteX3" fmla="*/ 1312945 w 1382756"/>
                <a:gd name="connsiteY3" fmla="*/ 0 h 2833640"/>
                <a:gd name="connsiteX4" fmla="*/ 1312945 w 1382756"/>
                <a:gd name="connsiteY4" fmla="*/ 0 h 2833640"/>
                <a:gd name="connsiteX5" fmla="*/ 987442 w 1382756"/>
                <a:gd name="connsiteY5" fmla="*/ 63082 h 2833640"/>
                <a:gd name="connsiteX6" fmla="*/ 645118 w 1382756"/>
                <a:gd name="connsiteY6" fmla="*/ 222048 h 2833640"/>
                <a:gd name="connsiteX7" fmla="*/ 322139 w 1382756"/>
                <a:gd name="connsiteY7" fmla="*/ 508020 h 2833640"/>
                <a:gd name="connsiteX8" fmla="*/ 115230 w 1382756"/>
                <a:gd name="connsiteY8" fmla="*/ 835205 h 2833640"/>
                <a:gd name="connsiteX9" fmla="*/ 115230 w 1382756"/>
                <a:gd name="connsiteY9" fmla="*/ 836887 h 2833640"/>
                <a:gd name="connsiteX10" fmla="*/ 85791 w 1382756"/>
                <a:gd name="connsiteY10" fmla="*/ 909221 h 2833640"/>
                <a:gd name="connsiteX11" fmla="*/ 85791 w 1382756"/>
                <a:gd name="connsiteY11" fmla="*/ 909221 h 2833640"/>
                <a:gd name="connsiteX12" fmla="*/ 37008 w 1382756"/>
                <a:gd name="connsiteY12" fmla="*/ 1063982 h 2833640"/>
                <a:gd name="connsiteX13" fmla="*/ 0 w 1382756"/>
                <a:gd name="connsiteY13" fmla="*/ 1380233 h 2833640"/>
                <a:gd name="connsiteX14" fmla="*/ 0 w 1382756"/>
                <a:gd name="connsiteY14" fmla="*/ 2782334 h 2833640"/>
                <a:gd name="connsiteX15" fmla="*/ 51307 w 1382756"/>
                <a:gd name="connsiteY15" fmla="*/ 2833641 h 2833640"/>
                <a:gd name="connsiteX16" fmla="*/ 451667 w 1382756"/>
                <a:gd name="connsiteY16" fmla="*/ 2833641 h 2833640"/>
                <a:gd name="connsiteX17" fmla="*/ 502974 w 1382756"/>
                <a:gd name="connsiteY17" fmla="*/ 2782334 h 2833640"/>
                <a:gd name="connsiteX18" fmla="*/ 502974 w 1382756"/>
                <a:gd name="connsiteY18" fmla="*/ 2725981 h 2833640"/>
                <a:gd name="connsiteX19" fmla="*/ 502974 w 1382756"/>
                <a:gd name="connsiteY19" fmla="*/ 2725981 h 2833640"/>
                <a:gd name="connsiteX20" fmla="*/ 502974 w 1382756"/>
                <a:gd name="connsiteY20" fmla="*/ 2613275 h 2833640"/>
                <a:gd name="connsiteX21" fmla="*/ 502974 w 1382756"/>
                <a:gd name="connsiteY21" fmla="*/ 2613275 h 2833640"/>
                <a:gd name="connsiteX22" fmla="*/ 502974 w 1382756"/>
                <a:gd name="connsiteY22" fmla="*/ 1471912 h 2833640"/>
                <a:gd name="connsiteX23" fmla="*/ 502974 w 1382756"/>
                <a:gd name="connsiteY23" fmla="*/ 1453408 h 2833640"/>
                <a:gd name="connsiteX24" fmla="*/ 510543 w 1382756"/>
                <a:gd name="connsiteY24" fmla="*/ 1270050 h 2833640"/>
                <a:gd name="connsiteX25" fmla="*/ 541664 w 1382756"/>
                <a:gd name="connsiteY25" fmla="*/ 1123700 h 2833640"/>
                <a:gd name="connsiteX26" fmla="*/ 709041 w 1382756"/>
                <a:gd name="connsiteY26" fmla="*/ 826794 h 2833640"/>
                <a:gd name="connsiteX27" fmla="*/ 915950 w 1382756"/>
                <a:gd name="connsiteY27" fmla="*/ 645118 h 2833640"/>
                <a:gd name="connsiteX28" fmla="*/ 1074075 w 1382756"/>
                <a:gd name="connsiteY28" fmla="*/ 565214 h 2833640"/>
                <a:gd name="connsiteX29" fmla="*/ 1312104 w 1382756"/>
                <a:gd name="connsiteY29" fmla="*/ 502973 h 2833640"/>
                <a:gd name="connsiteX30" fmla="*/ 1326402 w 1382756"/>
                <a:gd name="connsiteY30" fmla="*/ 502973 h 2833640"/>
                <a:gd name="connsiteX31" fmla="*/ 1331449 w 1382756"/>
                <a:gd name="connsiteY31" fmla="*/ 502973 h 2833640"/>
                <a:gd name="connsiteX32" fmla="*/ 1382756 w 1382756"/>
                <a:gd name="connsiteY32" fmla="*/ 451667 h 2833640"/>
                <a:gd name="connsiteX33" fmla="*/ 1382756 w 1382756"/>
                <a:gd name="connsiteY33" fmla="*/ 51307 h 2833640"/>
                <a:gd name="connsiteX34" fmla="*/ 1362569 w 1382756"/>
                <a:gd name="connsiteY34" fmla="*/ 10934 h 283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82756" h="2833640">
                  <a:moveTo>
                    <a:pt x="1363411" y="10093"/>
                  </a:moveTo>
                  <a:cubicBezTo>
                    <a:pt x="1349954" y="841"/>
                    <a:pt x="1332290" y="0"/>
                    <a:pt x="1330608" y="0"/>
                  </a:cubicBezTo>
                  <a:cubicBezTo>
                    <a:pt x="1330608" y="0"/>
                    <a:pt x="1329767" y="0"/>
                    <a:pt x="1328926" y="0"/>
                  </a:cubicBezTo>
                  <a:cubicBezTo>
                    <a:pt x="1323879" y="0"/>
                    <a:pt x="1317992" y="0"/>
                    <a:pt x="1312945" y="0"/>
                  </a:cubicBezTo>
                  <a:lnTo>
                    <a:pt x="1312945" y="0"/>
                  </a:lnTo>
                  <a:cubicBezTo>
                    <a:pt x="1179211" y="10093"/>
                    <a:pt x="1069028" y="37008"/>
                    <a:pt x="987442" y="63082"/>
                  </a:cubicBezTo>
                  <a:cubicBezTo>
                    <a:pt x="818383" y="116071"/>
                    <a:pt x="698948" y="187564"/>
                    <a:pt x="645118" y="222048"/>
                  </a:cubicBezTo>
                  <a:cubicBezTo>
                    <a:pt x="474376" y="331390"/>
                    <a:pt x="371763" y="449985"/>
                    <a:pt x="322139" y="508020"/>
                  </a:cubicBezTo>
                  <a:cubicBezTo>
                    <a:pt x="322139" y="508020"/>
                    <a:pt x="180835" y="673715"/>
                    <a:pt x="115230" y="835205"/>
                  </a:cubicBezTo>
                  <a:cubicBezTo>
                    <a:pt x="115230" y="835205"/>
                    <a:pt x="115230" y="836887"/>
                    <a:pt x="115230" y="836887"/>
                  </a:cubicBezTo>
                  <a:cubicBezTo>
                    <a:pt x="109342" y="851186"/>
                    <a:pt x="98408" y="875577"/>
                    <a:pt x="85791" y="909221"/>
                  </a:cubicBezTo>
                  <a:cubicBezTo>
                    <a:pt x="85791" y="909221"/>
                    <a:pt x="85791" y="909221"/>
                    <a:pt x="85791" y="909221"/>
                  </a:cubicBezTo>
                  <a:cubicBezTo>
                    <a:pt x="85791" y="909221"/>
                    <a:pt x="55512" y="989966"/>
                    <a:pt x="37008" y="1063982"/>
                  </a:cubicBezTo>
                  <a:cubicBezTo>
                    <a:pt x="23550" y="1117812"/>
                    <a:pt x="4206" y="1230518"/>
                    <a:pt x="0" y="1380233"/>
                  </a:cubicBezTo>
                  <a:lnTo>
                    <a:pt x="0" y="2782334"/>
                  </a:lnTo>
                  <a:cubicBezTo>
                    <a:pt x="0" y="2810090"/>
                    <a:pt x="22709" y="2833641"/>
                    <a:pt x="51307" y="2833641"/>
                  </a:cubicBezTo>
                  <a:lnTo>
                    <a:pt x="451667" y="2833641"/>
                  </a:lnTo>
                  <a:cubicBezTo>
                    <a:pt x="479422" y="2833641"/>
                    <a:pt x="502974" y="2810931"/>
                    <a:pt x="502974" y="2782334"/>
                  </a:cubicBezTo>
                  <a:lnTo>
                    <a:pt x="502974" y="2725981"/>
                  </a:lnTo>
                  <a:lnTo>
                    <a:pt x="502974" y="2725981"/>
                  </a:lnTo>
                  <a:lnTo>
                    <a:pt x="502974" y="2613275"/>
                  </a:lnTo>
                  <a:lnTo>
                    <a:pt x="502974" y="2613275"/>
                  </a:lnTo>
                  <a:lnTo>
                    <a:pt x="502974" y="1471912"/>
                  </a:lnTo>
                  <a:cubicBezTo>
                    <a:pt x="502974" y="1466024"/>
                    <a:pt x="502974" y="1460137"/>
                    <a:pt x="502974" y="1453408"/>
                  </a:cubicBezTo>
                  <a:cubicBezTo>
                    <a:pt x="505497" y="1356682"/>
                    <a:pt x="506337" y="1308740"/>
                    <a:pt x="510543" y="1270050"/>
                  </a:cubicBezTo>
                  <a:cubicBezTo>
                    <a:pt x="514749" y="1231359"/>
                    <a:pt x="523160" y="1182576"/>
                    <a:pt x="541664" y="1123700"/>
                  </a:cubicBezTo>
                  <a:cubicBezTo>
                    <a:pt x="589606" y="972303"/>
                    <a:pt x="672033" y="871372"/>
                    <a:pt x="709041" y="826794"/>
                  </a:cubicBezTo>
                  <a:cubicBezTo>
                    <a:pt x="791468" y="729227"/>
                    <a:pt x="874736" y="671192"/>
                    <a:pt x="915950" y="645118"/>
                  </a:cubicBezTo>
                  <a:cubicBezTo>
                    <a:pt x="932771" y="634184"/>
                    <a:pt x="990807" y="598017"/>
                    <a:pt x="1074075" y="565214"/>
                  </a:cubicBezTo>
                  <a:cubicBezTo>
                    <a:pt x="1167436" y="528206"/>
                    <a:pt x="1250705" y="511384"/>
                    <a:pt x="1312104" y="502973"/>
                  </a:cubicBezTo>
                  <a:cubicBezTo>
                    <a:pt x="1317151" y="502973"/>
                    <a:pt x="1321356" y="502973"/>
                    <a:pt x="1326402" y="502973"/>
                  </a:cubicBezTo>
                  <a:lnTo>
                    <a:pt x="1331449" y="502973"/>
                  </a:lnTo>
                  <a:cubicBezTo>
                    <a:pt x="1360046" y="502973"/>
                    <a:pt x="1382756" y="480264"/>
                    <a:pt x="1382756" y="451667"/>
                  </a:cubicBezTo>
                  <a:lnTo>
                    <a:pt x="1382756" y="51307"/>
                  </a:lnTo>
                  <a:cubicBezTo>
                    <a:pt x="1382756" y="51307"/>
                    <a:pt x="1381074" y="24392"/>
                    <a:pt x="1362569" y="10934"/>
                  </a:cubicBezTo>
                  <a:close/>
                </a:path>
              </a:pathLst>
            </a:custGeom>
            <a:grpFill/>
            <a:ln w="84101"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026E7CC-27FD-75E9-7CAD-47382CDAA9C2}"/>
                </a:ext>
              </a:extLst>
            </p:cNvPr>
            <p:cNvSpPr/>
            <p:nvPr/>
          </p:nvSpPr>
          <p:spPr>
            <a:xfrm rot="16200000">
              <a:off x="12300860" y="845826"/>
              <a:ext cx="2823547" cy="3917808"/>
            </a:xfrm>
            <a:custGeom>
              <a:avLst/>
              <a:gdLst>
                <a:gd name="connsiteX0" fmla="*/ 2340760 w 2823547"/>
                <a:gd name="connsiteY0" fmla="*/ 349894 h 3917808"/>
                <a:gd name="connsiteX1" fmla="*/ 1407989 w 2823547"/>
                <a:gd name="connsiteY1" fmla="*/ 0 h 3917808"/>
                <a:gd name="connsiteX2" fmla="*/ 988284 w 2823547"/>
                <a:gd name="connsiteY2" fmla="*/ 63082 h 3917808"/>
                <a:gd name="connsiteX3" fmla="*/ 116071 w 2823547"/>
                <a:gd name="connsiteY3" fmla="*/ 836046 h 3917808"/>
                <a:gd name="connsiteX4" fmla="*/ 116071 w 2823547"/>
                <a:gd name="connsiteY4" fmla="*/ 837728 h 3917808"/>
                <a:gd name="connsiteX5" fmla="*/ 86632 w 2823547"/>
                <a:gd name="connsiteY5" fmla="*/ 910062 h 3917808"/>
                <a:gd name="connsiteX6" fmla="*/ 37849 w 2823547"/>
                <a:gd name="connsiteY6" fmla="*/ 1064823 h 3917808"/>
                <a:gd name="connsiteX7" fmla="*/ 0 w 2823547"/>
                <a:gd name="connsiteY7" fmla="*/ 1381074 h 3917808"/>
                <a:gd name="connsiteX8" fmla="*/ 0 w 2823547"/>
                <a:gd name="connsiteY8" fmla="*/ 3829494 h 3917808"/>
                <a:gd name="connsiteX9" fmla="*/ 0 w 2823547"/>
                <a:gd name="connsiteY9" fmla="*/ 3829494 h 3917808"/>
                <a:gd name="connsiteX10" fmla="*/ 0 w 2823547"/>
                <a:gd name="connsiteY10" fmla="*/ 3829494 h 3917808"/>
                <a:gd name="connsiteX11" fmla="*/ 0 w 2823547"/>
                <a:gd name="connsiteY11" fmla="*/ 3866502 h 3917808"/>
                <a:gd name="connsiteX12" fmla="*/ 51307 w 2823547"/>
                <a:gd name="connsiteY12" fmla="*/ 3917809 h 3917808"/>
                <a:gd name="connsiteX13" fmla="*/ 452508 w 2823547"/>
                <a:gd name="connsiteY13" fmla="*/ 3917809 h 3917808"/>
                <a:gd name="connsiteX14" fmla="*/ 503814 w 2823547"/>
                <a:gd name="connsiteY14" fmla="*/ 3866502 h 3917808"/>
                <a:gd name="connsiteX15" fmla="*/ 503814 w 2823547"/>
                <a:gd name="connsiteY15" fmla="*/ 3741179 h 3917808"/>
                <a:gd name="connsiteX16" fmla="*/ 503814 w 2823547"/>
                <a:gd name="connsiteY16" fmla="*/ 3741179 h 3917808"/>
                <a:gd name="connsiteX17" fmla="*/ 503814 w 2823547"/>
                <a:gd name="connsiteY17" fmla="*/ 1472753 h 3917808"/>
                <a:gd name="connsiteX18" fmla="*/ 503814 w 2823547"/>
                <a:gd name="connsiteY18" fmla="*/ 1454249 h 3917808"/>
                <a:gd name="connsiteX19" fmla="*/ 511384 w 2823547"/>
                <a:gd name="connsiteY19" fmla="*/ 1270891 h 3917808"/>
                <a:gd name="connsiteX20" fmla="*/ 542505 w 2823547"/>
                <a:gd name="connsiteY20" fmla="*/ 1124541 h 3917808"/>
                <a:gd name="connsiteX21" fmla="*/ 1407989 w 2823547"/>
                <a:gd name="connsiteY21" fmla="*/ 502132 h 3917808"/>
                <a:gd name="connsiteX22" fmla="*/ 2321415 w 2823547"/>
                <a:gd name="connsiteY22" fmla="*/ 1415559 h 3917808"/>
                <a:gd name="connsiteX23" fmla="*/ 1407989 w 2823547"/>
                <a:gd name="connsiteY23" fmla="*/ 2328985 h 3917808"/>
                <a:gd name="connsiteX24" fmla="*/ 1339860 w 2823547"/>
                <a:gd name="connsiteY24" fmla="*/ 2325621 h 3917808"/>
                <a:gd name="connsiteX25" fmla="*/ 1106878 w 2823547"/>
                <a:gd name="connsiteY25" fmla="*/ 2279361 h 3917808"/>
                <a:gd name="connsiteX26" fmla="*/ 718293 w 2823547"/>
                <a:gd name="connsiteY26" fmla="*/ 2090956 h 3917808"/>
                <a:gd name="connsiteX27" fmla="*/ 718293 w 2823547"/>
                <a:gd name="connsiteY27" fmla="*/ 2090956 h 3917808"/>
                <a:gd name="connsiteX28" fmla="*/ 684649 w 2823547"/>
                <a:gd name="connsiteY28" fmla="*/ 2091797 h 3917808"/>
                <a:gd name="connsiteX29" fmla="*/ 677079 w 2823547"/>
                <a:gd name="connsiteY29" fmla="*/ 2104413 h 3917808"/>
                <a:gd name="connsiteX30" fmla="*/ 677079 w 2823547"/>
                <a:gd name="connsiteY30" fmla="*/ 2567855 h 3917808"/>
                <a:gd name="connsiteX31" fmla="*/ 681285 w 2823547"/>
                <a:gd name="connsiteY31" fmla="*/ 2579631 h 3917808"/>
                <a:gd name="connsiteX32" fmla="*/ 682126 w 2823547"/>
                <a:gd name="connsiteY32" fmla="*/ 2579631 h 3917808"/>
                <a:gd name="connsiteX33" fmla="*/ 706517 w 2823547"/>
                <a:gd name="connsiteY33" fmla="*/ 2598135 h 3917808"/>
                <a:gd name="connsiteX34" fmla="*/ 1352476 w 2823547"/>
                <a:gd name="connsiteY34" fmla="*/ 2830276 h 3917808"/>
                <a:gd name="connsiteX35" fmla="*/ 1407989 w 2823547"/>
                <a:gd name="connsiteY35" fmla="*/ 2831958 h 3917808"/>
                <a:gd name="connsiteX36" fmla="*/ 1710782 w 2823547"/>
                <a:gd name="connsiteY36" fmla="*/ 2797474 h 3917808"/>
                <a:gd name="connsiteX37" fmla="*/ 2422346 w 2823547"/>
                <a:gd name="connsiteY37" fmla="*/ 2404683 h 3917808"/>
                <a:gd name="connsiteX38" fmla="*/ 2823547 w 2823547"/>
                <a:gd name="connsiteY38" fmla="*/ 1416400 h 3917808"/>
                <a:gd name="connsiteX39" fmla="*/ 2339919 w 2823547"/>
                <a:gd name="connsiteY39" fmla="*/ 350736 h 391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823547" h="3917808">
                  <a:moveTo>
                    <a:pt x="2340760" y="349894"/>
                  </a:moveTo>
                  <a:cubicBezTo>
                    <a:pt x="2286930" y="302793"/>
                    <a:pt x="1932830" y="1682"/>
                    <a:pt x="1407989" y="0"/>
                  </a:cubicBezTo>
                  <a:cubicBezTo>
                    <a:pt x="1325562" y="0"/>
                    <a:pt x="1170801" y="6729"/>
                    <a:pt x="988284" y="63082"/>
                  </a:cubicBezTo>
                  <a:cubicBezTo>
                    <a:pt x="598858" y="184199"/>
                    <a:pt x="280925" y="468488"/>
                    <a:pt x="116071" y="836046"/>
                  </a:cubicBezTo>
                  <a:cubicBezTo>
                    <a:pt x="116071" y="836046"/>
                    <a:pt x="116071" y="836887"/>
                    <a:pt x="116071" y="837728"/>
                  </a:cubicBezTo>
                  <a:cubicBezTo>
                    <a:pt x="110183" y="852027"/>
                    <a:pt x="99249" y="876418"/>
                    <a:pt x="86632" y="910062"/>
                  </a:cubicBezTo>
                  <a:cubicBezTo>
                    <a:pt x="68970" y="956322"/>
                    <a:pt x="52148" y="1007629"/>
                    <a:pt x="37849" y="1064823"/>
                  </a:cubicBezTo>
                  <a:cubicBezTo>
                    <a:pt x="8411" y="1185099"/>
                    <a:pt x="0" y="1293600"/>
                    <a:pt x="0" y="1381074"/>
                  </a:cubicBezTo>
                  <a:lnTo>
                    <a:pt x="0" y="3829494"/>
                  </a:lnTo>
                  <a:lnTo>
                    <a:pt x="0" y="3829494"/>
                  </a:lnTo>
                  <a:cubicBezTo>
                    <a:pt x="0" y="3829494"/>
                    <a:pt x="0" y="3829494"/>
                    <a:pt x="0" y="3829494"/>
                  </a:cubicBezTo>
                  <a:lnTo>
                    <a:pt x="0" y="3866502"/>
                  </a:lnTo>
                  <a:cubicBezTo>
                    <a:pt x="0" y="3895099"/>
                    <a:pt x="22710" y="3917809"/>
                    <a:pt x="51307" y="3917809"/>
                  </a:cubicBezTo>
                  <a:lnTo>
                    <a:pt x="452508" y="3917809"/>
                  </a:lnTo>
                  <a:cubicBezTo>
                    <a:pt x="481105" y="3917809"/>
                    <a:pt x="503814" y="3895099"/>
                    <a:pt x="503814" y="3866502"/>
                  </a:cubicBezTo>
                  <a:lnTo>
                    <a:pt x="503814" y="3741179"/>
                  </a:lnTo>
                  <a:lnTo>
                    <a:pt x="503814" y="3741179"/>
                  </a:lnTo>
                  <a:lnTo>
                    <a:pt x="503814" y="1472753"/>
                  </a:lnTo>
                  <a:cubicBezTo>
                    <a:pt x="503814" y="1466865"/>
                    <a:pt x="503814" y="1460978"/>
                    <a:pt x="503814" y="1454249"/>
                  </a:cubicBezTo>
                  <a:cubicBezTo>
                    <a:pt x="506338" y="1357523"/>
                    <a:pt x="507179" y="1308740"/>
                    <a:pt x="511384" y="1270891"/>
                  </a:cubicBezTo>
                  <a:cubicBezTo>
                    <a:pt x="515590" y="1232200"/>
                    <a:pt x="524001" y="1182576"/>
                    <a:pt x="542505" y="1124541"/>
                  </a:cubicBezTo>
                  <a:cubicBezTo>
                    <a:pt x="663622" y="762871"/>
                    <a:pt x="1005105" y="502132"/>
                    <a:pt x="1407989" y="502132"/>
                  </a:cubicBezTo>
                  <a:cubicBezTo>
                    <a:pt x="1912644" y="502132"/>
                    <a:pt x="2321415" y="910903"/>
                    <a:pt x="2321415" y="1415559"/>
                  </a:cubicBezTo>
                  <a:cubicBezTo>
                    <a:pt x="2321415" y="1920214"/>
                    <a:pt x="1912644" y="2328985"/>
                    <a:pt x="1407989" y="2328985"/>
                  </a:cubicBezTo>
                  <a:cubicBezTo>
                    <a:pt x="1374345" y="2328985"/>
                    <a:pt x="1339860" y="2325621"/>
                    <a:pt x="1339860" y="2325621"/>
                  </a:cubicBezTo>
                  <a:cubicBezTo>
                    <a:pt x="1312104" y="2323097"/>
                    <a:pt x="1222948" y="2314687"/>
                    <a:pt x="1106878" y="2279361"/>
                  </a:cubicBezTo>
                  <a:cubicBezTo>
                    <a:pt x="883988" y="2211232"/>
                    <a:pt x="720816" y="2092638"/>
                    <a:pt x="718293" y="2090956"/>
                  </a:cubicBezTo>
                  <a:cubicBezTo>
                    <a:pt x="718293" y="2090956"/>
                    <a:pt x="718293" y="2090956"/>
                    <a:pt x="718293" y="2090956"/>
                  </a:cubicBezTo>
                  <a:cubicBezTo>
                    <a:pt x="709882" y="2084227"/>
                    <a:pt x="694742" y="2084227"/>
                    <a:pt x="684649" y="2091797"/>
                  </a:cubicBezTo>
                  <a:cubicBezTo>
                    <a:pt x="679603" y="2096002"/>
                    <a:pt x="677920" y="2101049"/>
                    <a:pt x="677079" y="2104413"/>
                  </a:cubicBezTo>
                  <a:lnTo>
                    <a:pt x="677079" y="2567855"/>
                  </a:lnTo>
                  <a:cubicBezTo>
                    <a:pt x="677079" y="2572061"/>
                    <a:pt x="678762" y="2576266"/>
                    <a:pt x="681285" y="2579631"/>
                  </a:cubicBezTo>
                  <a:lnTo>
                    <a:pt x="682126" y="2579631"/>
                  </a:lnTo>
                  <a:cubicBezTo>
                    <a:pt x="682126" y="2579631"/>
                    <a:pt x="706517" y="2598135"/>
                    <a:pt x="706517" y="2598135"/>
                  </a:cubicBezTo>
                  <a:cubicBezTo>
                    <a:pt x="827635" y="2682244"/>
                    <a:pt x="1053048" y="2810931"/>
                    <a:pt x="1352476" y="2830276"/>
                  </a:cubicBezTo>
                  <a:cubicBezTo>
                    <a:pt x="1363411" y="2830276"/>
                    <a:pt x="1383597" y="2831958"/>
                    <a:pt x="1407989" y="2831958"/>
                  </a:cubicBezTo>
                  <a:cubicBezTo>
                    <a:pt x="1444156" y="2831958"/>
                    <a:pt x="1558544" y="2831958"/>
                    <a:pt x="1710782" y="2797474"/>
                  </a:cubicBezTo>
                  <a:cubicBezTo>
                    <a:pt x="1804143" y="2776446"/>
                    <a:pt x="2137216" y="2695701"/>
                    <a:pt x="2422346" y="2404683"/>
                  </a:cubicBezTo>
                  <a:cubicBezTo>
                    <a:pt x="2815977" y="2002641"/>
                    <a:pt x="2823547" y="1497145"/>
                    <a:pt x="2823547" y="1416400"/>
                  </a:cubicBezTo>
                  <a:cubicBezTo>
                    <a:pt x="2823547" y="1339019"/>
                    <a:pt x="2813454" y="765394"/>
                    <a:pt x="2339919" y="350736"/>
                  </a:cubicBezTo>
                  <a:close/>
                </a:path>
              </a:pathLst>
            </a:custGeom>
            <a:grpFill/>
            <a:ln w="84101" cap="flat">
              <a:noFill/>
              <a:prstDash val="solid"/>
              <a:miter/>
            </a:ln>
          </p:spPr>
          <p:txBody>
            <a:bodyPr rtlCol="0" anchor="ctr"/>
            <a:lstStyle/>
            <a:p>
              <a:endParaRPr lang="en-US"/>
            </a:p>
          </p:txBody>
        </p:sp>
      </p:grpSp>
    </p:spTree>
    <p:extLst>
      <p:ext uri="{BB962C8B-B14F-4D97-AF65-F5344CB8AC3E}">
        <p14:creationId xmlns:p14="http://schemas.microsoft.com/office/powerpoint/2010/main" val="2516716706"/>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For screenshot and models - background image">
    <p:spTree>
      <p:nvGrpSpPr>
        <p:cNvPr id="1" name=""/>
        <p:cNvGrpSpPr/>
        <p:nvPr/>
      </p:nvGrpSpPr>
      <p:grpSpPr>
        <a:xfrm>
          <a:off x="0" y="0"/>
          <a:ext cx="0" cy="0"/>
          <a:chOff x="0" y="0"/>
          <a:chExt cx="0" cy="0"/>
        </a:xfrm>
      </p:grpSpPr>
      <p:pic>
        <p:nvPicPr>
          <p:cNvPr id="4" name="Picture 3" descr="A field of green plants with mountains in the background&#10;&#10;AI-generated content may be incorrect.">
            <a:extLst>
              <a:ext uri="{FF2B5EF4-FFF2-40B4-BE49-F238E27FC236}">
                <a16:creationId xmlns:a16="http://schemas.microsoft.com/office/drawing/2014/main" id="{F8B77E77-2787-51E1-94B1-21BEC9CC97C3}"/>
              </a:ext>
            </a:extLst>
          </p:cNvPr>
          <p:cNvPicPr>
            <a:picLocks noChangeAspect="1"/>
          </p:cNvPicPr>
          <p:nvPr userDrawn="1"/>
        </p:nvPicPr>
        <p:blipFill>
          <a:blip r:embed="rId2">
            <a:alphaModFix amt="77000"/>
            <a:extLst>
              <a:ext uri="{28A0092B-C50C-407E-A947-70E740481C1C}">
                <a14:useLocalDpi xmlns:a14="http://schemas.microsoft.com/office/drawing/2010/main"/>
              </a:ext>
            </a:extLst>
          </a:blip>
          <a:srcRect l="44366" t="2453" r="851" b="946"/>
          <a:stretch>
            <a:fillRect/>
          </a:stretch>
        </p:blipFill>
        <p:spPr>
          <a:xfrm>
            <a:off x="3773713" y="1159"/>
            <a:ext cx="8418287" cy="6858000"/>
          </a:xfrm>
          <a:prstGeom prst="rect">
            <a:avLst/>
          </a:prstGeom>
        </p:spPr>
      </p:pic>
      <p:sp>
        <p:nvSpPr>
          <p:cNvPr id="7" name="Rectangle 6">
            <a:extLst>
              <a:ext uri="{FF2B5EF4-FFF2-40B4-BE49-F238E27FC236}">
                <a16:creationId xmlns:a16="http://schemas.microsoft.com/office/drawing/2014/main" id="{F84A2134-8AB2-CB23-3E9D-C2F335E11958}"/>
              </a:ext>
            </a:extLst>
          </p:cNvPr>
          <p:cNvSpPr/>
          <p:nvPr userDrawn="1"/>
        </p:nvSpPr>
        <p:spPr>
          <a:xfrm>
            <a:off x="3235234" y="-2965"/>
            <a:ext cx="8955314" cy="6874319"/>
          </a:xfrm>
          <a:prstGeom prst="rect">
            <a:avLst/>
          </a:prstGeom>
          <a:solidFill>
            <a:schemeClr val="tx2">
              <a:lumMod val="75000"/>
              <a:alpha val="5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FAC06B1-321C-32E7-7E7E-9C750C647409}"/>
              </a:ext>
            </a:extLst>
          </p:cNvPr>
          <p:cNvSpPr/>
          <p:nvPr userDrawn="1"/>
        </p:nvSpPr>
        <p:spPr>
          <a:xfrm>
            <a:off x="-1" y="-1"/>
            <a:ext cx="3792241" cy="68743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ED5AEC7B-7D9A-4F3E-40BD-0161A3974342}"/>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C2AE158A-E631-08C7-60CE-5EDDF8DB194C}"/>
              </a:ext>
            </a:extLst>
          </p:cNvPr>
          <p:cNvSpPr>
            <a:spLocks noGrp="1"/>
          </p:cNvSpPr>
          <p:nvPr>
            <p:ph idx="1" hasCustomPrompt="1"/>
          </p:nvPr>
        </p:nvSpPr>
        <p:spPr>
          <a:xfrm>
            <a:off x="510266" y="2419642"/>
            <a:ext cx="2741982" cy="3449451"/>
          </a:xfrm>
          <a:prstGeom prst="rect">
            <a:avLst/>
          </a:prstGeom>
        </p:spPr>
        <p:txBody>
          <a:bodyPr vert="horz" lIns="0" tIns="45720" rIns="0" bIns="45720" rtlCol="0">
            <a:noAutofit/>
          </a:bodyPr>
          <a:lstStyle>
            <a:lvl1pPr>
              <a:defRPr>
                <a:solidFill>
                  <a:schemeClr val="bg2"/>
                </a:solidFill>
              </a:defRPr>
            </a:lvl1pPr>
            <a:lvl2pPr>
              <a:buClr>
                <a:schemeClr val="bg1"/>
              </a:buClr>
              <a:defRPr>
                <a:solidFill>
                  <a:schemeClr val="bg2"/>
                </a:solidFill>
              </a:defRPr>
            </a:lvl2pPr>
            <a:lvl3pPr>
              <a:buClr>
                <a:schemeClr val="bg1"/>
              </a:buClr>
              <a:defRPr>
                <a:solidFill>
                  <a:schemeClr val="bg2"/>
                </a:solidFill>
              </a:defRPr>
            </a:lvl3pPr>
            <a:lvl4pPr>
              <a:buClr>
                <a:schemeClr val="bg1"/>
              </a:buClr>
              <a:defRPr>
                <a:solidFill>
                  <a:schemeClr val="bg2"/>
                </a:solidFill>
              </a:defRPr>
            </a:lvl4pPr>
            <a:lvl5pPr>
              <a:buClr>
                <a:schemeClr val="bg1"/>
              </a:buCl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1">
            <a:extLst>
              <a:ext uri="{FF2B5EF4-FFF2-40B4-BE49-F238E27FC236}">
                <a16:creationId xmlns:a16="http://schemas.microsoft.com/office/drawing/2014/main" id="{9BD41C9E-1899-EAF8-6124-F74BBC942F9F}"/>
              </a:ext>
            </a:extLst>
          </p:cNvPr>
          <p:cNvSpPr>
            <a:spLocks noGrp="1"/>
          </p:cNvSpPr>
          <p:nvPr>
            <p:ph type="title" hasCustomPrompt="1"/>
          </p:nvPr>
        </p:nvSpPr>
        <p:spPr>
          <a:xfrm>
            <a:off x="510266" y="649240"/>
            <a:ext cx="2741982" cy="1524243"/>
          </a:xfrm>
          <a:prstGeom prst="rect">
            <a:avLst/>
          </a:prstGeom>
        </p:spPr>
        <p:txBody>
          <a:bodyPr vert="horz" lIns="91440" tIns="45720" rIns="91440" bIns="45720" rtlCol="0" anchor="t">
            <a:noAutofit/>
          </a:bodyPr>
          <a:lstStyle>
            <a:lvl1pPr>
              <a:defRPr>
                <a:solidFill>
                  <a:schemeClr val="bg2"/>
                </a:solidFill>
              </a:defRPr>
            </a:lvl1pPr>
          </a:lstStyle>
          <a:p>
            <a:r>
              <a:rPr lang="en-US"/>
              <a:t>Click to add title</a:t>
            </a:r>
          </a:p>
        </p:txBody>
      </p:sp>
      <p:grpSp>
        <p:nvGrpSpPr>
          <p:cNvPr id="26" name="Group 25">
            <a:extLst>
              <a:ext uri="{FF2B5EF4-FFF2-40B4-BE49-F238E27FC236}">
                <a16:creationId xmlns:a16="http://schemas.microsoft.com/office/drawing/2014/main" id="{620C1D33-41D9-D8C6-9DF9-C162D9BEE266}"/>
              </a:ext>
            </a:extLst>
          </p:cNvPr>
          <p:cNvGrpSpPr/>
          <p:nvPr userDrawn="1"/>
        </p:nvGrpSpPr>
        <p:grpSpPr>
          <a:xfrm>
            <a:off x="10804274" y="6514708"/>
            <a:ext cx="369985" cy="256978"/>
            <a:chOff x="10149255" y="6501990"/>
            <a:chExt cx="480744" cy="333907"/>
          </a:xfrm>
          <a:solidFill>
            <a:schemeClr val="bg1"/>
          </a:solidFill>
        </p:grpSpPr>
        <p:sp>
          <p:nvSpPr>
            <p:cNvPr id="27" name="Freeform: Shape 26">
              <a:extLst>
                <a:ext uri="{FF2B5EF4-FFF2-40B4-BE49-F238E27FC236}">
                  <a16:creationId xmlns:a16="http://schemas.microsoft.com/office/drawing/2014/main" id="{7259D232-FF49-7F9A-4410-AF771188249A}"/>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grpFill/>
            <a:ln w="5412" cap="flat">
              <a:noFill/>
              <a:prstDash val="solid"/>
              <a:miter/>
            </a:ln>
          </p:spPr>
          <p:txBody>
            <a:bodyPr rtlCol="0" anchor="ctr"/>
            <a:lstStyle/>
            <a:p>
              <a:endParaRPr lang="en-US"/>
            </a:p>
          </p:txBody>
        </p:sp>
        <p:grpSp>
          <p:nvGrpSpPr>
            <p:cNvPr id="28" name="Graphic 1">
              <a:extLst>
                <a:ext uri="{FF2B5EF4-FFF2-40B4-BE49-F238E27FC236}">
                  <a16:creationId xmlns:a16="http://schemas.microsoft.com/office/drawing/2014/main" id="{6017AF9F-E4E5-9836-4864-B9370227A002}"/>
                </a:ext>
              </a:extLst>
            </p:cNvPr>
            <p:cNvGrpSpPr/>
            <p:nvPr/>
          </p:nvGrpSpPr>
          <p:grpSpPr>
            <a:xfrm>
              <a:off x="10193918" y="6627451"/>
              <a:ext cx="91567" cy="91768"/>
              <a:chOff x="10193918" y="6627451"/>
              <a:chExt cx="91567" cy="91768"/>
            </a:xfrm>
            <a:grpFill/>
          </p:grpSpPr>
          <p:grpSp>
            <p:nvGrpSpPr>
              <p:cNvPr id="31" name="Graphic 1">
                <a:extLst>
                  <a:ext uri="{FF2B5EF4-FFF2-40B4-BE49-F238E27FC236}">
                    <a16:creationId xmlns:a16="http://schemas.microsoft.com/office/drawing/2014/main" id="{4210ED25-9E6F-616E-7626-0D6EBCC055DC}"/>
                  </a:ext>
                </a:extLst>
              </p:cNvPr>
              <p:cNvGrpSpPr/>
              <p:nvPr/>
            </p:nvGrpSpPr>
            <p:grpSpPr>
              <a:xfrm>
                <a:off x="10201883" y="6627451"/>
                <a:ext cx="83602" cy="91768"/>
                <a:chOff x="10201883" y="6627451"/>
                <a:chExt cx="83602" cy="91768"/>
              </a:xfrm>
              <a:grpFill/>
            </p:grpSpPr>
            <p:sp>
              <p:nvSpPr>
                <p:cNvPr id="33" name="Freeform: Shape 32">
                  <a:extLst>
                    <a:ext uri="{FF2B5EF4-FFF2-40B4-BE49-F238E27FC236}">
                      <a16:creationId xmlns:a16="http://schemas.microsoft.com/office/drawing/2014/main" id="{10DB15A9-26AF-B1AF-63F9-C70FFE0766A4}"/>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grpFill/>
                <a:ln w="5412"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E1A1625A-CEEA-9F07-136D-9DD1CBB13E6C}"/>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grpFill/>
                <a:ln w="5412" cap="flat">
                  <a:noFill/>
                  <a:prstDash val="solid"/>
                  <a:miter/>
                </a:ln>
              </p:spPr>
              <p:txBody>
                <a:bodyPr rtlCol="0" anchor="ctr"/>
                <a:lstStyle/>
                <a:p>
                  <a:endParaRPr lang="en-US"/>
                </a:p>
              </p:txBody>
            </p:sp>
          </p:grpSp>
          <p:sp>
            <p:nvSpPr>
              <p:cNvPr id="32" name="Freeform: Shape 31">
                <a:extLst>
                  <a:ext uri="{FF2B5EF4-FFF2-40B4-BE49-F238E27FC236}">
                    <a16:creationId xmlns:a16="http://schemas.microsoft.com/office/drawing/2014/main" id="{C6032303-E5C0-213A-0EE9-2F79C3E9A275}"/>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grpFill/>
              <a:ln w="5412" cap="flat">
                <a:noFill/>
                <a:prstDash val="solid"/>
                <a:miter/>
              </a:ln>
            </p:spPr>
            <p:txBody>
              <a:bodyPr rtlCol="0" anchor="ctr"/>
              <a:lstStyle/>
              <a:p>
                <a:endParaRPr lang="en-US"/>
              </a:p>
            </p:txBody>
          </p:sp>
        </p:grpSp>
        <p:sp>
          <p:nvSpPr>
            <p:cNvPr id="29" name="Freeform: Shape 28">
              <a:extLst>
                <a:ext uri="{FF2B5EF4-FFF2-40B4-BE49-F238E27FC236}">
                  <a16:creationId xmlns:a16="http://schemas.microsoft.com/office/drawing/2014/main" id="{A678EC8F-123A-ACB6-AF3E-74B3C6D0A34A}"/>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grpFill/>
            <a:ln w="5412"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936CA650-4085-0880-5E88-39EADA8F4156}"/>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grpFill/>
            <a:ln w="5412" cap="flat">
              <a:noFill/>
              <a:prstDash val="solid"/>
              <a:miter/>
            </a:ln>
          </p:spPr>
          <p:txBody>
            <a:bodyPr rtlCol="0" anchor="ctr"/>
            <a:lstStyle/>
            <a:p>
              <a:endParaRPr lang="en-US"/>
            </a:p>
          </p:txBody>
        </p:sp>
      </p:grpSp>
      <p:sp>
        <p:nvSpPr>
          <p:cNvPr id="35" name="Slide Number Placeholder 5">
            <a:extLst>
              <a:ext uri="{FF2B5EF4-FFF2-40B4-BE49-F238E27FC236}">
                <a16:creationId xmlns:a16="http://schemas.microsoft.com/office/drawing/2014/main" id="{A157466F-98F3-B885-8669-B8A561692B11}"/>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solidFill>
              </a:defRPr>
            </a:lvl1pPr>
          </a:lstStyle>
          <a:p>
            <a:r>
              <a:rPr lang="en-US"/>
              <a:t>| </a:t>
            </a:r>
            <a:fld id="{7F7C0121-6D0C-4809-96B7-8FF0F83D4188}" type="slidenum">
              <a:rPr lang="en-US" smtClean="0"/>
              <a:pPr/>
              <a:t>‹#›</a:t>
            </a:fld>
            <a:endParaRPr lang="en-US"/>
          </a:p>
        </p:txBody>
      </p:sp>
    </p:spTree>
    <p:extLst>
      <p:ext uri="{BB962C8B-B14F-4D97-AF65-F5344CB8AC3E}">
        <p14:creationId xmlns:p14="http://schemas.microsoft.com/office/powerpoint/2010/main" val="18631369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dark gray background">
    <p:bg>
      <p:bgRef idx="1001">
        <a:schemeClr val="bg2"/>
      </p:bgRef>
    </p:bg>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A9EEEA5E-8B3C-0C3F-0398-D00E1EA7D673}"/>
              </a:ext>
            </a:extLst>
          </p:cNvPr>
          <p:cNvSpPr>
            <a:spLocks noGrp="1"/>
          </p:cNvSpPr>
          <p:nvPr>
            <p:ph idx="1" hasCustomPrompt="1"/>
          </p:nvPr>
        </p:nvSpPr>
        <p:spPr>
          <a:xfrm>
            <a:off x="501720" y="1674342"/>
            <a:ext cx="11189877" cy="4194752"/>
          </a:xfrm>
          <a:prstGeom prst="rect">
            <a:avLst/>
          </a:prstGeom>
        </p:spPr>
        <p:txBody>
          <a:bodyPr vert="horz" lIns="0" tIns="45720" rIns="0" bIns="45720" rtlCol="0">
            <a:noAutofit/>
          </a:bodyPr>
          <a:lstStyle>
            <a:lvl2pPr marL="486918" indent="-285750">
              <a:buClr>
                <a:schemeClr val="tx1"/>
              </a:buClr>
              <a:buFont typeface="Arial" panose="020B0604020202020204" pitchFamily="34" charset="0"/>
              <a:buChar char="•"/>
              <a:defRPr/>
            </a:lvl2pPr>
            <a:lvl3pPr>
              <a:buClr>
                <a:schemeClr val="tx1"/>
              </a:buClr>
              <a:defRPr/>
            </a:lvl3pPr>
            <a:lvl4pPr>
              <a:buClr>
                <a:schemeClr val="tx1"/>
              </a:buClr>
              <a:defRPr/>
            </a:lvl4pPr>
            <a:lvl5pPr>
              <a:buClr>
                <a:schemeClr val="tx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Placeholder 1">
            <a:extLst>
              <a:ext uri="{FF2B5EF4-FFF2-40B4-BE49-F238E27FC236}">
                <a16:creationId xmlns:a16="http://schemas.microsoft.com/office/drawing/2014/main" id="{FD133790-2245-2098-0DE8-432A7921C7EA}"/>
              </a:ext>
            </a:extLst>
          </p:cNvPr>
          <p:cNvSpPr>
            <a:spLocks noGrp="1"/>
          </p:cNvSpPr>
          <p:nvPr>
            <p:ph type="title" hasCustomPrompt="1"/>
          </p:nvPr>
        </p:nvSpPr>
        <p:spPr>
          <a:xfrm>
            <a:off x="501720" y="661869"/>
            <a:ext cx="11189877" cy="889129"/>
          </a:xfrm>
          <a:prstGeom prst="rect">
            <a:avLst/>
          </a:prstGeom>
        </p:spPr>
        <p:txBody>
          <a:bodyPr vert="horz" lIns="0" tIns="45720" rIns="91440" bIns="45720" rtlCol="0" anchor="t">
            <a:noAutofit/>
          </a:bodyPr>
          <a:lstStyle>
            <a:lvl1pPr>
              <a:defRPr>
                <a:solidFill>
                  <a:schemeClr val="tx1"/>
                </a:solidFill>
              </a:defRPr>
            </a:lvl1pPr>
          </a:lstStyle>
          <a:p>
            <a:r>
              <a:rPr lang="en-US"/>
              <a:t>Click to add title</a:t>
            </a:r>
          </a:p>
        </p:txBody>
      </p:sp>
      <p:cxnSp>
        <p:nvCxnSpPr>
          <p:cNvPr id="40" name="Straight Connector 39">
            <a:extLst>
              <a:ext uri="{FF2B5EF4-FFF2-40B4-BE49-F238E27FC236}">
                <a16:creationId xmlns:a16="http://schemas.microsoft.com/office/drawing/2014/main" id="{E0B675BF-A78A-5840-16B1-BF07E9C0EDA2}"/>
              </a:ext>
            </a:extLst>
          </p:cNvPr>
          <p:cNvCxnSpPr>
            <a:cxnSpLocks/>
          </p:cNvCxnSpPr>
          <p:nvPr userDrawn="1"/>
        </p:nvCxnSpPr>
        <p:spPr>
          <a:xfrm>
            <a:off x="500403" y="6391642"/>
            <a:ext cx="111911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86296CA8-39A0-AA44-B2C8-35A178C3358C}"/>
              </a:ext>
            </a:extLst>
          </p:cNvPr>
          <p:cNvGrpSpPr/>
          <p:nvPr userDrawn="1"/>
        </p:nvGrpSpPr>
        <p:grpSpPr>
          <a:xfrm>
            <a:off x="10804274" y="6514708"/>
            <a:ext cx="369985" cy="256978"/>
            <a:chOff x="10149255" y="6501990"/>
            <a:chExt cx="480744" cy="333907"/>
          </a:xfrm>
          <a:solidFill>
            <a:schemeClr val="tx1"/>
          </a:solidFill>
        </p:grpSpPr>
        <p:sp>
          <p:nvSpPr>
            <p:cNvPr id="3" name="Freeform: Shape 2">
              <a:extLst>
                <a:ext uri="{FF2B5EF4-FFF2-40B4-BE49-F238E27FC236}">
                  <a16:creationId xmlns:a16="http://schemas.microsoft.com/office/drawing/2014/main" id="{9886BFE1-8094-8791-F946-29AC2C761EDA}"/>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grpFill/>
            <a:ln w="5412" cap="flat">
              <a:noFill/>
              <a:prstDash val="solid"/>
              <a:miter/>
            </a:ln>
          </p:spPr>
          <p:txBody>
            <a:bodyPr rtlCol="0" anchor="ctr"/>
            <a:lstStyle/>
            <a:p>
              <a:endParaRPr lang="en-US">
                <a:solidFill>
                  <a:schemeClr val="tx1"/>
                </a:solidFill>
              </a:endParaRPr>
            </a:p>
          </p:txBody>
        </p:sp>
        <p:grpSp>
          <p:nvGrpSpPr>
            <p:cNvPr id="4" name="Graphic 1">
              <a:extLst>
                <a:ext uri="{FF2B5EF4-FFF2-40B4-BE49-F238E27FC236}">
                  <a16:creationId xmlns:a16="http://schemas.microsoft.com/office/drawing/2014/main" id="{E0B812B6-1EA3-BA25-55E6-E84804AE2079}"/>
                </a:ext>
              </a:extLst>
            </p:cNvPr>
            <p:cNvGrpSpPr/>
            <p:nvPr/>
          </p:nvGrpSpPr>
          <p:grpSpPr>
            <a:xfrm>
              <a:off x="10193918" y="6627451"/>
              <a:ext cx="91567" cy="91768"/>
              <a:chOff x="10193918" y="6627451"/>
              <a:chExt cx="91567" cy="91768"/>
            </a:xfrm>
            <a:grpFill/>
          </p:grpSpPr>
          <p:grpSp>
            <p:nvGrpSpPr>
              <p:cNvPr id="8" name="Graphic 1">
                <a:extLst>
                  <a:ext uri="{FF2B5EF4-FFF2-40B4-BE49-F238E27FC236}">
                    <a16:creationId xmlns:a16="http://schemas.microsoft.com/office/drawing/2014/main" id="{457C77B1-1A89-1142-6469-03176E2E7D2D}"/>
                  </a:ext>
                </a:extLst>
              </p:cNvPr>
              <p:cNvGrpSpPr/>
              <p:nvPr/>
            </p:nvGrpSpPr>
            <p:grpSpPr>
              <a:xfrm>
                <a:off x="10201883" y="6627451"/>
                <a:ext cx="83602" cy="91768"/>
                <a:chOff x="10201883" y="6627451"/>
                <a:chExt cx="83602" cy="91768"/>
              </a:xfrm>
              <a:grpFill/>
            </p:grpSpPr>
            <p:sp>
              <p:nvSpPr>
                <p:cNvPr id="10" name="Freeform: Shape 9">
                  <a:extLst>
                    <a:ext uri="{FF2B5EF4-FFF2-40B4-BE49-F238E27FC236}">
                      <a16:creationId xmlns:a16="http://schemas.microsoft.com/office/drawing/2014/main" id="{B909C3C1-8074-E3B3-3C31-6A9B313D2FA4}"/>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grpFill/>
                <a:ln w="5412" cap="flat">
                  <a:noFill/>
                  <a:prstDash val="solid"/>
                  <a:miter/>
                </a:ln>
              </p:spPr>
              <p:txBody>
                <a:bodyPr rtlCol="0" anchor="ctr"/>
                <a:lstStyle/>
                <a:p>
                  <a:endParaRPr lang="en-US">
                    <a:solidFill>
                      <a:schemeClr val="tx1"/>
                    </a:solidFill>
                  </a:endParaRPr>
                </a:p>
              </p:txBody>
            </p:sp>
            <p:sp>
              <p:nvSpPr>
                <p:cNvPr id="11" name="Freeform: Shape 10">
                  <a:extLst>
                    <a:ext uri="{FF2B5EF4-FFF2-40B4-BE49-F238E27FC236}">
                      <a16:creationId xmlns:a16="http://schemas.microsoft.com/office/drawing/2014/main" id="{CC2D6986-C69D-BA46-5170-17A244AE1E27}"/>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grpFill/>
                <a:ln w="5412" cap="flat">
                  <a:noFill/>
                  <a:prstDash val="solid"/>
                  <a:miter/>
                </a:ln>
              </p:spPr>
              <p:txBody>
                <a:bodyPr rtlCol="0" anchor="ctr"/>
                <a:lstStyle/>
                <a:p>
                  <a:endParaRPr lang="en-US">
                    <a:solidFill>
                      <a:schemeClr val="tx1"/>
                    </a:solidFill>
                  </a:endParaRPr>
                </a:p>
              </p:txBody>
            </p:sp>
          </p:grpSp>
          <p:sp>
            <p:nvSpPr>
              <p:cNvPr id="9" name="Freeform: Shape 8">
                <a:extLst>
                  <a:ext uri="{FF2B5EF4-FFF2-40B4-BE49-F238E27FC236}">
                    <a16:creationId xmlns:a16="http://schemas.microsoft.com/office/drawing/2014/main" id="{D65544D8-5006-8A26-9D2C-57E754716CC1}"/>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grpFill/>
              <a:ln w="5412" cap="flat">
                <a:noFill/>
                <a:prstDash val="solid"/>
                <a:miter/>
              </a:ln>
            </p:spPr>
            <p:txBody>
              <a:bodyPr rtlCol="0" anchor="ctr"/>
              <a:lstStyle/>
              <a:p>
                <a:endParaRPr lang="en-US">
                  <a:solidFill>
                    <a:schemeClr val="tx1"/>
                  </a:solidFill>
                </a:endParaRPr>
              </a:p>
            </p:txBody>
          </p:sp>
        </p:grpSp>
        <p:sp>
          <p:nvSpPr>
            <p:cNvPr id="6" name="Freeform: Shape 5">
              <a:extLst>
                <a:ext uri="{FF2B5EF4-FFF2-40B4-BE49-F238E27FC236}">
                  <a16:creationId xmlns:a16="http://schemas.microsoft.com/office/drawing/2014/main" id="{E4A4D6CC-EBA6-02DD-873C-5F53F849F27D}"/>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grpFill/>
            <a:ln w="5412" cap="flat">
              <a:noFill/>
              <a:prstDash val="solid"/>
              <a:miter/>
            </a:ln>
          </p:spPr>
          <p:txBody>
            <a:bodyPr rtlCol="0" anchor="ctr"/>
            <a:lstStyle/>
            <a:p>
              <a:endParaRPr lang="en-US">
                <a:solidFill>
                  <a:schemeClr val="tx1"/>
                </a:solidFill>
              </a:endParaRPr>
            </a:p>
          </p:txBody>
        </p:sp>
        <p:sp>
          <p:nvSpPr>
            <p:cNvPr id="7" name="Freeform: Shape 6">
              <a:extLst>
                <a:ext uri="{FF2B5EF4-FFF2-40B4-BE49-F238E27FC236}">
                  <a16:creationId xmlns:a16="http://schemas.microsoft.com/office/drawing/2014/main" id="{7A94FEE7-A4E5-724F-A822-BAA5B9FE9CF2}"/>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grpFill/>
            <a:ln w="5412" cap="flat">
              <a:noFill/>
              <a:prstDash val="solid"/>
              <a:miter/>
            </a:ln>
          </p:spPr>
          <p:txBody>
            <a:bodyPr rtlCol="0" anchor="ctr"/>
            <a:lstStyle/>
            <a:p>
              <a:endParaRPr lang="en-US">
                <a:solidFill>
                  <a:schemeClr val="tx1"/>
                </a:solidFill>
              </a:endParaRPr>
            </a:p>
          </p:txBody>
        </p:sp>
      </p:grpSp>
      <p:sp>
        <p:nvSpPr>
          <p:cNvPr id="12" name="Slide Number Placeholder 5">
            <a:extLst>
              <a:ext uri="{FF2B5EF4-FFF2-40B4-BE49-F238E27FC236}">
                <a16:creationId xmlns:a16="http://schemas.microsoft.com/office/drawing/2014/main" id="{3E29767B-FD54-A028-B7F5-74288B2ACE8B}"/>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tx1"/>
                </a:solidFill>
              </a:defRPr>
            </a:lvl1pPr>
          </a:lstStyle>
          <a:p>
            <a:r>
              <a:rPr lang="en-US"/>
              <a:t>| </a:t>
            </a:r>
            <a:fld id="{7F7C0121-6D0C-4809-96B7-8FF0F83D4188}" type="slidenum">
              <a:rPr lang="en-US" smtClean="0"/>
              <a:pPr/>
              <a:t>‹#›</a:t>
            </a:fld>
            <a:endParaRPr lang="en-US"/>
          </a:p>
        </p:txBody>
      </p:sp>
    </p:spTree>
    <p:extLst>
      <p:ext uri="{BB962C8B-B14F-4D97-AF65-F5344CB8AC3E}">
        <p14:creationId xmlns:p14="http://schemas.microsoft.com/office/powerpoint/2010/main" val="4172045402"/>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dark blue background">
    <p:bg>
      <p:bgRef idx="1001">
        <a:schemeClr val="bg2"/>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84E217-7AC6-FD53-9F50-8026CE64539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2">
            <a:extLst>
              <a:ext uri="{FF2B5EF4-FFF2-40B4-BE49-F238E27FC236}">
                <a16:creationId xmlns:a16="http://schemas.microsoft.com/office/drawing/2014/main" id="{E7C4A27E-99CB-183E-4BFB-AB28A03C862A}"/>
              </a:ext>
            </a:extLst>
          </p:cNvPr>
          <p:cNvSpPr>
            <a:spLocks noGrp="1"/>
          </p:cNvSpPr>
          <p:nvPr>
            <p:ph idx="1" hasCustomPrompt="1"/>
          </p:nvPr>
        </p:nvSpPr>
        <p:spPr>
          <a:xfrm>
            <a:off x="501720" y="1674342"/>
            <a:ext cx="11189877" cy="4194752"/>
          </a:xfrm>
          <a:prstGeom prst="rect">
            <a:avLst/>
          </a:prstGeom>
        </p:spPr>
        <p:txBody>
          <a:bodyPr vert="horz" lIns="0" tIns="45720" rIns="0" bIns="45720" rtlCol="0">
            <a:noAutofit/>
          </a:bodyPr>
          <a:lstStyle>
            <a:lvl2pPr marL="486918" indent="-285750">
              <a:buClr>
                <a:schemeClr val="tx1"/>
              </a:buClr>
              <a:buFont typeface="Arial" panose="020B0604020202020204" pitchFamily="34" charset="0"/>
              <a:buChar char="•"/>
              <a:defRPr/>
            </a:lvl2pPr>
            <a:lvl3pPr>
              <a:buClr>
                <a:schemeClr val="tx1"/>
              </a:buClr>
              <a:defRPr/>
            </a:lvl3pPr>
            <a:lvl4pPr>
              <a:buClr>
                <a:schemeClr val="tx1"/>
              </a:buClr>
              <a:defRPr/>
            </a:lvl4pPr>
            <a:lvl5pPr>
              <a:buClr>
                <a:schemeClr val="tx1"/>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Placeholder 1">
            <a:extLst>
              <a:ext uri="{FF2B5EF4-FFF2-40B4-BE49-F238E27FC236}">
                <a16:creationId xmlns:a16="http://schemas.microsoft.com/office/drawing/2014/main" id="{2E41BC70-B153-7D00-6A5B-BA9C349D2236}"/>
              </a:ext>
            </a:extLst>
          </p:cNvPr>
          <p:cNvSpPr>
            <a:spLocks noGrp="1"/>
          </p:cNvSpPr>
          <p:nvPr>
            <p:ph type="title" hasCustomPrompt="1"/>
          </p:nvPr>
        </p:nvSpPr>
        <p:spPr>
          <a:xfrm>
            <a:off x="501720" y="661869"/>
            <a:ext cx="11189877" cy="889129"/>
          </a:xfrm>
          <a:prstGeom prst="rect">
            <a:avLst/>
          </a:prstGeom>
        </p:spPr>
        <p:txBody>
          <a:bodyPr vert="horz" lIns="0" tIns="45720" rIns="91440" bIns="45720" rtlCol="0" anchor="t">
            <a:noAutofit/>
          </a:bodyPr>
          <a:lstStyle>
            <a:lvl1pPr>
              <a:defRPr>
                <a:solidFill>
                  <a:schemeClr val="tx1"/>
                </a:solidFill>
              </a:defRPr>
            </a:lvl1pPr>
          </a:lstStyle>
          <a:p>
            <a:r>
              <a:rPr lang="en-US"/>
              <a:t>Click to add title</a:t>
            </a:r>
          </a:p>
        </p:txBody>
      </p:sp>
      <p:cxnSp>
        <p:nvCxnSpPr>
          <p:cNvPr id="37" name="Straight Connector 36">
            <a:extLst>
              <a:ext uri="{FF2B5EF4-FFF2-40B4-BE49-F238E27FC236}">
                <a16:creationId xmlns:a16="http://schemas.microsoft.com/office/drawing/2014/main" id="{73EC58FC-D586-6378-F1CA-F1CED776B46F}"/>
              </a:ext>
            </a:extLst>
          </p:cNvPr>
          <p:cNvCxnSpPr>
            <a:cxnSpLocks/>
          </p:cNvCxnSpPr>
          <p:nvPr userDrawn="1"/>
        </p:nvCxnSpPr>
        <p:spPr>
          <a:xfrm>
            <a:off x="500403" y="6391642"/>
            <a:ext cx="111911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397B200E-A60B-8E35-6F25-E16BFCAA3659}"/>
              </a:ext>
            </a:extLst>
          </p:cNvPr>
          <p:cNvGrpSpPr/>
          <p:nvPr userDrawn="1"/>
        </p:nvGrpSpPr>
        <p:grpSpPr>
          <a:xfrm>
            <a:off x="10804274" y="6514708"/>
            <a:ext cx="369985" cy="256978"/>
            <a:chOff x="10149255" y="6501990"/>
            <a:chExt cx="480744" cy="333907"/>
          </a:xfrm>
          <a:solidFill>
            <a:schemeClr val="tx1"/>
          </a:solidFill>
        </p:grpSpPr>
        <p:sp>
          <p:nvSpPr>
            <p:cNvPr id="15" name="Freeform: Shape 14">
              <a:extLst>
                <a:ext uri="{FF2B5EF4-FFF2-40B4-BE49-F238E27FC236}">
                  <a16:creationId xmlns:a16="http://schemas.microsoft.com/office/drawing/2014/main" id="{462E937F-B83E-793E-3F5C-0B8812079D76}"/>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grpFill/>
            <a:ln w="5412" cap="flat">
              <a:noFill/>
              <a:prstDash val="solid"/>
              <a:miter/>
            </a:ln>
          </p:spPr>
          <p:txBody>
            <a:bodyPr rtlCol="0" anchor="ctr"/>
            <a:lstStyle/>
            <a:p>
              <a:endParaRPr lang="en-US">
                <a:solidFill>
                  <a:schemeClr val="tx1"/>
                </a:solidFill>
              </a:endParaRPr>
            </a:p>
          </p:txBody>
        </p:sp>
        <p:grpSp>
          <p:nvGrpSpPr>
            <p:cNvPr id="17" name="Graphic 1">
              <a:extLst>
                <a:ext uri="{FF2B5EF4-FFF2-40B4-BE49-F238E27FC236}">
                  <a16:creationId xmlns:a16="http://schemas.microsoft.com/office/drawing/2014/main" id="{A465328F-5947-77E3-BEC3-60F6AEE2C4F2}"/>
                </a:ext>
              </a:extLst>
            </p:cNvPr>
            <p:cNvGrpSpPr/>
            <p:nvPr/>
          </p:nvGrpSpPr>
          <p:grpSpPr>
            <a:xfrm>
              <a:off x="10193918" y="6627451"/>
              <a:ext cx="91567" cy="91768"/>
              <a:chOff x="10193918" y="6627451"/>
              <a:chExt cx="91567" cy="91768"/>
            </a:xfrm>
            <a:grpFill/>
          </p:grpSpPr>
          <p:grpSp>
            <p:nvGrpSpPr>
              <p:cNvPr id="20" name="Graphic 1">
                <a:extLst>
                  <a:ext uri="{FF2B5EF4-FFF2-40B4-BE49-F238E27FC236}">
                    <a16:creationId xmlns:a16="http://schemas.microsoft.com/office/drawing/2014/main" id="{AE604C61-4EBB-33FF-CCDD-208C7E87220C}"/>
                  </a:ext>
                </a:extLst>
              </p:cNvPr>
              <p:cNvGrpSpPr/>
              <p:nvPr/>
            </p:nvGrpSpPr>
            <p:grpSpPr>
              <a:xfrm>
                <a:off x="10201883" y="6627451"/>
                <a:ext cx="83602" cy="91768"/>
                <a:chOff x="10201883" y="6627451"/>
                <a:chExt cx="83602" cy="91768"/>
              </a:xfrm>
              <a:grpFill/>
            </p:grpSpPr>
            <p:sp>
              <p:nvSpPr>
                <p:cNvPr id="22" name="Freeform: Shape 21">
                  <a:extLst>
                    <a:ext uri="{FF2B5EF4-FFF2-40B4-BE49-F238E27FC236}">
                      <a16:creationId xmlns:a16="http://schemas.microsoft.com/office/drawing/2014/main" id="{868DC4F5-A5F5-3B04-262F-F3D255689247}"/>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grpFill/>
                <a:ln w="5412" cap="flat">
                  <a:noFill/>
                  <a:prstDash val="solid"/>
                  <a:miter/>
                </a:ln>
              </p:spPr>
              <p:txBody>
                <a:bodyPr rtlCol="0" anchor="ctr"/>
                <a:lstStyle/>
                <a:p>
                  <a:endParaRPr lang="en-US">
                    <a:solidFill>
                      <a:schemeClr val="tx1"/>
                    </a:solidFill>
                  </a:endParaRPr>
                </a:p>
              </p:txBody>
            </p:sp>
            <p:sp>
              <p:nvSpPr>
                <p:cNvPr id="23" name="Freeform: Shape 22">
                  <a:extLst>
                    <a:ext uri="{FF2B5EF4-FFF2-40B4-BE49-F238E27FC236}">
                      <a16:creationId xmlns:a16="http://schemas.microsoft.com/office/drawing/2014/main" id="{AC244273-43B2-5BFA-DA28-2157AFD439FF}"/>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grpFill/>
                <a:ln w="5412" cap="flat">
                  <a:noFill/>
                  <a:prstDash val="solid"/>
                  <a:miter/>
                </a:ln>
              </p:spPr>
              <p:txBody>
                <a:bodyPr rtlCol="0" anchor="ctr"/>
                <a:lstStyle/>
                <a:p>
                  <a:endParaRPr lang="en-US">
                    <a:solidFill>
                      <a:schemeClr val="tx1"/>
                    </a:solidFill>
                  </a:endParaRPr>
                </a:p>
              </p:txBody>
            </p:sp>
          </p:grpSp>
          <p:sp>
            <p:nvSpPr>
              <p:cNvPr id="21" name="Freeform: Shape 20">
                <a:extLst>
                  <a:ext uri="{FF2B5EF4-FFF2-40B4-BE49-F238E27FC236}">
                    <a16:creationId xmlns:a16="http://schemas.microsoft.com/office/drawing/2014/main" id="{65370B49-2528-DF01-F0EB-CC91B1BF4DD9}"/>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grpFill/>
              <a:ln w="5412" cap="flat">
                <a:noFill/>
                <a:prstDash val="solid"/>
                <a:miter/>
              </a:ln>
            </p:spPr>
            <p:txBody>
              <a:bodyPr rtlCol="0" anchor="ctr"/>
              <a:lstStyle/>
              <a:p>
                <a:endParaRPr lang="en-US">
                  <a:solidFill>
                    <a:schemeClr val="tx1"/>
                  </a:solidFill>
                </a:endParaRPr>
              </a:p>
            </p:txBody>
          </p:sp>
        </p:grpSp>
        <p:sp>
          <p:nvSpPr>
            <p:cNvPr id="18" name="Freeform: Shape 17">
              <a:extLst>
                <a:ext uri="{FF2B5EF4-FFF2-40B4-BE49-F238E27FC236}">
                  <a16:creationId xmlns:a16="http://schemas.microsoft.com/office/drawing/2014/main" id="{2AE24104-7292-CFA3-0D15-40B7FE90893A}"/>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grpFill/>
            <a:ln w="5412" cap="flat">
              <a:noFill/>
              <a:prstDash val="solid"/>
              <a:miter/>
            </a:ln>
          </p:spPr>
          <p:txBody>
            <a:bodyPr rtlCol="0" anchor="ctr"/>
            <a:lstStyle/>
            <a:p>
              <a:endParaRPr lang="en-US">
                <a:solidFill>
                  <a:schemeClr val="tx1"/>
                </a:solidFill>
              </a:endParaRPr>
            </a:p>
          </p:txBody>
        </p:sp>
        <p:sp>
          <p:nvSpPr>
            <p:cNvPr id="19" name="Freeform: Shape 18">
              <a:extLst>
                <a:ext uri="{FF2B5EF4-FFF2-40B4-BE49-F238E27FC236}">
                  <a16:creationId xmlns:a16="http://schemas.microsoft.com/office/drawing/2014/main" id="{B4625DE6-C4B0-0C2E-BAF7-F7E3B6B9E853}"/>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grpFill/>
            <a:ln w="5412" cap="flat">
              <a:noFill/>
              <a:prstDash val="solid"/>
              <a:miter/>
            </a:ln>
          </p:spPr>
          <p:txBody>
            <a:bodyPr rtlCol="0" anchor="ctr"/>
            <a:lstStyle/>
            <a:p>
              <a:endParaRPr lang="en-US">
                <a:solidFill>
                  <a:schemeClr val="tx1"/>
                </a:solidFill>
              </a:endParaRPr>
            </a:p>
          </p:txBody>
        </p:sp>
      </p:grpSp>
      <p:sp>
        <p:nvSpPr>
          <p:cNvPr id="24" name="Slide Number Placeholder 5">
            <a:extLst>
              <a:ext uri="{FF2B5EF4-FFF2-40B4-BE49-F238E27FC236}">
                <a16:creationId xmlns:a16="http://schemas.microsoft.com/office/drawing/2014/main" id="{4CB67CB7-61F2-E6DA-5F5E-3A79597EE03F}"/>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tx1"/>
                </a:solidFill>
              </a:defRPr>
            </a:lvl1pPr>
          </a:lstStyle>
          <a:p>
            <a:r>
              <a:rPr lang="en-US"/>
              <a:t>| </a:t>
            </a:r>
            <a:fld id="{7F7C0121-6D0C-4809-96B7-8FF0F83D4188}" type="slidenum">
              <a:rPr lang="en-US" smtClean="0"/>
              <a:pPr/>
              <a:t>‹#›</a:t>
            </a:fld>
            <a:endParaRPr lang="en-US"/>
          </a:p>
        </p:txBody>
      </p:sp>
    </p:spTree>
    <p:extLst>
      <p:ext uri="{BB962C8B-B14F-4D97-AF65-F5344CB8AC3E}">
        <p14:creationId xmlns:p14="http://schemas.microsoft.com/office/powerpoint/2010/main" val="2082288688"/>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lank -  With footer">
    <p:spTree>
      <p:nvGrpSpPr>
        <p:cNvPr id="1" name=""/>
        <p:cNvGrpSpPr/>
        <p:nvPr/>
      </p:nvGrpSpPr>
      <p:grpSpPr>
        <a:xfrm>
          <a:off x="0" y="0"/>
          <a:ext cx="0" cy="0"/>
          <a:chOff x="0" y="0"/>
          <a:chExt cx="0" cy="0"/>
        </a:xfrm>
      </p:grpSpPr>
      <p:cxnSp>
        <p:nvCxnSpPr>
          <p:cNvPr id="37" name="Straight Connector 36">
            <a:extLst>
              <a:ext uri="{FF2B5EF4-FFF2-40B4-BE49-F238E27FC236}">
                <a16:creationId xmlns:a16="http://schemas.microsoft.com/office/drawing/2014/main" id="{F3F436C4-A545-326C-38E8-CF6EE45ED093}"/>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763E52CD-9726-3C71-F4E8-1DB66F3C98DE}"/>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grpSp>
        <p:nvGrpSpPr>
          <p:cNvPr id="13" name="Group 12">
            <a:extLst>
              <a:ext uri="{FF2B5EF4-FFF2-40B4-BE49-F238E27FC236}">
                <a16:creationId xmlns:a16="http://schemas.microsoft.com/office/drawing/2014/main" id="{606DF254-9103-F92E-257A-DA1672CBB59C}"/>
              </a:ext>
            </a:extLst>
          </p:cNvPr>
          <p:cNvGrpSpPr/>
          <p:nvPr userDrawn="1"/>
        </p:nvGrpSpPr>
        <p:grpSpPr>
          <a:xfrm>
            <a:off x="10804274" y="6514708"/>
            <a:ext cx="369985" cy="256978"/>
            <a:chOff x="10149255" y="6501990"/>
            <a:chExt cx="480744" cy="333907"/>
          </a:xfrm>
          <a:solidFill>
            <a:schemeClr val="accent1"/>
          </a:solidFill>
        </p:grpSpPr>
        <p:sp>
          <p:nvSpPr>
            <p:cNvPr id="14" name="Freeform: Shape 13">
              <a:extLst>
                <a:ext uri="{FF2B5EF4-FFF2-40B4-BE49-F238E27FC236}">
                  <a16:creationId xmlns:a16="http://schemas.microsoft.com/office/drawing/2014/main" id="{26DE0AC3-989A-FC94-59AD-08A0ECFF7E77}"/>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solidFill>
              <a:srgbClr val="A6A6A6"/>
            </a:solidFill>
            <a:ln w="5412" cap="flat">
              <a:noFill/>
              <a:prstDash val="solid"/>
              <a:miter/>
            </a:ln>
          </p:spPr>
          <p:txBody>
            <a:bodyPr rtlCol="0" anchor="ctr"/>
            <a:lstStyle/>
            <a:p>
              <a:endParaRPr lang="en-US"/>
            </a:p>
          </p:txBody>
        </p:sp>
        <p:grpSp>
          <p:nvGrpSpPr>
            <p:cNvPr id="15" name="Graphic 1">
              <a:extLst>
                <a:ext uri="{FF2B5EF4-FFF2-40B4-BE49-F238E27FC236}">
                  <a16:creationId xmlns:a16="http://schemas.microsoft.com/office/drawing/2014/main" id="{56BE11A7-789F-98F3-093D-22C7FA52AB89}"/>
                </a:ext>
              </a:extLst>
            </p:cNvPr>
            <p:cNvGrpSpPr/>
            <p:nvPr/>
          </p:nvGrpSpPr>
          <p:grpSpPr>
            <a:xfrm>
              <a:off x="10193918" y="6627451"/>
              <a:ext cx="91567" cy="91768"/>
              <a:chOff x="10193918" y="6627451"/>
              <a:chExt cx="91567" cy="91768"/>
            </a:xfrm>
            <a:grpFill/>
          </p:grpSpPr>
          <p:grpSp>
            <p:nvGrpSpPr>
              <p:cNvPr id="27" name="Graphic 1">
                <a:extLst>
                  <a:ext uri="{FF2B5EF4-FFF2-40B4-BE49-F238E27FC236}">
                    <a16:creationId xmlns:a16="http://schemas.microsoft.com/office/drawing/2014/main" id="{87E237BF-3BE5-B87F-882F-71CB85C2DE9D}"/>
                  </a:ext>
                </a:extLst>
              </p:cNvPr>
              <p:cNvGrpSpPr/>
              <p:nvPr/>
            </p:nvGrpSpPr>
            <p:grpSpPr>
              <a:xfrm>
                <a:off x="10201883" y="6627451"/>
                <a:ext cx="83602" cy="91768"/>
                <a:chOff x="10201883" y="6627451"/>
                <a:chExt cx="83602" cy="91768"/>
              </a:xfrm>
              <a:grpFill/>
            </p:grpSpPr>
            <p:sp>
              <p:nvSpPr>
                <p:cNvPr id="29" name="Freeform: Shape 28">
                  <a:extLst>
                    <a:ext uri="{FF2B5EF4-FFF2-40B4-BE49-F238E27FC236}">
                      <a16:creationId xmlns:a16="http://schemas.microsoft.com/office/drawing/2014/main" id="{A6AE9351-DDF2-9A49-C0F4-39E5FA3CA90E}"/>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solidFill>
                  <a:schemeClr val="accent2"/>
                </a:solidFill>
                <a:ln w="5412"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7333ECC-D961-FBCB-B144-B4056EB2ED55}"/>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solidFill>
                  <a:schemeClr val="accent2"/>
                </a:solidFill>
                <a:ln w="5412" cap="flat">
                  <a:noFill/>
                  <a:prstDash val="solid"/>
                  <a:miter/>
                </a:ln>
              </p:spPr>
              <p:txBody>
                <a:bodyPr rtlCol="0" anchor="ctr"/>
                <a:lstStyle/>
                <a:p>
                  <a:endParaRPr lang="en-US"/>
                </a:p>
              </p:txBody>
            </p:sp>
          </p:grpSp>
          <p:sp>
            <p:nvSpPr>
              <p:cNvPr id="28" name="Freeform: Shape 27">
                <a:extLst>
                  <a:ext uri="{FF2B5EF4-FFF2-40B4-BE49-F238E27FC236}">
                    <a16:creationId xmlns:a16="http://schemas.microsoft.com/office/drawing/2014/main" id="{86D2C2D0-36AB-0250-4200-E66A3A0F9A8E}"/>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solidFill>
                <a:schemeClr val="accent2"/>
              </a:solidFill>
              <a:ln w="5412" cap="flat">
                <a:noFill/>
                <a:prstDash val="solid"/>
                <a:miter/>
              </a:ln>
            </p:spPr>
            <p:txBody>
              <a:bodyPr rtlCol="0" anchor="ctr"/>
              <a:lstStyle/>
              <a:p>
                <a:endParaRPr lang="en-US"/>
              </a:p>
            </p:txBody>
          </p:sp>
        </p:grpSp>
        <p:sp>
          <p:nvSpPr>
            <p:cNvPr id="16" name="Freeform: Shape 15">
              <a:extLst>
                <a:ext uri="{FF2B5EF4-FFF2-40B4-BE49-F238E27FC236}">
                  <a16:creationId xmlns:a16="http://schemas.microsoft.com/office/drawing/2014/main" id="{7C25DC1B-FE5B-B7B2-AC58-8FC955CA7847}"/>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solidFill>
              <a:srgbClr val="A6A6A6"/>
            </a:solidFill>
            <a:ln w="5412"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71E3C27-1CF7-C4E6-22A8-5271D3245913}"/>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solidFill>
              <a:srgbClr val="A6A6A6"/>
            </a:solidFill>
            <a:ln w="5412" cap="flat">
              <a:noFill/>
              <a:prstDash val="solid"/>
              <a:miter/>
            </a:ln>
          </p:spPr>
          <p:txBody>
            <a:bodyPr rtlCol="0" anchor="ctr"/>
            <a:lstStyle/>
            <a:p>
              <a:endParaRPr lang="en-US"/>
            </a:p>
          </p:txBody>
        </p:sp>
      </p:grpSp>
    </p:spTree>
    <p:extLst>
      <p:ext uri="{BB962C8B-B14F-4D97-AF65-F5344CB8AC3E}">
        <p14:creationId xmlns:p14="http://schemas.microsoft.com/office/powerpoint/2010/main" val="6510437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lank -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91857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hank you slide">
    <p:bg>
      <p:bgRef idx="1001">
        <a:schemeClr val="bg1"/>
      </p:bgRef>
    </p:bg>
    <p:spTree>
      <p:nvGrpSpPr>
        <p:cNvPr id="1" name=""/>
        <p:cNvGrpSpPr/>
        <p:nvPr/>
      </p:nvGrpSpPr>
      <p:grpSpPr>
        <a:xfrm>
          <a:off x="0" y="0"/>
          <a:ext cx="0" cy="0"/>
          <a:chOff x="0" y="0"/>
          <a:chExt cx="0" cy="0"/>
        </a:xfrm>
      </p:grpSpPr>
      <p:pic>
        <p:nvPicPr>
          <p:cNvPr id="20" name="Picture 19" descr="A field of green plants&#10;&#10;AI-generated content may be incorrect.">
            <a:extLst>
              <a:ext uri="{FF2B5EF4-FFF2-40B4-BE49-F238E27FC236}">
                <a16:creationId xmlns:a16="http://schemas.microsoft.com/office/drawing/2014/main" id="{8DBCAB41-A881-A172-11B3-FBC0A942D4F1}"/>
              </a:ext>
            </a:extLst>
          </p:cNvPr>
          <p:cNvPicPr>
            <a:picLocks noChangeAspect="1"/>
          </p:cNvPicPr>
          <p:nvPr userDrawn="1"/>
        </p:nvPicPr>
        <p:blipFill>
          <a:blip r:embed="rId2" cstate="screen">
            <a:alphaModFix amt="60000"/>
            <a:extLst>
              <a:ext uri="{28A0092B-C50C-407E-A947-70E740481C1C}">
                <a14:useLocalDpi xmlns:a14="http://schemas.microsoft.com/office/drawing/2010/main"/>
              </a:ext>
            </a:extLst>
          </a:blip>
          <a:srcRect t="25000"/>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52DFA86B-6376-9FAD-5122-3B1B87873F5A}"/>
              </a:ext>
            </a:extLst>
          </p:cNvPr>
          <p:cNvSpPr/>
          <p:nvPr userDrawn="1"/>
        </p:nvSpPr>
        <p:spPr>
          <a:xfrm>
            <a:off x="0" y="0"/>
            <a:ext cx="12192000" cy="6858000"/>
          </a:xfrm>
          <a:prstGeom prst="rect">
            <a:avLst/>
          </a:prstGeom>
          <a:solidFill>
            <a:schemeClr val="accent1">
              <a:alpha val="9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1835874D-98F4-960B-009F-E14267889D1A}"/>
              </a:ext>
            </a:extLst>
          </p:cNvPr>
          <p:cNvGrpSpPr/>
          <p:nvPr userDrawn="1"/>
        </p:nvGrpSpPr>
        <p:grpSpPr>
          <a:xfrm>
            <a:off x="8536256" y="-163906"/>
            <a:ext cx="5137392" cy="7396567"/>
            <a:chOff x="10534146" y="-163906"/>
            <a:chExt cx="5137392" cy="7396567"/>
          </a:xfrm>
          <a:solidFill>
            <a:schemeClr val="tx1">
              <a:alpha val="20000"/>
            </a:schemeClr>
          </a:solidFill>
        </p:grpSpPr>
        <p:sp>
          <p:nvSpPr>
            <p:cNvPr id="4" name="Freeform: Shape 3">
              <a:extLst>
                <a:ext uri="{FF2B5EF4-FFF2-40B4-BE49-F238E27FC236}">
                  <a16:creationId xmlns:a16="http://schemas.microsoft.com/office/drawing/2014/main" id="{6E27C3EA-6F55-7C47-D4CD-9E179EFE2884}"/>
                </a:ext>
              </a:extLst>
            </p:cNvPr>
            <p:cNvSpPr/>
            <p:nvPr/>
          </p:nvSpPr>
          <p:spPr>
            <a:xfrm rot="16200000">
              <a:off x="11147723" y="3794696"/>
              <a:ext cx="2824388" cy="4051542"/>
            </a:xfrm>
            <a:custGeom>
              <a:avLst/>
              <a:gdLst>
                <a:gd name="connsiteX0" fmla="*/ 483628 w 2824388"/>
                <a:gd name="connsiteY0" fmla="*/ 3701648 h 4051542"/>
                <a:gd name="connsiteX1" fmla="*/ 1416400 w 2824388"/>
                <a:gd name="connsiteY1" fmla="*/ 4051542 h 4051542"/>
                <a:gd name="connsiteX2" fmla="*/ 1836105 w 2824388"/>
                <a:gd name="connsiteY2" fmla="*/ 3988460 h 4051542"/>
                <a:gd name="connsiteX3" fmla="*/ 2708318 w 2824388"/>
                <a:gd name="connsiteY3" fmla="*/ 3215497 h 4051542"/>
                <a:gd name="connsiteX4" fmla="*/ 2708318 w 2824388"/>
                <a:gd name="connsiteY4" fmla="*/ 3213814 h 4051542"/>
                <a:gd name="connsiteX5" fmla="*/ 2737756 w 2824388"/>
                <a:gd name="connsiteY5" fmla="*/ 3141480 h 4051542"/>
                <a:gd name="connsiteX6" fmla="*/ 2786539 w 2824388"/>
                <a:gd name="connsiteY6" fmla="*/ 2986719 h 4051542"/>
                <a:gd name="connsiteX7" fmla="*/ 2824389 w 2824388"/>
                <a:gd name="connsiteY7" fmla="*/ 2670469 h 4051542"/>
                <a:gd name="connsiteX8" fmla="*/ 2824389 w 2824388"/>
                <a:gd name="connsiteY8" fmla="*/ 51307 h 4051542"/>
                <a:gd name="connsiteX9" fmla="*/ 2773082 w 2824388"/>
                <a:gd name="connsiteY9" fmla="*/ 0 h 4051542"/>
                <a:gd name="connsiteX10" fmla="*/ 2371881 w 2824388"/>
                <a:gd name="connsiteY10" fmla="*/ 0 h 4051542"/>
                <a:gd name="connsiteX11" fmla="*/ 2320574 w 2824388"/>
                <a:gd name="connsiteY11" fmla="*/ 51307 h 4051542"/>
                <a:gd name="connsiteX12" fmla="*/ 2320574 w 2824388"/>
                <a:gd name="connsiteY12" fmla="*/ 2578790 h 4051542"/>
                <a:gd name="connsiteX13" fmla="*/ 2320574 w 2824388"/>
                <a:gd name="connsiteY13" fmla="*/ 2597294 h 4051542"/>
                <a:gd name="connsiteX14" fmla="*/ 2313004 w 2824388"/>
                <a:gd name="connsiteY14" fmla="*/ 2780652 h 4051542"/>
                <a:gd name="connsiteX15" fmla="*/ 2281884 w 2824388"/>
                <a:gd name="connsiteY15" fmla="*/ 2927002 h 4051542"/>
                <a:gd name="connsiteX16" fmla="*/ 1416400 w 2824388"/>
                <a:gd name="connsiteY16" fmla="*/ 3549410 h 4051542"/>
                <a:gd name="connsiteX17" fmla="*/ 502973 w 2824388"/>
                <a:gd name="connsiteY17" fmla="*/ 2635984 h 4051542"/>
                <a:gd name="connsiteX18" fmla="*/ 1416400 w 2824388"/>
                <a:gd name="connsiteY18" fmla="*/ 1722557 h 4051542"/>
                <a:gd name="connsiteX19" fmla="*/ 1484528 w 2824388"/>
                <a:gd name="connsiteY19" fmla="*/ 1725922 h 4051542"/>
                <a:gd name="connsiteX20" fmla="*/ 1717511 w 2824388"/>
                <a:gd name="connsiteY20" fmla="*/ 1772182 h 4051542"/>
                <a:gd name="connsiteX21" fmla="*/ 2106096 w 2824388"/>
                <a:gd name="connsiteY21" fmla="*/ 1960587 h 4051542"/>
                <a:gd name="connsiteX22" fmla="*/ 2106096 w 2824388"/>
                <a:gd name="connsiteY22" fmla="*/ 1960587 h 4051542"/>
                <a:gd name="connsiteX23" fmla="*/ 2139739 w 2824388"/>
                <a:gd name="connsiteY23" fmla="*/ 1959745 h 4051542"/>
                <a:gd name="connsiteX24" fmla="*/ 2147309 w 2824388"/>
                <a:gd name="connsiteY24" fmla="*/ 1947129 h 4051542"/>
                <a:gd name="connsiteX25" fmla="*/ 2147309 w 2824388"/>
                <a:gd name="connsiteY25" fmla="*/ 1483687 h 4051542"/>
                <a:gd name="connsiteX26" fmla="*/ 2143103 w 2824388"/>
                <a:gd name="connsiteY26" fmla="*/ 1471912 h 4051542"/>
                <a:gd name="connsiteX27" fmla="*/ 2142262 w 2824388"/>
                <a:gd name="connsiteY27" fmla="*/ 1471912 h 4051542"/>
                <a:gd name="connsiteX28" fmla="*/ 2117871 w 2824388"/>
                <a:gd name="connsiteY28" fmla="*/ 1453408 h 4051542"/>
                <a:gd name="connsiteX29" fmla="*/ 1471912 w 2824388"/>
                <a:gd name="connsiteY29" fmla="*/ 1221266 h 4051542"/>
                <a:gd name="connsiteX30" fmla="*/ 1416400 w 2824388"/>
                <a:gd name="connsiteY30" fmla="*/ 1219584 h 4051542"/>
                <a:gd name="connsiteX31" fmla="*/ 1113606 w 2824388"/>
                <a:gd name="connsiteY31" fmla="*/ 1254069 h 4051542"/>
                <a:gd name="connsiteX32" fmla="*/ 402042 w 2824388"/>
                <a:gd name="connsiteY32" fmla="*/ 1646859 h 4051542"/>
                <a:gd name="connsiteX33" fmla="*/ 0 w 2824388"/>
                <a:gd name="connsiteY33" fmla="*/ 2635984 h 4051542"/>
                <a:gd name="connsiteX34" fmla="*/ 483628 w 2824388"/>
                <a:gd name="connsiteY34" fmla="*/ 3701648 h 405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824388" h="4051542">
                  <a:moveTo>
                    <a:pt x="483628" y="3701648"/>
                  </a:moveTo>
                  <a:cubicBezTo>
                    <a:pt x="537458" y="3748749"/>
                    <a:pt x="891558" y="4049860"/>
                    <a:pt x="1416400" y="4051542"/>
                  </a:cubicBezTo>
                  <a:cubicBezTo>
                    <a:pt x="1498827" y="4051542"/>
                    <a:pt x="1653588" y="4044814"/>
                    <a:pt x="1836105" y="3988460"/>
                  </a:cubicBezTo>
                  <a:cubicBezTo>
                    <a:pt x="2225531" y="3867343"/>
                    <a:pt x="2543463" y="3583054"/>
                    <a:pt x="2708318" y="3215497"/>
                  </a:cubicBezTo>
                  <a:cubicBezTo>
                    <a:pt x="2708318" y="3215497"/>
                    <a:pt x="2708318" y="3214656"/>
                    <a:pt x="2708318" y="3213814"/>
                  </a:cubicBezTo>
                  <a:cubicBezTo>
                    <a:pt x="2714205" y="3199516"/>
                    <a:pt x="2725140" y="3175124"/>
                    <a:pt x="2737756" y="3141480"/>
                  </a:cubicBezTo>
                  <a:cubicBezTo>
                    <a:pt x="2755419" y="3095220"/>
                    <a:pt x="2772241" y="3043914"/>
                    <a:pt x="2786539" y="2986719"/>
                  </a:cubicBezTo>
                  <a:cubicBezTo>
                    <a:pt x="2815977" y="2866443"/>
                    <a:pt x="2824389" y="2757942"/>
                    <a:pt x="2824389" y="2670469"/>
                  </a:cubicBezTo>
                  <a:lnTo>
                    <a:pt x="2824389" y="51307"/>
                  </a:lnTo>
                  <a:cubicBezTo>
                    <a:pt x="2824389" y="22709"/>
                    <a:pt x="2801679" y="0"/>
                    <a:pt x="2773082" y="0"/>
                  </a:cubicBezTo>
                  <a:lnTo>
                    <a:pt x="2371881" y="0"/>
                  </a:lnTo>
                  <a:cubicBezTo>
                    <a:pt x="2343284" y="0"/>
                    <a:pt x="2320574" y="22709"/>
                    <a:pt x="2320574" y="51307"/>
                  </a:cubicBezTo>
                  <a:lnTo>
                    <a:pt x="2320574" y="2578790"/>
                  </a:lnTo>
                  <a:cubicBezTo>
                    <a:pt x="2320574" y="2584677"/>
                    <a:pt x="2320574" y="2590565"/>
                    <a:pt x="2320574" y="2597294"/>
                  </a:cubicBezTo>
                  <a:cubicBezTo>
                    <a:pt x="2318051" y="2694019"/>
                    <a:pt x="2317210" y="2742803"/>
                    <a:pt x="2313004" y="2780652"/>
                  </a:cubicBezTo>
                  <a:cubicBezTo>
                    <a:pt x="2308799" y="2819342"/>
                    <a:pt x="2300388" y="2868967"/>
                    <a:pt x="2281884" y="2927002"/>
                  </a:cubicBezTo>
                  <a:cubicBezTo>
                    <a:pt x="2160767" y="3288672"/>
                    <a:pt x="1819283" y="3549410"/>
                    <a:pt x="1416400" y="3549410"/>
                  </a:cubicBezTo>
                  <a:cubicBezTo>
                    <a:pt x="911744" y="3549410"/>
                    <a:pt x="502973" y="3140639"/>
                    <a:pt x="502973" y="2635984"/>
                  </a:cubicBezTo>
                  <a:cubicBezTo>
                    <a:pt x="502973" y="2131328"/>
                    <a:pt x="911744" y="1722557"/>
                    <a:pt x="1416400" y="1722557"/>
                  </a:cubicBezTo>
                  <a:cubicBezTo>
                    <a:pt x="1450043" y="1722557"/>
                    <a:pt x="1484528" y="1725922"/>
                    <a:pt x="1484528" y="1725922"/>
                  </a:cubicBezTo>
                  <a:cubicBezTo>
                    <a:pt x="1512284" y="1728445"/>
                    <a:pt x="1601440" y="1736856"/>
                    <a:pt x="1717511" y="1772182"/>
                  </a:cubicBezTo>
                  <a:cubicBezTo>
                    <a:pt x="1940400" y="1840310"/>
                    <a:pt x="2103572" y="1958904"/>
                    <a:pt x="2106096" y="1960587"/>
                  </a:cubicBezTo>
                  <a:cubicBezTo>
                    <a:pt x="2106096" y="1960587"/>
                    <a:pt x="2106096" y="1960587"/>
                    <a:pt x="2106096" y="1960587"/>
                  </a:cubicBezTo>
                  <a:cubicBezTo>
                    <a:pt x="2114506" y="1967315"/>
                    <a:pt x="2129646" y="1967315"/>
                    <a:pt x="2139739" y="1959745"/>
                  </a:cubicBezTo>
                  <a:cubicBezTo>
                    <a:pt x="2144786" y="1955540"/>
                    <a:pt x="2146468" y="1950494"/>
                    <a:pt x="2147309" y="1947129"/>
                  </a:cubicBezTo>
                  <a:lnTo>
                    <a:pt x="2147309" y="1483687"/>
                  </a:lnTo>
                  <a:cubicBezTo>
                    <a:pt x="2147309" y="1479482"/>
                    <a:pt x="2145627" y="1475276"/>
                    <a:pt x="2143103" y="1471912"/>
                  </a:cubicBezTo>
                  <a:lnTo>
                    <a:pt x="2142262" y="1471912"/>
                  </a:lnTo>
                  <a:cubicBezTo>
                    <a:pt x="2142262" y="1471912"/>
                    <a:pt x="2117871" y="1453408"/>
                    <a:pt x="2117871" y="1453408"/>
                  </a:cubicBezTo>
                  <a:cubicBezTo>
                    <a:pt x="1996753" y="1369299"/>
                    <a:pt x="1771341" y="1240611"/>
                    <a:pt x="1471912" y="1221266"/>
                  </a:cubicBezTo>
                  <a:cubicBezTo>
                    <a:pt x="1460978" y="1221266"/>
                    <a:pt x="1440791" y="1219584"/>
                    <a:pt x="1416400" y="1219584"/>
                  </a:cubicBezTo>
                  <a:cubicBezTo>
                    <a:pt x="1380233" y="1219584"/>
                    <a:pt x="1265844" y="1219584"/>
                    <a:pt x="1113606" y="1254069"/>
                  </a:cubicBezTo>
                  <a:cubicBezTo>
                    <a:pt x="1020245" y="1275096"/>
                    <a:pt x="687173" y="1355841"/>
                    <a:pt x="402042" y="1646859"/>
                  </a:cubicBezTo>
                  <a:cubicBezTo>
                    <a:pt x="7570" y="2049742"/>
                    <a:pt x="0" y="2555239"/>
                    <a:pt x="0" y="2635984"/>
                  </a:cubicBezTo>
                  <a:cubicBezTo>
                    <a:pt x="0" y="2713364"/>
                    <a:pt x="10093" y="3286990"/>
                    <a:pt x="483628" y="3701648"/>
                  </a:cubicBezTo>
                  <a:close/>
                </a:path>
              </a:pathLst>
            </a:custGeom>
            <a:grpFill/>
            <a:ln w="84101" cap="flat">
              <a:noFill/>
              <a:prstDash val="solid"/>
              <a:miter/>
            </a:ln>
          </p:spPr>
          <p:txBody>
            <a:bodyPr rtlCol="0" anchor="ctr"/>
            <a:lstStyle/>
            <a:p>
              <a:endParaRPr lang="en-US"/>
            </a:p>
          </p:txBody>
        </p:sp>
        <p:grpSp>
          <p:nvGrpSpPr>
            <p:cNvPr id="5" name="Graphic 1">
              <a:extLst>
                <a:ext uri="{FF2B5EF4-FFF2-40B4-BE49-F238E27FC236}">
                  <a16:creationId xmlns:a16="http://schemas.microsoft.com/office/drawing/2014/main" id="{8B548E59-E925-6558-578B-84A3A43CA014}"/>
                </a:ext>
              </a:extLst>
            </p:cNvPr>
            <p:cNvGrpSpPr/>
            <p:nvPr/>
          </p:nvGrpSpPr>
          <p:grpSpPr>
            <a:xfrm rot="16200000">
              <a:off x="12465998" y="5135115"/>
              <a:ext cx="1408829" cy="1411919"/>
              <a:chOff x="10085843" y="2896829"/>
              <a:chExt cx="1408829" cy="1411919"/>
            </a:xfrm>
            <a:grpFill/>
          </p:grpSpPr>
          <p:grpSp>
            <p:nvGrpSpPr>
              <p:cNvPr id="9" name="Graphic 1">
                <a:extLst>
                  <a:ext uri="{FF2B5EF4-FFF2-40B4-BE49-F238E27FC236}">
                    <a16:creationId xmlns:a16="http://schemas.microsoft.com/office/drawing/2014/main" id="{E0E7372E-A340-BB7F-4DB7-687BD175369F}"/>
                  </a:ext>
                </a:extLst>
              </p:cNvPr>
              <p:cNvGrpSpPr/>
              <p:nvPr/>
            </p:nvGrpSpPr>
            <p:grpSpPr>
              <a:xfrm>
                <a:off x="10208390" y="2896829"/>
                <a:ext cx="1286282" cy="1411919"/>
                <a:chOff x="10208390" y="2896829"/>
                <a:chExt cx="1286282" cy="1411919"/>
              </a:xfrm>
              <a:grpFill/>
            </p:grpSpPr>
            <p:sp>
              <p:nvSpPr>
                <p:cNvPr id="11" name="Freeform: Shape 10">
                  <a:extLst>
                    <a:ext uri="{FF2B5EF4-FFF2-40B4-BE49-F238E27FC236}">
                      <a16:creationId xmlns:a16="http://schemas.microsoft.com/office/drawing/2014/main" id="{95A279E0-8294-5393-8019-0C41FF0A0FAC}"/>
                    </a:ext>
                  </a:extLst>
                </p:cNvPr>
                <p:cNvSpPr/>
                <p:nvPr/>
              </p:nvSpPr>
              <p:spPr>
                <a:xfrm>
                  <a:off x="10276771" y="2896829"/>
                  <a:ext cx="1204501" cy="794782"/>
                </a:xfrm>
                <a:custGeom>
                  <a:avLst/>
                  <a:gdLst>
                    <a:gd name="connsiteX0" fmla="*/ 330549 w 1204501"/>
                    <a:gd name="connsiteY0" fmla="*/ 217843 h 794782"/>
                    <a:gd name="connsiteX1" fmla="*/ 486993 w 1204501"/>
                    <a:gd name="connsiteY1" fmla="*/ 259898 h 794782"/>
                    <a:gd name="connsiteX2" fmla="*/ 659417 w 1204501"/>
                    <a:gd name="connsiteY2" fmla="*/ 387744 h 794782"/>
                    <a:gd name="connsiteX3" fmla="*/ 725022 w 1204501"/>
                    <a:gd name="connsiteY3" fmla="*/ 497927 h 794782"/>
                    <a:gd name="connsiteX4" fmla="*/ 832682 w 1204501"/>
                    <a:gd name="connsiteY4" fmla="*/ 733433 h 794782"/>
                    <a:gd name="connsiteX5" fmla="*/ 1068187 w 1204501"/>
                    <a:gd name="connsiteY5" fmla="*/ 782216 h 794782"/>
                    <a:gd name="connsiteX6" fmla="*/ 1164072 w 1204501"/>
                    <a:gd name="connsiteY6" fmla="*/ 709882 h 794782"/>
                    <a:gd name="connsiteX7" fmla="*/ 1204444 w 1204501"/>
                    <a:gd name="connsiteY7" fmla="*/ 570261 h 794782"/>
                    <a:gd name="connsiteX8" fmla="*/ 1029497 w 1204501"/>
                    <a:gd name="connsiteY8" fmla="*/ 210273 h 794782"/>
                    <a:gd name="connsiteX9" fmla="*/ 569420 w 1204501"/>
                    <a:gd name="connsiteY9" fmla="*/ 0 h 794782"/>
                    <a:gd name="connsiteX10" fmla="*/ 382697 w 1204501"/>
                    <a:gd name="connsiteY10" fmla="*/ 29438 h 794782"/>
                    <a:gd name="connsiteX11" fmla="*/ 100090 w 1204501"/>
                    <a:gd name="connsiteY11" fmla="*/ 204385 h 794782"/>
                    <a:gd name="connsiteX12" fmla="*/ 35326 w 1204501"/>
                    <a:gd name="connsiteY12" fmla="*/ 283448 h 794782"/>
                    <a:gd name="connsiteX13" fmla="*/ 0 w 1204501"/>
                    <a:gd name="connsiteY13" fmla="*/ 341484 h 794782"/>
                    <a:gd name="connsiteX14" fmla="*/ 329708 w 1204501"/>
                    <a:gd name="connsiteY14" fmla="*/ 219525 h 794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4501" h="794782">
                      <a:moveTo>
                        <a:pt x="330549" y="217843"/>
                      </a:moveTo>
                      <a:cubicBezTo>
                        <a:pt x="404565" y="222889"/>
                        <a:pt x="464283" y="249804"/>
                        <a:pt x="486993" y="259898"/>
                      </a:cubicBezTo>
                      <a:cubicBezTo>
                        <a:pt x="518954" y="274196"/>
                        <a:pt x="595494" y="309522"/>
                        <a:pt x="659417" y="387744"/>
                      </a:cubicBezTo>
                      <a:cubicBezTo>
                        <a:pt x="684649" y="418864"/>
                        <a:pt x="698107" y="444938"/>
                        <a:pt x="725022" y="497927"/>
                      </a:cubicBezTo>
                      <a:cubicBezTo>
                        <a:pt x="804084" y="653529"/>
                        <a:pt x="782216" y="685490"/>
                        <a:pt x="832682" y="733433"/>
                      </a:cubicBezTo>
                      <a:cubicBezTo>
                        <a:pt x="890717" y="788945"/>
                        <a:pt x="988284" y="810813"/>
                        <a:pt x="1068187" y="782216"/>
                      </a:cubicBezTo>
                      <a:cubicBezTo>
                        <a:pt x="1125382" y="761189"/>
                        <a:pt x="1157343" y="719975"/>
                        <a:pt x="1164072" y="709882"/>
                      </a:cubicBezTo>
                      <a:cubicBezTo>
                        <a:pt x="1201921" y="657734"/>
                        <a:pt x="1204444" y="601381"/>
                        <a:pt x="1204444" y="570261"/>
                      </a:cubicBezTo>
                      <a:cubicBezTo>
                        <a:pt x="1207809" y="397837"/>
                        <a:pt x="1060618" y="242235"/>
                        <a:pt x="1029497" y="210273"/>
                      </a:cubicBezTo>
                      <a:cubicBezTo>
                        <a:pt x="968938" y="148032"/>
                        <a:pt x="802402" y="841"/>
                        <a:pt x="569420" y="0"/>
                      </a:cubicBezTo>
                      <a:cubicBezTo>
                        <a:pt x="481105" y="0"/>
                        <a:pt x="412976" y="20186"/>
                        <a:pt x="382697" y="29438"/>
                      </a:cubicBezTo>
                      <a:cubicBezTo>
                        <a:pt x="382697" y="29438"/>
                        <a:pt x="218684" y="79904"/>
                        <a:pt x="100090" y="204385"/>
                      </a:cubicBezTo>
                      <a:cubicBezTo>
                        <a:pt x="64764" y="241393"/>
                        <a:pt x="35326" y="283448"/>
                        <a:pt x="35326" y="283448"/>
                      </a:cubicBezTo>
                      <a:cubicBezTo>
                        <a:pt x="20186" y="305317"/>
                        <a:pt x="8411" y="325503"/>
                        <a:pt x="0" y="341484"/>
                      </a:cubicBezTo>
                      <a:cubicBezTo>
                        <a:pt x="35326" y="310363"/>
                        <a:pt x="163172" y="206909"/>
                        <a:pt x="329708" y="219525"/>
                      </a:cubicBezTo>
                      <a:close/>
                    </a:path>
                  </a:pathLst>
                </a:custGeom>
                <a:grpFill/>
                <a:ln w="84101"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1233447A-20F6-C54E-EA45-43C430F105E9}"/>
                    </a:ext>
                  </a:extLst>
                </p:cNvPr>
                <p:cNvSpPr/>
                <p:nvPr/>
              </p:nvSpPr>
              <p:spPr>
                <a:xfrm>
                  <a:off x="10208390" y="3420587"/>
                  <a:ext cx="1286282" cy="888161"/>
                </a:xfrm>
                <a:custGeom>
                  <a:avLst/>
                  <a:gdLst>
                    <a:gd name="connsiteX0" fmla="*/ 1284601 w 1286282"/>
                    <a:gd name="connsiteY0" fmla="*/ 174348 h 888161"/>
                    <a:gd name="connsiteX1" fmla="*/ 1268620 w 1286282"/>
                    <a:gd name="connsiteY1" fmla="*/ 213880 h 888161"/>
                    <a:gd name="connsiteX2" fmla="*/ 1091149 w 1286282"/>
                    <a:gd name="connsiteY2" fmla="*/ 434246 h 888161"/>
                    <a:gd name="connsiteX3" fmla="*/ 671444 w 1286282"/>
                    <a:gd name="connsiteY3" fmla="*/ 562933 h 888161"/>
                    <a:gd name="connsiteX4" fmla="*/ 239123 w 1286282"/>
                    <a:gd name="connsiteY4" fmla="*/ 422471 h 888161"/>
                    <a:gd name="connsiteX5" fmla="*/ 104548 w 1286282"/>
                    <a:gd name="connsiteY5" fmla="*/ 204628 h 888161"/>
                    <a:gd name="connsiteX6" fmla="*/ 95296 w 1286282"/>
                    <a:gd name="connsiteY6" fmla="*/ 91080 h 888161"/>
                    <a:gd name="connsiteX7" fmla="*/ 113800 w 1286282"/>
                    <a:gd name="connsiteY7" fmla="*/ 242 h 888161"/>
                    <a:gd name="connsiteX8" fmla="*/ 38943 w 1286282"/>
                    <a:gd name="connsiteY8" fmla="*/ 97809 h 888161"/>
                    <a:gd name="connsiteX9" fmla="*/ 16233 w 1286282"/>
                    <a:gd name="connsiteY9" fmla="*/ 404808 h 888161"/>
                    <a:gd name="connsiteX10" fmla="*/ 589858 w 1286282"/>
                    <a:gd name="connsiteY10" fmla="*/ 886754 h 888161"/>
                    <a:gd name="connsiteX11" fmla="*/ 1003676 w 1286282"/>
                    <a:gd name="connsiteY11" fmla="*/ 763113 h 888161"/>
                    <a:gd name="connsiteX12" fmla="*/ 1202173 w 1286282"/>
                    <a:gd name="connsiteY12" fmla="*/ 536859 h 888161"/>
                    <a:gd name="connsiteX13" fmla="*/ 1274507 w 1286282"/>
                    <a:gd name="connsiteY13" fmla="*/ 334997 h 888161"/>
                    <a:gd name="connsiteX14" fmla="*/ 1284601 w 1286282"/>
                    <a:gd name="connsiteY14" fmla="*/ 267710 h 888161"/>
                    <a:gd name="connsiteX15" fmla="*/ 1286283 w 1286282"/>
                    <a:gd name="connsiteY15" fmla="*/ 204628 h 888161"/>
                    <a:gd name="connsiteX16" fmla="*/ 1284601 w 1286282"/>
                    <a:gd name="connsiteY16" fmla="*/ 175189 h 888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86282" h="888161">
                      <a:moveTo>
                        <a:pt x="1284601" y="174348"/>
                      </a:moveTo>
                      <a:cubicBezTo>
                        <a:pt x="1280395" y="173507"/>
                        <a:pt x="1270302" y="209674"/>
                        <a:pt x="1268620" y="213880"/>
                      </a:cubicBezTo>
                      <a:cubicBezTo>
                        <a:pt x="1250957" y="274438"/>
                        <a:pt x="1170212" y="372846"/>
                        <a:pt x="1091149" y="434246"/>
                      </a:cubicBezTo>
                      <a:cubicBezTo>
                        <a:pt x="929660" y="560410"/>
                        <a:pt x="734526" y="562933"/>
                        <a:pt x="671444" y="562933"/>
                      </a:cubicBezTo>
                      <a:cubicBezTo>
                        <a:pt x="594064" y="562933"/>
                        <a:pt x="390519" y="562933"/>
                        <a:pt x="239123" y="422471"/>
                      </a:cubicBezTo>
                      <a:cubicBezTo>
                        <a:pt x="220619" y="404808"/>
                        <a:pt x="131463" y="319857"/>
                        <a:pt x="104548" y="204628"/>
                      </a:cubicBezTo>
                      <a:cubicBezTo>
                        <a:pt x="98660" y="180236"/>
                        <a:pt x="89408" y="140705"/>
                        <a:pt x="95296" y="91080"/>
                      </a:cubicBezTo>
                      <a:cubicBezTo>
                        <a:pt x="101183" y="38091"/>
                        <a:pt x="119688" y="3606"/>
                        <a:pt x="113800" y="242"/>
                      </a:cubicBezTo>
                      <a:cubicBezTo>
                        <a:pt x="106230" y="-3963"/>
                        <a:pt x="65016" y="47343"/>
                        <a:pt x="38943" y="97809"/>
                      </a:cubicBezTo>
                      <a:cubicBezTo>
                        <a:pt x="-25821" y="227337"/>
                        <a:pt x="7822" y="367799"/>
                        <a:pt x="16233" y="404808"/>
                      </a:cubicBezTo>
                      <a:cubicBezTo>
                        <a:pt x="70063" y="632744"/>
                        <a:pt x="302205" y="866567"/>
                        <a:pt x="589858" y="886754"/>
                      </a:cubicBezTo>
                      <a:cubicBezTo>
                        <a:pt x="793403" y="901052"/>
                        <a:pt x="949005" y="802644"/>
                        <a:pt x="1003676" y="763113"/>
                      </a:cubicBezTo>
                      <a:cubicBezTo>
                        <a:pt x="1027226" y="746291"/>
                        <a:pt x="1129840" y="670593"/>
                        <a:pt x="1202173" y="536859"/>
                      </a:cubicBezTo>
                      <a:cubicBezTo>
                        <a:pt x="1202173" y="536859"/>
                        <a:pt x="1250957" y="446862"/>
                        <a:pt x="1274507" y="334997"/>
                      </a:cubicBezTo>
                      <a:cubicBezTo>
                        <a:pt x="1282077" y="299671"/>
                        <a:pt x="1284601" y="267710"/>
                        <a:pt x="1284601" y="267710"/>
                      </a:cubicBezTo>
                      <a:cubicBezTo>
                        <a:pt x="1285442" y="255934"/>
                        <a:pt x="1286283" y="239112"/>
                        <a:pt x="1286283" y="204628"/>
                      </a:cubicBezTo>
                      <a:cubicBezTo>
                        <a:pt x="1286283" y="182759"/>
                        <a:pt x="1286283" y="175189"/>
                        <a:pt x="1284601" y="175189"/>
                      </a:cubicBezTo>
                      <a:close/>
                    </a:path>
                  </a:pathLst>
                </a:custGeom>
                <a:grpFill/>
                <a:ln w="84101" cap="flat">
                  <a:noFill/>
                  <a:prstDash val="solid"/>
                  <a:miter/>
                </a:ln>
              </p:spPr>
              <p:txBody>
                <a:bodyPr rtlCol="0" anchor="ctr"/>
                <a:lstStyle/>
                <a:p>
                  <a:endParaRPr lang="en-US"/>
                </a:p>
              </p:txBody>
            </p:sp>
          </p:grpSp>
          <p:sp>
            <p:nvSpPr>
              <p:cNvPr id="10" name="Freeform: Shape 9">
                <a:extLst>
                  <a:ext uri="{FF2B5EF4-FFF2-40B4-BE49-F238E27FC236}">
                    <a16:creationId xmlns:a16="http://schemas.microsoft.com/office/drawing/2014/main" id="{CB262FC3-291B-1BE0-01D4-EFAAA01CBBC8}"/>
                  </a:ext>
                </a:extLst>
              </p:cNvPr>
              <p:cNvSpPr/>
              <p:nvPr/>
            </p:nvSpPr>
            <p:spPr>
              <a:xfrm>
                <a:off x="10085843" y="3179436"/>
                <a:ext cx="1147287" cy="633342"/>
              </a:xfrm>
              <a:custGeom>
                <a:avLst/>
                <a:gdLst>
                  <a:gd name="connsiteX0" fmla="*/ 1146409 w 1147287"/>
                  <a:gd name="connsiteY0" fmla="*/ 632502 h 633342"/>
                  <a:gd name="connsiteX1" fmla="*/ 1074916 w 1147287"/>
                  <a:gd name="connsiteY1" fmla="*/ 601381 h 633342"/>
                  <a:gd name="connsiteX2" fmla="*/ 335596 w 1147287"/>
                  <a:gd name="connsiteY2" fmla="*/ 267467 h 633342"/>
                  <a:gd name="connsiteX3" fmla="*/ 0 w 1147287"/>
                  <a:gd name="connsiteY3" fmla="*/ 104295 h 633342"/>
                  <a:gd name="connsiteX4" fmla="*/ 43737 w 1147287"/>
                  <a:gd name="connsiteY4" fmla="*/ 0 h 633342"/>
                  <a:gd name="connsiteX5" fmla="*/ 1058094 w 1147287"/>
                  <a:gd name="connsiteY5" fmla="*/ 576989 h 633342"/>
                  <a:gd name="connsiteX6" fmla="*/ 1147250 w 1147287"/>
                  <a:gd name="connsiteY6" fmla="*/ 633343 h 633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7287" h="633342">
                    <a:moveTo>
                      <a:pt x="1146409" y="632502"/>
                    </a:moveTo>
                    <a:cubicBezTo>
                      <a:pt x="1146409" y="632502"/>
                      <a:pt x="1090897" y="608951"/>
                      <a:pt x="1074916" y="601381"/>
                    </a:cubicBezTo>
                    <a:cubicBezTo>
                      <a:pt x="869690" y="502973"/>
                      <a:pt x="742685" y="460919"/>
                      <a:pt x="335596" y="267467"/>
                    </a:cubicBezTo>
                    <a:cubicBezTo>
                      <a:pt x="254010" y="228777"/>
                      <a:pt x="138780" y="173265"/>
                      <a:pt x="0" y="104295"/>
                    </a:cubicBezTo>
                    <a:cubicBezTo>
                      <a:pt x="14299" y="69811"/>
                      <a:pt x="28597" y="34485"/>
                      <a:pt x="43737" y="0"/>
                    </a:cubicBezTo>
                    <a:cubicBezTo>
                      <a:pt x="447461" y="229618"/>
                      <a:pt x="1054730" y="574466"/>
                      <a:pt x="1058094" y="576989"/>
                    </a:cubicBezTo>
                    <a:cubicBezTo>
                      <a:pt x="1094261" y="597176"/>
                      <a:pt x="1148932" y="629978"/>
                      <a:pt x="1147250" y="633343"/>
                    </a:cubicBezTo>
                    <a:close/>
                  </a:path>
                </a:pathLst>
              </a:custGeom>
              <a:grpFill/>
              <a:ln w="84101" cap="flat">
                <a:noFill/>
                <a:prstDash val="solid"/>
                <a:miter/>
              </a:ln>
            </p:spPr>
            <p:txBody>
              <a:bodyPr rtlCol="0" anchor="ctr"/>
              <a:lstStyle/>
              <a:p>
                <a:endParaRPr lang="en-US"/>
              </a:p>
            </p:txBody>
          </p:sp>
        </p:grpSp>
        <p:sp>
          <p:nvSpPr>
            <p:cNvPr id="7" name="Freeform: Shape 6">
              <a:extLst>
                <a:ext uri="{FF2B5EF4-FFF2-40B4-BE49-F238E27FC236}">
                  <a16:creationId xmlns:a16="http://schemas.microsoft.com/office/drawing/2014/main" id="{F97C9340-8DAD-C98D-16F5-65C73C68F8FD}"/>
                </a:ext>
              </a:extLst>
            </p:cNvPr>
            <p:cNvSpPr/>
            <p:nvPr/>
          </p:nvSpPr>
          <p:spPr>
            <a:xfrm rot="16200000">
              <a:off x="12478330" y="-889348"/>
              <a:ext cx="1382756" cy="2833640"/>
            </a:xfrm>
            <a:custGeom>
              <a:avLst/>
              <a:gdLst>
                <a:gd name="connsiteX0" fmla="*/ 1363411 w 1382756"/>
                <a:gd name="connsiteY0" fmla="*/ 10093 h 2833640"/>
                <a:gd name="connsiteX1" fmla="*/ 1330608 w 1382756"/>
                <a:gd name="connsiteY1" fmla="*/ 0 h 2833640"/>
                <a:gd name="connsiteX2" fmla="*/ 1328926 w 1382756"/>
                <a:gd name="connsiteY2" fmla="*/ 0 h 2833640"/>
                <a:gd name="connsiteX3" fmla="*/ 1312945 w 1382756"/>
                <a:gd name="connsiteY3" fmla="*/ 0 h 2833640"/>
                <a:gd name="connsiteX4" fmla="*/ 1312945 w 1382756"/>
                <a:gd name="connsiteY4" fmla="*/ 0 h 2833640"/>
                <a:gd name="connsiteX5" fmla="*/ 987442 w 1382756"/>
                <a:gd name="connsiteY5" fmla="*/ 63082 h 2833640"/>
                <a:gd name="connsiteX6" fmla="*/ 645118 w 1382756"/>
                <a:gd name="connsiteY6" fmla="*/ 222048 h 2833640"/>
                <a:gd name="connsiteX7" fmla="*/ 322139 w 1382756"/>
                <a:gd name="connsiteY7" fmla="*/ 508020 h 2833640"/>
                <a:gd name="connsiteX8" fmla="*/ 115230 w 1382756"/>
                <a:gd name="connsiteY8" fmla="*/ 835205 h 2833640"/>
                <a:gd name="connsiteX9" fmla="*/ 115230 w 1382756"/>
                <a:gd name="connsiteY9" fmla="*/ 836887 h 2833640"/>
                <a:gd name="connsiteX10" fmla="*/ 85791 w 1382756"/>
                <a:gd name="connsiteY10" fmla="*/ 909221 h 2833640"/>
                <a:gd name="connsiteX11" fmla="*/ 85791 w 1382756"/>
                <a:gd name="connsiteY11" fmla="*/ 909221 h 2833640"/>
                <a:gd name="connsiteX12" fmla="*/ 37008 w 1382756"/>
                <a:gd name="connsiteY12" fmla="*/ 1063982 h 2833640"/>
                <a:gd name="connsiteX13" fmla="*/ 0 w 1382756"/>
                <a:gd name="connsiteY13" fmla="*/ 1380233 h 2833640"/>
                <a:gd name="connsiteX14" fmla="*/ 0 w 1382756"/>
                <a:gd name="connsiteY14" fmla="*/ 2782334 h 2833640"/>
                <a:gd name="connsiteX15" fmla="*/ 51307 w 1382756"/>
                <a:gd name="connsiteY15" fmla="*/ 2833641 h 2833640"/>
                <a:gd name="connsiteX16" fmla="*/ 451667 w 1382756"/>
                <a:gd name="connsiteY16" fmla="*/ 2833641 h 2833640"/>
                <a:gd name="connsiteX17" fmla="*/ 502974 w 1382756"/>
                <a:gd name="connsiteY17" fmla="*/ 2782334 h 2833640"/>
                <a:gd name="connsiteX18" fmla="*/ 502974 w 1382756"/>
                <a:gd name="connsiteY18" fmla="*/ 2725981 h 2833640"/>
                <a:gd name="connsiteX19" fmla="*/ 502974 w 1382756"/>
                <a:gd name="connsiteY19" fmla="*/ 2725981 h 2833640"/>
                <a:gd name="connsiteX20" fmla="*/ 502974 w 1382756"/>
                <a:gd name="connsiteY20" fmla="*/ 2613275 h 2833640"/>
                <a:gd name="connsiteX21" fmla="*/ 502974 w 1382756"/>
                <a:gd name="connsiteY21" fmla="*/ 2613275 h 2833640"/>
                <a:gd name="connsiteX22" fmla="*/ 502974 w 1382756"/>
                <a:gd name="connsiteY22" fmla="*/ 1471912 h 2833640"/>
                <a:gd name="connsiteX23" fmla="*/ 502974 w 1382756"/>
                <a:gd name="connsiteY23" fmla="*/ 1453408 h 2833640"/>
                <a:gd name="connsiteX24" fmla="*/ 510543 w 1382756"/>
                <a:gd name="connsiteY24" fmla="*/ 1270050 h 2833640"/>
                <a:gd name="connsiteX25" fmla="*/ 541664 w 1382756"/>
                <a:gd name="connsiteY25" fmla="*/ 1123700 h 2833640"/>
                <a:gd name="connsiteX26" fmla="*/ 709041 w 1382756"/>
                <a:gd name="connsiteY26" fmla="*/ 826794 h 2833640"/>
                <a:gd name="connsiteX27" fmla="*/ 915950 w 1382756"/>
                <a:gd name="connsiteY27" fmla="*/ 645118 h 2833640"/>
                <a:gd name="connsiteX28" fmla="*/ 1074075 w 1382756"/>
                <a:gd name="connsiteY28" fmla="*/ 565214 h 2833640"/>
                <a:gd name="connsiteX29" fmla="*/ 1312104 w 1382756"/>
                <a:gd name="connsiteY29" fmla="*/ 502973 h 2833640"/>
                <a:gd name="connsiteX30" fmla="*/ 1326402 w 1382756"/>
                <a:gd name="connsiteY30" fmla="*/ 502973 h 2833640"/>
                <a:gd name="connsiteX31" fmla="*/ 1331449 w 1382756"/>
                <a:gd name="connsiteY31" fmla="*/ 502973 h 2833640"/>
                <a:gd name="connsiteX32" fmla="*/ 1382756 w 1382756"/>
                <a:gd name="connsiteY32" fmla="*/ 451667 h 2833640"/>
                <a:gd name="connsiteX33" fmla="*/ 1382756 w 1382756"/>
                <a:gd name="connsiteY33" fmla="*/ 51307 h 2833640"/>
                <a:gd name="connsiteX34" fmla="*/ 1362569 w 1382756"/>
                <a:gd name="connsiteY34" fmla="*/ 10934 h 283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82756" h="2833640">
                  <a:moveTo>
                    <a:pt x="1363411" y="10093"/>
                  </a:moveTo>
                  <a:cubicBezTo>
                    <a:pt x="1349954" y="841"/>
                    <a:pt x="1332290" y="0"/>
                    <a:pt x="1330608" y="0"/>
                  </a:cubicBezTo>
                  <a:cubicBezTo>
                    <a:pt x="1330608" y="0"/>
                    <a:pt x="1329767" y="0"/>
                    <a:pt x="1328926" y="0"/>
                  </a:cubicBezTo>
                  <a:cubicBezTo>
                    <a:pt x="1323879" y="0"/>
                    <a:pt x="1317992" y="0"/>
                    <a:pt x="1312945" y="0"/>
                  </a:cubicBezTo>
                  <a:lnTo>
                    <a:pt x="1312945" y="0"/>
                  </a:lnTo>
                  <a:cubicBezTo>
                    <a:pt x="1179211" y="10093"/>
                    <a:pt x="1069028" y="37008"/>
                    <a:pt x="987442" y="63082"/>
                  </a:cubicBezTo>
                  <a:cubicBezTo>
                    <a:pt x="818383" y="116071"/>
                    <a:pt x="698948" y="187564"/>
                    <a:pt x="645118" y="222048"/>
                  </a:cubicBezTo>
                  <a:cubicBezTo>
                    <a:pt x="474376" y="331390"/>
                    <a:pt x="371763" y="449985"/>
                    <a:pt x="322139" y="508020"/>
                  </a:cubicBezTo>
                  <a:cubicBezTo>
                    <a:pt x="322139" y="508020"/>
                    <a:pt x="180835" y="673715"/>
                    <a:pt x="115230" y="835205"/>
                  </a:cubicBezTo>
                  <a:cubicBezTo>
                    <a:pt x="115230" y="835205"/>
                    <a:pt x="115230" y="836887"/>
                    <a:pt x="115230" y="836887"/>
                  </a:cubicBezTo>
                  <a:cubicBezTo>
                    <a:pt x="109342" y="851186"/>
                    <a:pt x="98408" y="875577"/>
                    <a:pt x="85791" y="909221"/>
                  </a:cubicBezTo>
                  <a:cubicBezTo>
                    <a:pt x="85791" y="909221"/>
                    <a:pt x="85791" y="909221"/>
                    <a:pt x="85791" y="909221"/>
                  </a:cubicBezTo>
                  <a:cubicBezTo>
                    <a:pt x="85791" y="909221"/>
                    <a:pt x="55512" y="989966"/>
                    <a:pt x="37008" y="1063982"/>
                  </a:cubicBezTo>
                  <a:cubicBezTo>
                    <a:pt x="23550" y="1117812"/>
                    <a:pt x="4206" y="1230518"/>
                    <a:pt x="0" y="1380233"/>
                  </a:cubicBezTo>
                  <a:lnTo>
                    <a:pt x="0" y="2782334"/>
                  </a:lnTo>
                  <a:cubicBezTo>
                    <a:pt x="0" y="2810090"/>
                    <a:pt x="22709" y="2833641"/>
                    <a:pt x="51307" y="2833641"/>
                  </a:cubicBezTo>
                  <a:lnTo>
                    <a:pt x="451667" y="2833641"/>
                  </a:lnTo>
                  <a:cubicBezTo>
                    <a:pt x="479422" y="2833641"/>
                    <a:pt x="502974" y="2810931"/>
                    <a:pt x="502974" y="2782334"/>
                  </a:cubicBezTo>
                  <a:lnTo>
                    <a:pt x="502974" y="2725981"/>
                  </a:lnTo>
                  <a:lnTo>
                    <a:pt x="502974" y="2725981"/>
                  </a:lnTo>
                  <a:lnTo>
                    <a:pt x="502974" y="2613275"/>
                  </a:lnTo>
                  <a:lnTo>
                    <a:pt x="502974" y="2613275"/>
                  </a:lnTo>
                  <a:lnTo>
                    <a:pt x="502974" y="1471912"/>
                  </a:lnTo>
                  <a:cubicBezTo>
                    <a:pt x="502974" y="1466024"/>
                    <a:pt x="502974" y="1460137"/>
                    <a:pt x="502974" y="1453408"/>
                  </a:cubicBezTo>
                  <a:cubicBezTo>
                    <a:pt x="505497" y="1356682"/>
                    <a:pt x="506337" y="1308740"/>
                    <a:pt x="510543" y="1270050"/>
                  </a:cubicBezTo>
                  <a:cubicBezTo>
                    <a:pt x="514749" y="1231359"/>
                    <a:pt x="523160" y="1182576"/>
                    <a:pt x="541664" y="1123700"/>
                  </a:cubicBezTo>
                  <a:cubicBezTo>
                    <a:pt x="589606" y="972303"/>
                    <a:pt x="672033" y="871372"/>
                    <a:pt x="709041" y="826794"/>
                  </a:cubicBezTo>
                  <a:cubicBezTo>
                    <a:pt x="791468" y="729227"/>
                    <a:pt x="874736" y="671192"/>
                    <a:pt x="915950" y="645118"/>
                  </a:cubicBezTo>
                  <a:cubicBezTo>
                    <a:pt x="932771" y="634184"/>
                    <a:pt x="990807" y="598017"/>
                    <a:pt x="1074075" y="565214"/>
                  </a:cubicBezTo>
                  <a:cubicBezTo>
                    <a:pt x="1167436" y="528206"/>
                    <a:pt x="1250705" y="511384"/>
                    <a:pt x="1312104" y="502973"/>
                  </a:cubicBezTo>
                  <a:cubicBezTo>
                    <a:pt x="1317151" y="502973"/>
                    <a:pt x="1321356" y="502973"/>
                    <a:pt x="1326402" y="502973"/>
                  </a:cubicBezTo>
                  <a:lnTo>
                    <a:pt x="1331449" y="502973"/>
                  </a:lnTo>
                  <a:cubicBezTo>
                    <a:pt x="1360046" y="502973"/>
                    <a:pt x="1382756" y="480264"/>
                    <a:pt x="1382756" y="451667"/>
                  </a:cubicBezTo>
                  <a:lnTo>
                    <a:pt x="1382756" y="51307"/>
                  </a:lnTo>
                  <a:cubicBezTo>
                    <a:pt x="1382756" y="51307"/>
                    <a:pt x="1381074" y="24392"/>
                    <a:pt x="1362569" y="10934"/>
                  </a:cubicBezTo>
                  <a:close/>
                </a:path>
              </a:pathLst>
            </a:custGeom>
            <a:grpFill/>
            <a:ln w="84101"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E2B4997F-E1F3-0FFF-DE95-063915741562}"/>
                </a:ext>
              </a:extLst>
            </p:cNvPr>
            <p:cNvSpPr/>
            <p:nvPr/>
          </p:nvSpPr>
          <p:spPr>
            <a:xfrm rot="16200000">
              <a:off x="12300860" y="845826"/>
              <a:ext cx="2823547" cy="3917808"/>
            </a:xfrm>
            <a:custGeom>
              <a:avLst/>
              <a:gdLst>
                <a:gd name="connsiteX0" fmla="*/ 2340760 w 2823547"/>
                <a:gd name="connsiteY0" fmla="*/ 349894 h 3917808"/>
                <a:gd name="connsiteX1" fmla="*/ 1407989 w 2823547"/>
                <a:gd name="connsiteY1" fmla="*/ 0 h 3917808"/>
                <a:gd name="connsiteX2" fmla="*/ 988284 w 2823547"/>
                <a:gd name="connsiteY2" fmla="*/ 63082 h 3917808"/>
                <a:gd name="connsiteX3" fmla="*/ 116071 w 2823547"/>
                <a:gd name="connsiteY3" fmla="*/ 836046 h 3917808"/>
                <a:gd name="connsiteX4" fmla="*/ 116071 w 2823547"/>
                <a:gd name="connsiteY4" fmla="*/ 837728 h 3917808"/>
                <a:gd name="connsiteX5" fmla="*/ 86632 w 2823547"/>
                <a:gd name="connsiteY5" fmla="*/ 910062 h 3917808"/>
                <a:gd name="connsiteX6" fmla="*/ 37849 w 2823547"/>
                <a:gd name="connsiteY6" fmla="*/ 1064823 h 3917808"/>
                <a:gd name="connsiteX7" fmla="*/ 0 w 2823547"/>
                <a:gd name="connsiteY7" fmla="*/ 1381074 h 3917808"/>
                <a:gd name="connsiteX8" fmla="*/ 0 w 2823547"/>
                <a:gd name="connsiteY8" fmla="*/ 3829494 h 3917808"/>
                <a:gd name="connsiteX9" fmla="*/ 0 w 2823547"/>
                <a:gd name="connsiteY9" fmla="*/ 3829494 h 3917808"/>
                <a:gd name="connsiteX10" fmla="*/ 0 w 2823547"/>
                <a:gd name="connsiteY10" fmla="*/ 3829494 h 3917808"/>
                <a:gd name="connsiteX11" fmla="*/ 0 w 2823547"/>
                <a:gd name="connsiteY11" fmla="*/ 3866502 h 3917808"/>
                <a:gd name="connsiteX12" fmla="*/ 51307 w 2823547"/>
                <a:gd name="connsiteY12" fmla="*/ 3917809 h 3917808"/>
                <a:gd name="connsiteX13" fmla="*/ 452508 w 2823547"/>
                <a:gd name="connsiteY13" fmla="*/ 3917809 h 3917808"/>
                <a:gd name="connsiteX14" fmla="*/ 503814 w 2823547"/>
                <a:gd name="connsiteY14" fmla="*/ 3866502 h 3917808"/>
                <a:gd name="connsiteX15" fmla="*/ 503814 w 2823547"/>
                <a:gd name="connsiteY15" fmla="*/ 3741179 h 3917808"/>
                <a:gd name="connsiteX16" fmla="*/ 503814 w 2823547"/>
                <a:gd name="connsiteY16" fmla="*/ 3741179 h 3917808"/>
                <a:gd name="connsiteX17" fmla="*/ 503814 w 2823547"/>
                <a:gd name="connsiteY17" fmla="*/ 1472753 h 3917808"/>
                <a:gd name="connsiteX18" fmla="*/ 503814 w 2823547"/>
                <a:gd name="connsiteY18" fmla="*/ 1454249 h 3917808"/>
                <a:gd name="connsiteX19" fmla="*/ 511384 w 2823547"/>
                <a:gd name="connsiteY19" fmla="*/ 1270891 h 3917808"/>
                <a:gd name="connsiteX20" fmla="*/ 542505 w 2823547"/>
                <a:gd name="connsiteY20" fmla="*/ 1124541 h 3917808"/>
                <a:gd name="connsiteX21" fmla="*/ 1407989 w 2823547"/>
                <a:gd name="connsiteY21" fmla="*/ 502132 h 3917808"/>
                <a:gd name="connsiteX22" fmla="*/ 2321415 w 2823547"/>
                <a:gd name="connsiteY22" fmla="*/ 1415559 h 3917808"/>
                <a:gd name="connsiteX23" fmla="*/ 1407989 w 2823547"/>
                <a:gd name="connsiteY23" fmla="*/ 2328985 h 3917808"/>
                <a:gd name="connsiteX24" fmla="*/ 1339860 w 2823547"/>
                <a:gd name="connsiteY24" fmla="*/ 2325621 h 3917808"/>
                <a:gd name="connsiteX25" fmla="*/ 1106878 w 2823547"/>
                <a:gd name="connsiteY25" fmla="*/ 2279361 h 3917808"/>
                <a:gd name="connsiteX26" fmla="*/ 718293 w 2823547"/>
                <a:gd name="connsiteY26" fmla="*/ 2090956 h 3917808"/>
                <a:gd name="connsiteX27" fmla="*/ 718293 w 2823547"/>
                <a:gd name="connsiteY27" fmla="*/ 2090956 h 3917808"/>
                <a:gd name="connsiteX28" fmla="*/ 684649 w 2823547"/>
                <a:gd name="connsiteY28" fmla="*/ 2091797 h 3917808"/>
                <a:gd name="connsiteX29" fmla="*/ 677079 w 2823547"/>
                <a:gd name="connsiteY29" fmla="*/ 2104413 h 3917808"/>
                <a:gd name="connsiteX30" fmla="*/ 677079 w 2823547"/>
                <a:gd name="connsiteY30" fmla="*/ 2567855 h 3917808"/>
                <a:gd name="connsiteX31" fmla="*/ 681285 w 2823547"/>
                <a:gd name="connsiteY31" fmla="*/ 2579631 h 3917808"/>
                <a:gd name="connsiteX32" fmla="*/ 682126 w 2823547"/>
                <a:gd name="connsiteY32" fmla="*/ 2579631 h 3917808"/>
                <a:gd name="connsiteX33" fmla="*/ 706517 w 2823547"/>
                <a:gd name="connsiteY33" fmla="*/ 2598135 h 3917808"/>
                <a:gd name="connsiteX34" fmla="*/ 1352476 w 2823547"/>
                <a:gd name="connsiteY34" fmla="*/ 2830276 h 3917808"/>
                <a:gd name="connsiteX35" fmla="*/ 1407989 w 2823547"/>
                <a:gd name="connsiteY35" fmla="*/ 2831958 h 3917808"/>
                <a:gd name="connsiteX36" fmla="*/ 1710782 w 2823547"/>
                <a:gd name="connsiteY36" fmla="*/ 2797474 h 3917808"/>
                <a:gd name="connsiteX37" fmla="*/ 2422346 w 2823547"/>
                <a:gd name="connsiteY37" fmla="*/ 2404683 h 3917808"/>
                <a:gd name="connsiteX38" fmla="*/ 2823547 w 2823547"/>
                <a:gd name="connsiteY38" fmla="*/ 1416400 h 3917808"/>
                <a:gd name="connsiteX39" fmla="*/ 2339919 w 2823547"/>
                <a:gd name="connsiteY39" fmla="*/ 350736 h 391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823547" h="3917808">
                  <a:moveTo>
                    <a:pt x="2340760" y="349894"/>
                  </a:moveTo>
                  <a:cubicBezTo>
                    <a:pt x="2286930" y="302793"/>
                    <a:pt x="1932830" y="1682"/>
                    <a:pt x="1407989" y="0"/>
                  </a:cubicBezTo>
                  <a:cubicBezTo>
                    <a:pt x="1325562" y="0"/>
                    <a:pt x="1170801" y="6729"/>
                    <a:pt x="988284" y="63082"/>
                  </a:cubicBezTo>
                  <a:cubicBezTo>
                    <a:pt x="598858" y="184199"/>
                    <a:pt x="280925" y="468488"/>
                    <a:pt x="116071" y="836046"/>
                  </a:cubicBezTo>
                  <a:cubicBezTo>
                    <a:pt x="116071" y="836046"/>
                    <a:pt x="116071" y="836887"/>
                    <a:pt x="116071" y="837728"/>
                  </a:cubicBezTo>
                  <a:cubicBezTo>
                    <a:pt x="110183" y="852027"/>
                    <a:pt x="99249" y="876418"/>
                    <a:pt x="86632" y="910062"/>
                  </a:cubicBezTo>
                  <a:cubicBezTo>
                    <a:pt x="68970" y="956322"/>
                    <a:pt x="52148" y="1007629"/>
                    <a:pt x="37849" y="1064823"/>
                  </a:cubicBezTo>
                  <a:cubicBezTo>
                    <a:pt x="8411" y="1185099"/>
                    <a:pt x="0" y="1293600"/>
                    <a:pt x="0" y="1381074"/>
                  </a:cubicBezTo>
                  <a:lnTo>
                    <a:pt x="0" y="3829494"/>
                  </a:lnTo>
                  <a:lnTo>
                    <a:pt x="0" y="3829494"/>
                  </a:lnTo>
                  <a:cubicBezTo>
                    <a:pt x="0" y="3829494"/>
                    <a:pt x="0" y="3829494"/>
                    <a:pt x="0" y="3829494"/>
                  </a:cubicBezTo>
                  <a:lnTo>
                    <a:pt x="0" y="3866502"/>
                  </a:lnTo>
                  <a:cubicBezTo>
                    <a:pt x="0" y="3895099"/>
                    <a:pt x="22710" y="3917809"/>
                    <a:pt x="51307" y="3917809"/>
                  </a:cubicBezTo>
                  <a:lnTo>
                    <a:pt x="452508" y="3917809"/>
                  </a:lnTo>
                  <a:cubicBezTo>
                    <a:pt x="481105" y="3917809"/>
                    <a:pt x="503814" y="3895099"/>
                    <a:pt x="503814" y="3866502"/>
                  </a:cubicBezTo>
                  <a:lnTo>
                    <a:pt x="503814" y="3741179"/>
                  </a:lnTo>
                  <a:lnTo>
                    <a:pt x="503814" y="3741179"/>
                  </a:lnTo>
                  <a:lnTo>
                    <a:pt x="503814" y="1472753"/>
                  </a:lnTo>
                  <a:cubicBezTo>
                    <a:pt x="503814" y="1466865"/>
                    <a:pt x="503814" y="1460978"/>
                    <a:pt x="503814" y="1454249"/>
                  </a:cubicBezTo>
                  <a:cubicBezTo>
                    <a:pt x="506338" y="1357523"/>
                    <a:pt x="507179" y="1308740"/>
                    <a:pt x="511384" y="1270891"/>
                  </a:cubicBezTo>
                  <a:cubicBezTo>
                    <a:pt x="515590" y="1232200"/>
                    <a:pt x="524001" y="1182576"/>
                    <a:pt x="542505" y="1124541"/>
                  </a:cubicBezTo>
                  <a:cubicBezTo>
                    <a:pt x="663622" y="762871"/>
                    <a:pt x="1005105" y="502132"/>
                    <a:pt x="1407989" y="502132"/>
                  </a:cubicBezTo>
                  <a:cubicBezTo>
                    <a:pt x="1912644" y="502132"/>
                    <a:pt x="2321415" y="910903"/>
                    <a:pt x="2321415" y="1415559"/>
                  </a:cubicBezTo>
                  <a:cubicBezTo>
                    <a:pt x="2321415" y="1920214"/>
                    <a:pt x="1912644" y="2328985"/>
                    <a:pt x="1407989" y="2328985"/>
                  </a:cubicBezTo>
                  <a:cubicBezTo>
                    <a:pt x="1374345" y="2328985"/>
                    <a:pt x="1339860" y="2325621"/>
                    <a:pt x="1339860" y="2325621"/>
                  </a:cubicBezTo>
                  <a:cubicBezTo>
                    <a:pt x="1312104" y="2323097"/>
                    <a:pt x="1222948" y="2314687"/>
                    <a:pt x="1106878" y="2279361"/>
                  </a:cubicBezTo>
                  <a:cubicBezTo>
                    <a:pt x="883988" y="2211232"/>
                    <a:pt x="720816" y="2092638"/>
                    <a:pt x="718293" y="2090956"/>
                  </a:cubicBezTo>
                  <a:cubicBezTo>
                    <a:pt x="718293" y="2090956"/>
                    <a:pt x="718293" y="2090956"/>
                    <a:pt x="718293" y="2090956"/>
                  </a:cubicBezTo>
                  <a:cubicBezTo>
                    <a:pt x="709882" y="2084227"/>
                    <a:pt x="694742" y="2084227"/>
                    <a:pt x="684649" y="2091797"/>
                  </a:cubicBezTo>
                  <a:cubicBezTo>
                    <a:pt x="679603" y="2096002"/>
                    <a:pt x="677920" y="2101049"/>
                    <a:pt x="677079" y="2104413"/>
                  </a:cubicBezTo>
                  <a:lnTo>
                    <a:pt x="677079" y="2567855"/>
                  </a:lnTo>
                  <a:cubicBezTo>
                    <a:pt x="677079" y="2572061"/>
                    <a:pt x="678762" y="2576266"/>
                    <a:pt x="681285" y="2579631"/>
                  </a:cubicBezTo>
                  <a:lnTo>
                    <a:pt x="682126" y="2579631"/>
                  </a:lnTo>
                  <a:cubicBezTo>
                    <a:pt x="682126" y="2579631"/>
                    <a:pt x="706517" y="2598135"/>
                    <a:pt x="706517" y="2598135"/>
                  </a:cubicBezTo>
                  <a:cubicBezTo>
                    <a:pt x="827635" y="2682244"/>
                    <a:pt x="1053048" y="2810931"/>
                    <a:pt x="1352476" y="2830276"/>
                  </a:cubicBezTo>
                  <a:cubicBezTo>
                    <a:pt x="1363411" y="2830276"/>
                    <a:pt x="1383597" y="2831958"/>
                    <a:pt x="1407989" y="2831958"/>
                  </a:cubicBezTo>
                  <a:cubicBezTo>
                    <a:pt x="1444156" y="2831958"/>
                    <a:pt x="1558544" y="2831958"/>
                    <a:pt x="1710782" y="2797474"/>
                  </a:cubicBezTo>
                  <a:cubicBezTo>
                    <a:pt x="1804143" y="2776446"/>
                    <a:pt x="2137216" y="2695701"/>
                    <a:pt x="2422346" y="2404683"/>
                  </a:cubicBezTo>
                  <a:cubicBezTo>
                    <a:pt x="2815977" y="2002641"/>
                    <a:pt x="2823547" y="1497145"/>
                    <a:pt x="2823547" y="1416400"/>
                  </a:cubicBezTo>
                  <a:cubicBezTo>
                    <a:pt x="2823547" y="1339019"/>
                    <a:pt x="2813454" y="765394"/>
                    <a:pt x="2339919" y="350736"/>
                  </a:cubicBezTo>
                  <a:close/>
                </a:path>
              </a:pathLst>
            </a:custGeom>
            <a:grpFill/>
            <a:ln w="84101" cap="flat">
              <a:noFill/>
              <a:prstDash val="solid"/>
              <a:miter/>
            </a:ln>
          </p:spPr>
          <p:txBody>
            <a:bodyPr rtlCol="0" anchor="ctr"/>
            <a:lstStyle/>
            <a:p>
              <a:endParaRPr lang="en-US"/>
            </a:p>
          </p:txBody>
        </p:sp>
      </p:grpSp>
      <p:sp>
        <p:nvSpPr>
          <p:cNvPr id="15" name="Text Placeholder 6">
            <a:extLst>
              <a:ext uri="{FF2B5EF4-FFF2-40B4-BE49-F238E27FC236}">
                <a16:creationId xmlns:a16="http://schemas.microsoft.com/office/drawing/2014/main" id="{DC80C4A3-05B9-1C41-C130-60253A805442}"/>
              </a:ext>
            </a:extLst>
          </p:cNvPr>
          <p:cNvSpPr>
            <a:spLocks noGrp="1"/>
          </p:cNvSpPr>
          <p:nvPr>
            <p:ph type="body" sz="quarter" idx="10"/>
          </p:nvPr>
        </p:nvSpPr>
        <p:spPr>
          <a:xfrm>
            <a:off x="550863" y="3628394"/>
            <a:ext cx="5021262" cy="2679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3452470"/>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Thank you slide - Alternative">
    <p:bg>
      <p:bgRef idx="1001">
        <a:schemeClr val="bg1"/>
      </p:bgRef>
    </p:bg>
    <p:spTree>
      <p:nvGrpSpPr>
        <p:cNvPr id="1" name=""/>
        <p:cNvGrpSpPr/>
        <p:nvPr/>
      </p:nvGrpSpPr>
      <p:grpSpPr>
        <a:xfrm>
          <a:off x="0" y="0"/>
          <a:ext cx="0" cy="0"/>
          <a:chOff x="0" y="0"/>
          <a:chExt cx="0" cy="0"/>
        </a:xfrm>
      </p:grpSpPr>
      <p:pic>
        <p:nvPicPr>
          <p:cNvPr id="20" name="Picture 19" descr="A field of green plants&#10;&#10;AI-generated content may be incorrect.">
            <a:extLst>
              <a:ext uri="{FF2B5EF4-FFF2-40B4-BE49-F238E27FC236}">
                <a16:creationId xmlns:a16="http://schemas.microsoft.com/office/drawing/2014/main" id="{8DBCAB41-A881-A172-11B3-FBC0A942D4F1}"/>
              </a:ext>
            </a:extLst>
          </p:cNvPr>
          <p:cNvPicPr>
            <a:picLocks noChangeAspect="1"/>
          </p:cNvPicPr>
          <p:nvPr userDrawn="1"/>
        </p:nvPicPr>
        <p:blipFill>
          <a:blip r:embed="rId2" cstate="screen">
            <a:alphaModFix amt="60000"/>
            <a:extLst>
              <a:ext uri="{28A0092B-C50C-407E-A947-70E740481C1C}">
                <a14:useLocalDpi xmlns:a14="http://schemas.microsoft.com/office/drawing/2010/main"/>
              </a:ext>
            </a:extLst>
          </a:blip>
          <a:srcRect t="25000"/>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52DFA86B-6376-9FAD-5122-3B1B87873F5A}"/>
              </a:ext>
            </a:extLst>
          </p:cNvPr>
          <p:cNvSpPr/>
          <p:nvPr userDrawn="1"/>
        </p:nvSpPr>
        <p:spPr>
          <a:xfrm>
            <a:off x="0" y="0"/>
            <a:ext cx="12192000" cy="6858000"/>
          </a:xfrm>
          <a:prstGeom prst="rect">
            <a:avLst/>
          </a:prstGeom>
          <a:solidFill>
            <a:schemeClr val="bg2">
              <a:lumMod val="75000"/>
              <a:alpha val="9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4">
            <a:extLst>
              <a:ext uri="{FF2B5EF4-FFF2-40B4-BE49-F238E27FC236}">
                <a16:creationId xmlns:a16="http://schemas.microsoft.com/office/drawing/2014/main" id="{6BEF529E-878A-1A1A-0B89-2FAC9B8DFBD8}"/>
              </a:ext>
            </a:extLst>
          </p:cNvPr>
          <p:cNvSpPr>
            <a:spLocks noGrp="1"/>
          </p:cNvSpPr>
          <p:nvPr>
            <p:ph type="title" hasCustomPrompt="1"/>
          </p:nvPr>
        </p:nvSpPr>
        <p:spPr>
          <a:xfrm>
            <a:off x="500404" y="2587344"/>
            <a:ext cx="5243172" cy="1332139"/>
          </a:xfrm>
        </p:spPr>
        <p:txBody>
          <a:bodyPr/>
          <a:lstStyle>
            <a:lvl1pPr>
              <a:lnSpc>
                <a:spcPct val="100000"/>
              </a:lnSpc>
              <a:defRPr sz="4400">
                <a:solidFill>
                  <a:schemeClr val="tx1"/>
                </a:solidFill>
              </a:defRPr>
            </a:lvl1pPr>
          </a:lstStyle>
          <a:p>
            <a:r>
              <a:rPr lang="en-US"/>
              <a:t>Insert thank you note</a:t>
            </a:r>
          </a:p>
        </p:txBody>
      </p:sp>
      <p:cxnSp>
        <p:nvCxnSpPr>
          <p:cNvPr id="6" name="Straight Connector 5">
            <a:extLst>
              <a:ext uri="{FF2B5EF4-FFF2-40B4-BE49-F238E27FC236}">
                <a16:creationId xmlns:a16="http://schemas.microsoft.com/office/drawing/2014/main" id="{3D94F3FF-95C6-4983-F94D-18125EB63B53}"/>
              </a:ext>
            </a:extLst>
          </p:cNvPr>
          <p:cNvCxnSpPr>
            <a:cxnSpLocks/>
          </p:cNvCxnSpPr>
          <p:nvPr userDrawn="1"/>
        </p:nvCxnSpPr>
        <p:spPr>
          <a:xfrm>
            <a:off x="551649" y="4294148"/>
            <a:ext cx="554435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1835874D-98F4-960B-009F-E14267889D1A}"/>
              </a:ext>
            </a:extLst>
          </p:cNvPr>
          <p:cNvGrpSpPr/>
          <p:nvPr userDrawn="1"/>
        </p:nvGrpSpPr>
        <p:grpSpPr>
          <a:xfrm>
            <a:off x="8536256" y="-163906"/>
            <a:ext cx="5137392" cy="7396567"/>
            <a:chOff x="10534146" y="-163906"/>
            <a:chExt cx="5137392" cy="7396567"/>
          </a:xfrm>
          <a:solidFill>
            <a:schemeClr val="tx1">
              <a:alpha val="20000"/>
            </a:schemeClr>
          </a:solidFill>
        </p:grpSpPr>
        <p:sp>
          <p:nvSpPr>
            <p:cNvPr id="4" name="Freeform: Shape 3">
              <a:extLst>
                <a:ext uri="{FF2B5EF4-FFF2-40B4-BE49-F238E27FC236}">
                  <a16:creationId xmlns:a16="http://schemas.microsoft.com/office/drawing/2014/main" id="{6E27C3EA-6F55-7C47-D4CD-9E179EFE2884}"/>
                </a:ext>
              </a:extLst>
            </p:cNvPr>
            <p:cNvSpPr/>
            <p:nvPr/>
          </p:nvSpPr>
          <p:spPr>
            <a:xfrm rot="16200000">
              <a:off x="11147723" y="3794696"/>
              <a:ext cx="2824388" cy="4051542"/>
            </a:xfrm>
            <a:custGeom>
              <a:avLst/>
              <a:gdLst>
                <a:gd name="connsiteX0" fmla="*/ 483628 w 2824388"/>
                <a:gd name="connsiteY0" fmla="*/ 3701648 h 4051542"/>
                <a:gd name="connsiteX1" fmla="*/ 1416400 w 2824388"/>
                <a:gd name="connsiteY1" fmla="*/ 4051542 h 4051542"/>
                <a:gd name="connsiteX2" fmla="*/ 1836105 w 2824388"/>
                <a:gd name="connsiteY2" fmla="*/ 3988460 h 4051542"/>
                <a:gd name="connsiteX3" fmla="*/ 2708318 w 2824388"/>
                <a:gd name="connsiteY3" fmla="*/ 3215497 h 4051542"/>
                <a:gd name="connsiteX4" fmla="*/ 2708318 w 2824388"/>
                <a:gd name="connsiteY4" fmla="*/ 3213814 h 4051542"/>
                <a:gd name="connsiteX5" fmla="*/ 2737756 w 2824388"/>
                <a:gd name="connsiteY5" fmla="*/ 3141480 h 4051542"/>
                <a:gd name="connsiteX6" fmla="*/ 2786539 w 2824388"/>
                <a:gd name="connsiteY6" fmla="*/ 2986719 h 4051542"/>
                <a:gd name="connsiteX7" fmla="*/ 2824389 w 2824388"/>
                <a:gd name="connsiteY7" fmla="*/ 2670469 h 4051542"/>
                <a:gd name="connsiteX8" fmla="*/ 2824389 w 2824388"/>
                <a:gd name="connsiteY8" fmla="*/ 51307 h 4051542"/>
                <a:gd name="connsiteX9" fmla="*/ 2773082 w 2824388"/>
                <a:gd name="connsiteY9" fmla="*/ 0 h 4051542"/>
                <a:gd name="connsiteX10" fmla="*/ 2371881 w 2824388"/>
                <a:gd name="connsiteY10" fmla="*/ 0 h 4051542"/>
                <a:gd name="connsiteX11" fmla="*/ 2320574 w 2824388"/>
                <a:gd name="connsiteY11" fmla="*/ 51307 h 4051542"/>
                <a:gd name="connsiteX12" fmla="*/ 2320574 w 2824388"/>
                <a:gd name="connsiteY12" fmla="*/ 2578790 h 4051542"/>
                <a:gd name="connsiteX13" fmla="*/ 2320574 w 2824388"/>
                <a:gd name="connsiteY13" fmla="*/ 2597294 h 4051542"/>
                <a:gd name="connsiteX14" fmla="*/ 2313004 w 2824388"/>
                <a:gd name="connsiteY14" fmla="*/ 2780652 h 4051542"/>
                <a:gd name="connsiteX15" fmla="*/ 2281884 w 2824388"/>
                <a:gd name="connsiteY15" fmla="*/ 2927002 h 4051542"/>
                <a:gd name="connsiteX16" fmla="*/ 1416400 w 2824388"/>
                <a:gd name="connsiteY16" fmla="*/ 3549410 h 4051542"/>
                <a:gd name="connsiteX17" fmla="*/ 502973 w 2824388"/>
                <a:gd name="connsiteY17" fmla="*/ 2635984 h 4051542"/>
                <a:gd name="connsiteX18" fmla="*/ 1416400 w 2824388"/>
                <a:gd name="connsiteY18" fmla="*/ 1722557 h 4051542"/>
                <a:gd name="connsiteX19" fmla="*/ 1484528 w 2824388"/>
                <a:gd name="connsiteY19" fmla="*/ 1725922 h 4051542"/>
                <a:gd name="connsiteX20" fmla="*/ 1717511 w 2824388"/>
                <a:gd name="connsiteY20" fmla="*/ 1772182 h 4051542"/>
                <a:gd name="connsiteX21" fmla="*/ 2106096 w 2824388"/>
                <a:gd name="connsiteY21" fmla="*/ 1960587 h 4051542"/>
                <a:gd name="connsiteX22" fmla="*/ 2106096 w 2824388"/>
                <a:gd name="connsiteY22" fmla="*/ 1960587 h 4051542"/>
                <a:gd name="connsiteX23" fmla="*/ 2139739 w 2824388"/>
                <a:gd name="connsiteY23" fmla="*/ 1959745 h 4051542"/>
                <a:gd name="connsiteX24" fmla="*/ 2147309 w 2824388"/>
                <a:gd name="connsiteY24" fmla="*/ 1947129 h 4051542"/>
                <a:gd name="connsiteX25" fmla="*/ 2147309 w 2824388"/>
                <a:gd name="connsiteY25" fmla="*/ 1483687 h 4051542"/>
                <a:gd name="connsiteX26" fmla="*/ 2143103 w 2824388"/>
                <a:gd name="connsiteY26" fmla="*/ 1471912 h 4051542"/>
                <a:gd name="connsiteX27" fmla="*/ 2142262 w 2824388"/>
                <a:gd name="connsiteY27" fmla="*/ 1471912 h 4051542"/>
                <a:gd name="connsiteX28" fmla="*/ 2117871 w 2824388"/>
                <a:gd name="connsiteY28" fmla="*/ 1453408 h 4051542"/>
                <a:gd name="connsiteX29" fmla="*/ 1471912 w 2824388"/>
                <a:gd name="connsiteY29" fmla="*/ 1221266 h 4051542"/>
                <a:gd name="connsiteX30" fmla="*/ 1416400 w 2824388"/>
                <a:gd name="connsiteY30" fmla="*/ 1219584 h 4051542"/>
                <a:gd name="connsiteX31" fmla="*/ 1113606 w 2824388"/>
                <a:gd name="connsiteY31" fmla="*/ 1254069 h 4051542"/>
                <a:gd name="connsiteX32" fmla="*/ 402042 w 2824388"/>
                <a:gd name="connsiteY32" fmla="*/ 1646859 h 4051542"/>
                <a:gd name="connsiteX33" fmla="*/ 0 w 2824388"/>
                <a:gd name="connsiteY33" fmla="*/ 2635984 h 4051542"/>
                <a:gd name="connsiteX34" fmla="*/ 483628 w 2824388"/>
                <a:gd name="connsiteY34" fmla="*/ 3701648 h 405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824388" h="4051542">
                  <a:moveTo>
                    <a:pt x="483628" y="3701648"/>
                  </a:moveTo>
                  <a:cubicBezTo>
                    <a:pt x="537458" y="3748749"/>
                    <a:pt x="891558" y="4049860"/>
                    <a:pt x="1416400" y="4051542"/>
                  </a:cubicBezTo>
                  <a:cubicBezTo>
                    <a:pt x="1498827" y="4051542"/>
                    <a:pt x="1653588" y="4044814"/>
                    <a:pt x="1836105" y="3988460"/>
                  </a:cubicBezTo>
                  <a:cubicBezTo>
                    <a:pt x="2225531" y="3867343"/>
                    <a:pt x="2543463" y="3583054"/>
                    <a:pt x="2708318" y="3215497"/>
                  </a:cubicBezTo>
                  <a:cubicBezTo>
                    <a:pt x="2708318" y="3215497"/>
                    <a:pt x="2708318" y="3214656"/>
                    <a:pt x="2708318" y="3213814"/>
                  </a:cubicBezTo>
                  <a:cubicBezTo>
                    <a:pt x="2714205" y="3199516"/>
                    <a:pt x="2725140" y="3175124"/>
                    <a:pt x="2737756" y="3141480"/>
                  </a:cubicBezTo>
                  <a:cubicBezTo>
                    <a:pt x="2755419" y="3095220"/>
                    <a:pt x="2772241" y="3043914"/>
                    <a:pt x="2786539" y="2986719"/>
                  </a:cubicBezTo>
                  <a:cubicBezTo>
                    <a:pt x="2815977" y="2866443"/>
                    <a:pt x="2824389" y="2757942"/>
                    <a:pt x="2824389" y="2670469"/>
                  </a:cubicBezTo>
                  <a:lnTo>
                    <a:pt x="2824389" y="51307"/>
                  </a:lnTo>
                  <a:cubicBezTo>
                    <a:pt x="2824389" y="22709"/>
                    <a:pt x="2801679" y="0"/>
                    <a:pt x="2773082" y="0"/>
                  </a:cubicBezTo>
                  <a:lnTo>
                    <a:pt x="2371881" y="0"/>
                  </a:lnTo>
                  <a:cubicBezTo>
                    <a:pt x="2343284" y="0"/>
                    <a:pt x="2320574" y="22709"/>
                    <a:pt x="2320574" y="51307"/>
                  </a:cubicBezTo>
                  <a:lnTo>
                    <a:pt x="2320574" y="2578790"/>
                  </a:lnTo>
                  <a:cubicBezTo>
                    <a:pt x="2320574" y="2584677"/>
                    <a:pt x="2320574" y="2590565"/>
                    <a:pt x="2320574" y="2597294"/>
                  </a:cubicBezTo>
                  <a:cubicBezTo>
                    <a:pt x="2318051" y="2694019"/>
                    <a:pt x="2317210" y="2742803"/>
                    <a:pt x="2313004" y="2780652"/>
                  </a:cubicBezTo>
                  <a:cubicBezTo>
                    <a:pt x="2308799" y="2819342"/>
                    <a:pt x="2300388" y="2868967"/>
                    <a:pt x="2281884" y="2927002"/>
                  </a:cubicBezTo>
                  <a:cubicBezTo>
                    <a:pt x="2160767" y="3288672"/>
                    <a:pt x="1819283" y="3549410"/>
                    <a:pt x="1416400" y="3549410"/>
                  </a:cubicBezTo>
                  <a:cubicBezTo>
                    <a:pt x="911744" y="3549410"/>
                    <a:pt x="502973" y="3140639"/>
                    <a:pt x="502973" y="2635984"/>
                  </a:cubicBezTo>
                  <a:cubicBezTo>
                    <a:pt x="502973" y="2131328"/>
                    <a:pt x="911744" y="1722557"/>
                    <a:pt x="1416400" y="1722557"/>
                  </a:cubicBezTo>
                  <a:cubicBezTo>
                    <a:pt x="1450043" y="1722557"/>
                    <a:pt x="1484528" y="1725922"/>
                    <a:pt x="1484528" y="1725922"/>
                  </a:cubicBezTo>
                  <a:cubicBezTo>
                    <a:pt x="1512284" y="1728445"/>
                    <a:pt x="1601440" y="1736856"/>
                    <a:pt x="1717511" y="1772182"/>
                  </a:cubicBezTo>
                  <a:cubicBezTo>
                    <a:pt x="1940400" y="1840310"/>
                    <a:pt x="2103572" y="1958904"/>
                    <a:pt x="2106096" y="1960587"/>
                  </a:cubicBezTo>
                  <a:cubicBezTo>
                    <a:pt x="2106096" y="1960587"/>
                    <a:pt x="2106096" y="1960587"/>
                    <a:pt x="2106096" y="1960587"/>
                  </a:cubicBezTo>
                  <a:cubicBezTo>
                    <a:pt x="2114506" y="1967315"/>
                    <a:pt x="2129646" y="1967315"/>
                    <a:pt x="2139739" y="1959745"/>
                  </a:cubicBezTo>
                  <a:cubicBezTo>
                    <a:pt x="2144786" y="1955540"/>
                    <a:pt x="2146468" y="1950494"/>
                    <a:pt x="2147309" y="1947129"/>
                  </a:cubicBezTo>
                  <a:lnTo>
                    <a:pt x="2147309" y="1483687"/>
                  </a:lnTo>
                  <a:cubicBezTo>
                    <a:pt x="2147309" y="1479482"/>
                    <a:pt x="2145627" y="1475276"/>
                    <a:pt x="2143103" y="1471912"/>
                  </a:cubicBezTo>
                  <a:lnTo>
                    <a:pt x="2142262" y="1471912"/>
                  </a:lnTo>
                  <a:cubicBezTo>
                    <a:pt x="2142262" y="1471912"/>
                    <a:pt x="2117871" y="1453408"/>
                    <a:pt x="2117871" y="1453408"/>
                  </a:cubicBezTo>
                  <a:cubicBezTo>
                    <a:pt x="1996753" y="1369299"/>
                    <a:pt x="1771341" y="1240611"/>
                    <a:pt x="1471912" y="1221266"/>
                  </a:cubicBezTo>
                  <a:cubicBezTo>
                    <a:pt x="1460978" y="1221266"/>
                    <a:pt x="1440791" y="1219584"/>
                    <a:pt x="1416400" y="1219584"/>
                  </a:cubicBezTo>
                  <a:cubicBezTo>
                    <a:pt x="1380233" y="1219584"/>
                    <a:pt x="1265844" y="1219584"/>
                    <a:pt x="1113606" y="1254069"/>
                  </a:cubicBezTo>
                  <a:cubicBezTo>
                    <a:pt x="1020245" y="1275096"/>
                    <a:pt x="687173" y="1355841"/>
                    <a:pt x="402042" y="1646859"/>
                  </a:cubicBezTo>
                  <a:cubicBezTo>
                    <a:pt x="7570" y="2049742"/>
                    <a:pt x="0" y="2555239"/>
                    <a:pt x="0" y="2635984"/>
                  </a:cubicBezTo>
                  <a:cubicBezTo>
                    <a:pt x="0" y="2713364"/>
                    <a:pt x="10093" y="3286990"/>
                    <a:pt x="483628" y="3701648"/>
                  </a:cubicBezTo>
                  <a:close/>
                </a:path>
              </a:pathLst>
            </a:custGeom>
            <a:grpFill/>
            <a:ln w="84101" cap="flat">
              <a:noFill/>
              <a:prstDash val="solid"/>
              <a:miter/>
            </a:ln>
          </p:spPr>
          <p:txBody>
            <a:bodyPr rtlCol="0" anchor="ctr"/>
            <a:lstStyle/>
            <a:p>
              <a:endParaRPr lang="en-US"/>
            </a:p>
          </p:txBody>
        </p:sp>
        <p:grpSp>
          <p:nvGrpSpPr>
            <p:cNvPr id="5" name="Graphic 1">
              <a:extLst>
                <a:ext uri="{FF2B5EF4-FFF2-40B4-BE49-F238E27FC236}">
                  <a16:creationId xmlns:a16="http://schemas.microsoft.com/office/drawing/2014/main" id="{8B548E59-E925-6558-578B-84A3A43CA014}"/>
                </a:ext>
              </a:extLst>
            </p:cNvPr>
            <p:cNvGrpSpPr/>
            <p:nvPr/>
          </p:nvGrpSpPr>
          <p:grpSpPr>
            <a:xfrm rot="16200000">
              <a:off x="12465998" y="5135115"/>
              <a:ext cx="1408829" cy="1411919"/>
              <a:chOff x="10085843" y="2896829"/>
              <a:chExt cx="1408829" cy="1411919"/>
            </a:xfrm>
            <a:grpFill/>
          </p:grpSpPr>
          <p:grpSp>
            <p:nvGrpSpPr>
              <p:cNvPr id="9" name="Graphic 1">
                <a:extLst>
                  <a:ext uri="{FF2B5EF4-FFF2-40B4-BE49-F238E27FC236}">
                    <a16:creationId xmlns:a16="http://schemas.microsoft.com/office/drawing/2014/main" id="{E0E7372E-A340-BB7F-4DB7-687BD175369F}"/>
                  </a:ext>
                </a:extLst>
              </p:cNvPr>
              <p:cNvGrpSpPr/>
              <p:nvPr/>
            </p:nvGrpSpPr>
            <p:grpSpPr>
              <a:xfrm>
                <a:off x="10208390" y="2896829"/>
                <a:ext cx="1286282" cy="1411919"/>
                <a:chOff x="10208390" y="2896829"/>
                <a:chExt cx="1286282" cy="1411919"/>
              </a:xfrm>
              <a:grpFill/>
            </p:grpSpPr>
            <p:sp>
              <p:nvSpPr>
                <p:cNvPr id="11" name="Freeform: Shape 10">
                  <a:extLst>
                    <a:ext uri="{FF2B5EF4-FFF2-40B4-BE49-F238E27FC236}">
                      <a16:creationId xmlns:a16="http://schemas.microsoft.com/office/drawing/2014/main" id="{95A279E0-8294-5393-8019-0C41FF0A0FAC}"/>
                    </a:ext>
                  </a:extLst>
                </p:cNvPr>
                <p:cNvSpPr/>
                <p:nvPr/>
              </p:nvSpPr>
              <p:spPr>
                <a:xfrm>
                  <a:off x="10276771" y="2896829"/>
                  <a:ext cx="1204501" cy="794782"/>
                </a:xfrm>
                <a:custGeom>
                  <a:avLst/>
                  <a:gdLst>
                    <a:gd name="connsiteX0" fmla="*/ 330549 w 1204501"/>
                    <a:gd name="connsiteY0" fmla="*/ 217843 h 794782"/>
                    <a:gd name="connsiteX1" fmla="*/ 486993 w 1204501"/>
                    <a:gd name="connsiteY1" fmla="*/ 259898 h 794782"/>
                    <a:gd name="connsiteX2" fmla="*/ 659417 w 1204501"/>
                    <a:gd name="connsiteY2" fmla="*/ 387744 h 794782"/>
                    <a:gd name="connsiteX3" fmla="*/ 725022 w 1204501"/>
                    <a:gd name="connsiteY3" fmla="*/ 497927 h 794782"/>
                    <a:gd name="connsiteX4" fmla="*/ 832682 w 1204501"/>
                    <a:gd name="connsiteY4" fmla="*/ 733433 h 794782"/>
                    <a:gd name="connsiteX5" fmla="*/ 1068187 w 1204501"/>
                    <a:gd name="connsiteY5" fmla="*/ 782216 h 794782"/>
                    <a:gd name="connsiteX6" fmla="*/ 1164072 w 1204501"/>
                    <a:gd name="connsiteY6" fmla="*/ 709882 h 794782"/>
                    <a:gd name="connsiteX7" fmla="*/ 1204444 w 1204501"/>
                    <a:gd name="connsiteY7" fmla="*/ 570261 h 794782"/>
                    <a:gd name="connsiteX8" fmla="*/ 1029497 w 1204501"/>
                    <a:gd name="connsiteY8" fmla="*/ 210273 h 794782"/>
                    <a:gd name="connsiteX9" fmla="*/ 569420 w 1204501"/>
                    <a:gd name="connsiteY9" fmla="*/ 0 h 794782"/>
                    <a:gd name="connsiteX10" fmla="*/ 382697 w 1204501"/>
                    <a:gd name="connsiteY10" fmla="*/ 29438 h 794782"/>
                    <a:gd name="connsiteX11" fmla="*/ 100090 w 1204501"/>
                    <a:gd name="connsiteY11" fmla="*/ 204385 h 794782"/>
                    <a:gd name="connsiteX12" fmla="*/ 35326 w 1204501"/>
                    <a:gd name="connsiteY12" fmla="*/ 283448 h 794782"/>
                    <a:gd name="connsiteX13" fmla="*/ 0 w 1204501"/>
                    <a:gd name="connsiteY13" fmla="*/ 341484 h 794782"/>
                    <a:gd name="connsiteX14" fmla="*/ 329708 w 1204501"/>
                    <a:gd name="connsiteY14" fmla="*/ 219525 h 794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04501" h="794782">
                      <a:moveTo>
                        <a:pt x="330549" y="217843"/>
                      </a:moveTo>
                      <a:cubicBezTo>
                        <a:pt x="404565" y="222889"/>
                        <a:pt x="464283" y="249804"/>
                        <a:pt x="486993" y="259898"/>
                      </a:cubicBezTo>
                      <a:cubicBezTo>
                        <a:pt x="518954" y="274196"/>
                        <a:pt x="595494" y="309522"/>
                        <a:pt x="659417" y="387744"/>
                      </a:cubicBezTo>
                      <a:cubicBezTo>
                        <a:pt x="684649" y="418864"/>
                        <a:pt x="698107" y="444938"/>
                        <a:pt x="725022" y="497927"/>
                      </a:cubicBezTo>
                      <a:cubicBezTo>
                        <a:pt x="804084" y="653529"/>
                        <a:pt x="782216" y="685490"/>
                        <a:pt x="832682" y="733433"/>
                      </a:cubicBezTo>
                      <a:cubicBezTo>
                        <a:pt x="890717" y="788945"/>
                        <a:pt x="988284" y="810813"/>
                        <a:pt x="1068187" y="782216"/>
                      </a:cubicBezTo>
                      <a:cubicBezTo>
                        <a:pt x="1125382" y="761189"/>
                        <a:pt x="1157343" y="719975"/>
                        <a:pt x="1164072" y="709882"/>
                      </a:cubicBezTo>
                      <a:cubicBezTo>
                        <a:pt x="1201921" y="657734"/>
                        <a:pt x="1204444" y="601381"/>
                        <a:pt x="1204444" y="570261"/>
                      </a:cubicBezTo>
                      <a:cubicBezTo>
                        <a:pt x="1207809" y="397837"/>
                        <a:pt x="1060618" y="242235"/>
                        <a:pt x="1029497" y="210273"/>
                      </a:cubicBezTo>
                      <a:cubicBezTo>
                        <a:pt x="968938" y="148032"/>
                        <a:pt x="802402" y="841"/>
                        <a:pt x="569420" y="0"/>
                      </a:cubicBezTo>
                      <a:cubicBezTo>
                        <a:pt x="481105" y="0"/>
                        <a:pt x="412976" y="20186"/>
                        <a:pt x="382697" y="29438"/>
                      </a:cubicBezTo>
                      <a:cubicBezTo>
                        <a:pt x="382697" y="29438"/>
                        <a:pt x="218684" y="79904"/>
                        <a:pt x="100090" y="204385"/>
                      </a:cubicBezTo>
                      <a:cubicBezTo>
                        <a:pt x="64764" y="241393"/>
                        <a:pt x="35326" y="283448"/>
                        <a:pt x="35326" y="283448"/>
                      </a:cubicBezTo>
                      <a:cubicBezTo>
                        <a:pt x="20186" y="305317"/>
                        <a:pt x="8411" y="325503"/>
                        <a:pt x="0" y="341484"/>
                      </a:cubicBezTo>
                      <a:cubicBezTo>
                        <a:pt x="35326" y="310363"/>
                        <a:pt x="163172" y="206909"/>
                        <a:pt x="329708" y="219525"/>
                      </a:cubicBezTo>
                      <a:close/>
                    </a:path>
                  </a:pathLst>
                </a:custGeom>
                <a:grpFill/>
                <a:ln w="84101"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1233447A-20F6-C54E-EA45-43C430F105E9}"/>
                    </a:ext>
                  </a:extLst>
                </p:cNvPr>
                <p:cNvSpPr/>
                <p:nvPr/>
              </p:nvSpPr>
              <p:spPr>
                <a:xfrm>
                  <a:off x="10208390" y="3420587"/>
                  <a:ext cx="1286282" cy="888161"/>
                </a:xfrm>
                <a:custGeom>
                  <a:avLst/>
                  <a:gdLst>
                    <a:gd name="connsiteX0" fmla="*/ 1284601 w 1286282"/>
                    <a:gd name="connsiteY0" fmla="*/ 174348 h 888161"/>
                    <a:gd name="connsiteX1" fmla="*/ 1268620 w 1286282"/>
                    <a:gd name="connsiteY1" fmla="*/ 213880 h 888161"/>
                    <a:gd name="connsiteX2" fmla="*/ 1091149 w 1286282"/>
                    <a:gd name="connsiteY2" fmla="*/ 434246 h 888161"/>
                    <a:gd name="connsiteX3" fmla="*/ 671444 w 1286282"/>
                    <a:gd name="connsiteY3" fmla="*/ 562933 h 888161"/>
                    <a:gd name="connsiteX4" fmla="*/ 239123 w 1286282"/>
                    <a:gd name="connsiteY4" fmla="*/ 422471 h 888161"/>
                    <a:gd name="connsiteX5" fmla="*/ 104548 w 1286282"/>
                    <a:gd name="connsiteY5" fmla="*/ 204628 h 888161"/>
                    <a:gd name="connsiteX6" fmla="*/ 95296 w 1286282"/>
                    <a:gd name="connsiteY6" fmla="*/ 91080 h 888161"/>
                    <a:gd name="connsiteX7" fmla="*/ 113800 w 1286282"/>
                    <a:gd name="connsiteY7" fmla="*/ 242 h 888161"/>
                    <a:gd name="connsiteX8" fmla="*/ 38943 w 1286282"/>
                    <a:gd name="connsiteY8" fmla="*/ 97809 h 888161"/>
                    <a:gd name="connsiteX9" fmla="*/ 16233 w 1286282"/>
                    <a:gd name="connsiteY9" fmla="*/ 404808 h 888161"/>
                    <a:gd name="connsiteX10" fmla="*/ 589858 w 1286282"/>
                    <a:gd name="connsiteY10" fmla="*/ 886754 h 888161"/>
                    <a:gd name="connsiteX11" fmla="*/ 1003676 w 1286282"/>
                    <a:gd name="connsiteY11" fmla="*/ 763113 h 888161"/>
                    <a:gd name="connsiteX12" fmla="*/ 1202173 w 1286282"/>
                    <a:gd name="connsiteY12" fmla="*/ 536859 h 888161"/>
                    <a:gd name="connsiteX13" fmla="*/ 1274507 w 1286282"/>
                    <a:gd name="connsiteY13" fmla="*/ 334997 h 888161"/>
                    <a:gd name="connsiteX14" fmla="*/ 1284601 w 1286282"/>
                    <a:gd name="connsiteY14" fmla="*/ 267710 h 888161"/>
                    <a:gd name="connsiteX15" fmla="*/ 1286283 w 1286282"/>
                    <a:gd name="connsiteY15" fmla="*/ 204628 h 888161"/>
                    <a:gd name="connsiteX16" fmla="*/ 1284601 w 1286282"/>
                    <a:gd name="connsiteY16" fmla="*/ 175189 h 888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86282" h="888161">
                      <a:moveTo>
                        <a:pt x="1284601" y="174348"/>
                      </a:moveTo>
                      <a:cubicBezTo>
                        <a:pt x="1280395" y="173507"/>
                        <a:pt x="1270302" y="209674"/>
                        <a:pt x="1268620" y="213880"/>
                      </a:cubicBezTo>
                      <a:cubicBezTo>
                        <a:pt x="1250957" y="274438"/>
                        <a:pt x="1170212" y="372846"/>
                        <a:pt x="1091149" y="434246"/>
                      </a:cubicBezTo>
                      <a:cubicBezTo>
                        <a:pt x="929660" y="560410"/>
                        <a:pt x="734526" y="562933"/>
                        <a:pt x="671444" y="562933"/>
                      </a:cubicBezTo>
                      <a:cubicBezTo>
                        <a:pt x="594064" y="562933"/>
                        <a:pt x="390519" y="562933"/>
                        <a:pt x="239123" y="422471"/>
                      </a:cubicBezTo>
                      <a:cubicBezTo>
                        <a:pt x="220619" y="404808"/>
                        <a:pt x="131463" y="319857"/>
                        <a:pt x="104548" y="204628"/>
                      </a:cubicBezTo>
                      <a:cubicBezTo>
                        <a:pt x="98660" y="180236"/>
                        <a:pt x="89408" y="140705"/>
                        <a:pt x="95296" y="91080"/>
                      </a:cubicBezTo>
                      <a:cubicBezTo>
                        <a:pt x="101183" y="38091"/>
                        <a:pt x="119688" y="3606"/>
                        <a:pt x="113800" y="242"/>
                      </a:cubicBezTo>
                      <a:cubicBezTo>
                        <a:pt x="106230" y="-3963"/>
                        <a:pt x="65016" y="47343"/>
                        <a:pt x="38943" y="97809"/>
                      </a:cubicBezTo>
                      <a:cubicBezTo>
                        <a:pt x="-25821" y="227337"/>
                        <a:pt x="7822" y="367799"/>
                        <a:pt x="16233" y="404808"/>
                      </a:cubicBezTo>
                      <a:cubicBezTo>
                        <a:pt x="70063" y="632744"/>
                        <a:pt x="302205" y="866567"/>
                        <a:pt x="589858" y="886754"/>
                      </a:cubicBezTo>
                      <a:cubicBezTo>
                        <a:pt x="793403" y="901052"/>
                        <a:pt x="949005" y="802644"/>
                        <a:pt x="1003676" y="763113"/>
                      </a:cubicBezTo>
                      <a:cubicBezTo>
                        <a:pt x="1027226" y="746291"/>
                        <a:pt x="1129840" y="670593"/>
                        <a:pt x="1202173" y="536859"/>
                      </a:cubicBezTo>
                      <a:cubicBezTo>
                        <a:pt x="1202173" y="536859"/>
                        <a:pt x="1250957" y="446862"/>
                        <a:pt x="1274507" y="334997"/>
                      </a:cubicBezTo>
                      <a:cubicBezTo>
                        <a:pt x="1282077" y="299671"/>
                        <a:pt x="1284601" y="267710"/>
                        <a:pt x="1284601" y="267710"/>
                      </a:cubicBezTo>
                      <a:cubicBezTo>
                        <a:pt x="1285442" y="255934"/>
                        <a:pt x="1286283" y="239112"/>
                        <a:pt x="1286283" y="204628"/>
                      </a:cubicBezTo>
                      <a:cubicBezTo>
                        <a:pt x="1286283" y="182759"/>
                        <a:pt x="1286283" y="175189"/>
                        <a:pt x="1284601" y="175189"/>
                      </a:cubicBezTo>
                      <a:close/>
                    </a:path>
                  </a:pathLst>
                </a:custGeom>
                <a:grpFill/>
                <a:ln w="84101" cap="flat">
                  <a:noFill/>
                  <a:prstDash val="solid"/>
                  <a:miter/>
                </a:ln>
              </p:spPr>
              <p:txBody>
                <a:bodyPr rtlCol="0" anchor="ctr"/>
                <a:lstStyle/>
                <a:p>
                  <a:endParaRPr lang="en-US"/>
                </a:p>
              </p:txBody>
            </p:sp>
          </p:grpSp>
          <p:sp>
            <p:nvSpPr>
              <p:cNvPr id="10" name="Freeform: Shape 9">
                <a:extLst>
                  <a:ext uri="{FF2B5EF4-FFF2-40B4-BE49-F238E27FC236}">
                    <a16:creationId xmlns:a16="http://schemas.microsoft.com/office/drawing/2014/main" id="{CB262FC3-291B-1BE0-01D4-EFAAA01CBBC8}"/>
                  </a:ext>
                </a:extLst>
              </p:cNvPr>
              <p:cNvSpPr/>
              <p:nvPr/>
            </p:nvSpPr>
            <p:spPr>
              <a:xfrm>
                <a:off x="10085843" y="3179436"/>
                <a:ext cx="1147287" cy="633342"/>
              </a:xfrm>
              <a:custGeom>
                <a:avLst/>
                <a:gdLst>
                  <a:gd name="connsiteX0" fmla="*/ 1146409 w 1147287"/>
                  <a:gd name="connsiteY0" fmla="*/ 632502 h 633342"/>
                  <a:gd name="connsiteX1" fmla="*/ 1074916 w 1147287"/>
                  <a:gd name="connsiteY1" fmla="*/ 601381 h 633342"/>
                  <a:gd name="connsiteX2" fmla="*/ 335596 w 1147287"/>
                  <a:gd name="connsiteY2" fmla="*/ 267467 h 633342"/>
                  <a:gd name="connsiteX3" fmla="*/ 0 w 1147287"/>
                  <a:gd name="connsiteY3" fmla="*/ 104295 h 633342"/>
                  <a:gd name="connsiteX4" fmla="*/ 43737 w 1147287"/>
                  <a:gd name="connsiteY4" fmla="*/ 0 h 633342"/>
                  <a:gd name="connsiteX5" fmla="*/ 1058094 w 1147287"/>
                  <a:gd name="connsiteY5" fmla="*/ 576989 h 633342"/>
                  <a:gd name="connsiteX6" fmla="*/ 1147250 w 1147287"/>
                  <a:gd name="connsiteY6" fmla="*/ 633343 h 633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7287" h="633342">
                    <a:moveTo>
                      <a:pt x="1146409" y="632502"/>
                    </a:moveTo>
                    <a:cubicBezTo>
                      <a:pt x="1146409" y="632502"/>
                      <a:pt x="1090897" y="608951"/>
                      <a:pt x="1074916" y="601381"/>
                    </a:cubicBezTo>
                    <a:cubicBezTo>
                      <a:pt x="869690" y="502973"/>
                      <a:pt x="742685" y="460919"/>
                      <a:pt x="335596" y="267467"/>
                    </a:cubicBezTo>
                    <a:cubicBezTo>
                      <a:pt x="254010" y="228777"/>
                      <a:pt x="138780" y="173265"/>
                      <a:pt x="0" y="104295"/>
                    </a:cubicBezTo>
                    <a:cubicBezTo>
                      <a:pt x="14299" y="69811"/>
                      <a:pt x="28597" y="34485"/>
                      <a:pt x="43737" y="0"/>
                    </a:cubicBezTo>
                    <a:cubicBezTo>
                      <a:pt x="447461" y="229618"/>
                      <a:pt x="1054730" y="574466"/>
                      <a:pt x="1058094" y="576989"/>
                    </a:cubicBezTo>
                    <a:cubicBezTo>
                      <a:pt x="1094261" y="597176"/>
                      <a:pt x="1148932" y="629978"/>
                      <a:pt x="1147250" y="633343"/>
                    </a:cubicBezTo>
                    <a:close/>
                  </a:path>
                </a:pathLst>
              </a:custGeom>
              <a:grpFill/>
              <a:ln w="84101" cap="flat">
                <a:noFill/>
                <a:prstDash val="solid"/>
                <a:miter/>
              </a:ln>
            </p:spPr>
            <p:txBody>
              <a:bodyPr rtlCol="0" anchor="ctr"/>
              <a:lstStyle/>
              <a:p>
                <a:endParaRPr lang="en-US"/>
              </a:p>
            </p:txBody>
          </p:sp>
        </p:grpSp>
        <p:sp>
          <p:nvSpPr>
            <p:cNvPr id="7" name="Freeform: Shape 6">
              <a:extLst>
                <a:ext uri="{FF2B5EF4-FFF2-40B4-BE49-F238E27FC236}">
                  <a16:creationId xmlns:a16="http://schemas.microsoft.com/office/drawing/2014/main" id="{F97C9340-8DAD-C98D-16F5-65C73C68F8FD}"/>
                </a:ext>
              </a:extLst>
            </p:cNvPr>
            <p:cNvSpPr/>
            <p:nvPr/>
          </p:nvSpPr>
          <p:spPr>
            <a:xfrm rot="16200000">
              <a:off x="12478330" y="-889348"/>
              <a:ext cx="1382756" cy="2833640"/>
            </a:xfrm>
            <a:custGeom>
              <a:avLst/>
              <a:gdLst>
                <a:gd name="connsiteX0" fmla="*/ 1363411 w 1382756"/>
                <a:gd name="connsiteY0" fmla="*/ 10093 h 2833640"/>
                <a:gd name="connsiteX1" fmla="*/ 1330608 w 1382756"/>
                <a:gd name="connsiteY1" fmla="*/ 0 h 2833640"/>
                <a:gd name="connsiteX2" fmla="*/ 1328926 w 1382756"/>
                <a:gd name="connsiteY2" fmla="*/ 0 h 2833640"/>
                <a:gd name="connsiteX3" fmla="*/ 1312945 w 1382756"/>
                <a:gd name="connsiteY3" fmla="*/ 0 h 2833640"/>
                <a:gd name="connsiteX4" fmla="*/ 1312945 w 1382756"/>
                <a:gd name="connsiteY4" fmla="*/ 0 h 2833640"/>
                <a:gd name="connsiteX5" fmla="*/ 987442 w 1382756"/>
                <a:gd name="connsiteY5" fmla="*/ 63082 h 2833640"/>
                <a:gd name="connsiteX6" fmla="*/ 645118 w 1382756"/>
                <a:gd name="connsiteY6" fmla="*/ 222048 h 2833640"/>
                <a:gd name="connsiteX7" fmla="*/ 322139 w 1382756"/>
                <a:gd name="connsiteY7" fmla="*/ 508020 h 2833640"/>
                <a:gd name="connsiteX8" fmla="*/ 115230 w 1382756"/>
                <a:gd name="connsiteY8" fmla="*/ 835205 h 2833640"/>
                <a:gd name="connsiteX9" fmla="*/ 115230 w 1382756"/>
                <a:gd name="connsiteY9" fmla="*/ 836887 h 2833640"/>
                <a:gd name="connsiteX10" fmla="*/ 85791 w 1382756"/>
                <a:gd name="connsiteY10" fmla="*/ 909221 h 2833640"/>
                <a:gd name="connsiteX11" fmla="*/ 85791 w 1382756"/>
                <a:gd name="connsiteY11" fmla="*/ 909221 h 2833640"/>
                <a:gd name="connsiteX12" fmla="*/ 37008 w 1382756"/>
                <a:gd name="connsiteY12" fmla="*/ 1063982 h 2833640"/>
                <a:gd name="connsiteX13" fmla="*/ 0 w 1382756"/>
                <a:gd name="connsiteY13" fmla="*/ 1380233 h 2833640"/>
                <a:gd name="connsiteX14" fmla="*/ 0 w 1382756"/>
                <a:gd name="connsiteY14" fmla="*/ 2782334 h 2833640"/>
                <a:gd name="connsiteX15" fmla="*/ 51307 w 1382756"/>
                <a:gd name="connsiteY15" fmla="*/ 2833641 h 2833640"/>
                <a:gd name="connsiteX16" fmla="*/ 451667 w 1382756"/>
                <a:gd name="connsiteY16" fmla="*/ 2833641 h 2833640"/>
                <a:gd name="connsiteX17" fmla="*/ 502974 w 1382756"/>
                <a:gd name="connsiteY17" fmla="*/ 2782334 h 2833640"/>
                <a:gd name="connsiteX18" fmla="*/ 502974 w 1382756"/>
                <a:gd name="connsiteY18" fmla="*/ 2725981 h 2833640"/>
                <a:gd name="connsiteX19" fmla="*/ 502974 w 1382756"/>
                <a:gd name="connsiteY19" fmla="*/ 2725981 h 2833640"/>
                <a:gd name="connsiteX20" fmla="*/ 502974 w 1382756"/>
                <a:gd name="connsiteY20" fmla="*/ 2613275 h 2833640"/>
                <a:gd name="connsiteX21" fmla="*/ 502974 w 1382756"/>
                <a:gd name="connsiteY21" fmla="*/ 2613275 h 2833640"/>
                <a:gd name="connsiteX22" fmla="*/ 502974 w 1382756"/>
                <a:gd name="connsiteY22" fmla="*/ 1471912 h 2833640"/>
                <a:gd name="connsiteX23" fmla="*/ 502974 w 1382756"/>
                <a:gd name="connsiteY23" fmla="*/ 1453408 h 2833640"/>
                <a:gd name="connsiteX24" fmla="*/ 510543 w 1382756"/>
                <a:gd name="connsiteY24" fmla="*/ 1270050 h 2833640"/>
                <a:gd name="connsiteX25" fmla="*/ 541664 w 1382756"/>
                <a:gd name="connsiteY25" fmla="*/ 1123700 h 2833640"/>
                <a:gd name="connsiteX26" fmla="*/ 709041 w 1382756"/>
                <a:gd name="connsiteY26" fmla="*/ 826794 h 2833640"/>
                <a:gd name="connsiteX27" fmla="*/ 915950 w 1382756"/>
                <a:gd name="connsiteY27" fmla="*/ 645118 h 2833640"/>
                <a:gd name="connsiteX28" fmla="*/ 1074075 w 1382756"/>
                <a:gd name="connsiteY28" fmla="*/ 565214 h 2833640"/>
                <a:gd name="connsiteX29" fmla="*/ 1312104 w 1382756"/>
                <a:gd name="connsiteY29" fmla="*/ 502973 h 2833640"/>
                <a:gd name="connsiteX30" fmla="*/ 1326402 w 1382756"/>
                <a:gd name="connsiteY30" fmla="*/ 502973 h 2833640"/>
                <a:gd name="connsiteX31" fmla="*/ 1331449 w 1382756"/>
                <a:gd name="connsiteY31" fmla="*/ 502973 h 2833640"/>
                <a:gd name="connsiteX32" fmla="*/ 1382756 w 1382756"/>
                <a:gd name="connsiteY32" fmla="*/ 451667 h 2833640"/>
                <a:gd name="connsiteX33" fmla="*/ 1382756 w 1382756"/>
                <a:gd name="connsiteY33" fmla="*/ 51307 h 2833640"/>
                <a:gd name="connsiteX34" fmla="*/ 1362569 w 1382756"/>
                <a:gd name="connsiteY34" fmla="*/ 10934 h 283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82756" h="2833640">
                  <a:moveTo>
                    <a:pt x="1363411" y="10093"/>
                  </a:moveTo>
                  <a:cubicBezTo>
                    <a:pt x="1349954" y="841"/>
                    <a:pt x="1332290" y="0"/>
                    <a:pt x="1330608" y="0"/>
                  </a:cubicBezTo>
                  <a:cubicBezTo>
                    <a:pt x="1330608" y="0"/>
                    <a:pt x="1329767" y="0"/>
                    <a:pt x="1328926" y="0"/>
                  </a:cubicBezTo>
                  <a:cubicBezTo>
                    <a:pt x="1323879" y="0"/>
                    <a:pt x="1317992" y="0"/>
                    <a:pt x="1312945" y="0"/>
                  </a:cubicBezTo>
                  <a:lnTo>
                    <a:pt x="1312945" y="0"/>
                  </a:lnTo>
                  <a:cubicBezTo>
                    <a:pt x="1179211" y="10093"/>
                    <a:pt x="1069028" y="37008"/>
                    <a:pt x="987442" y="63082"/>
                  </a:cubicBezTo>
                  <a:cubicBezTo>
                    <a:pt x="818383" y="116071"/>
                    <a:pt x="698948" y="187564"/>
                    <a:pt x="645118" y="222048"/>
                  </a:cubicBezTo>
                  <a:cubicBezTo>
                    <a:pt x="474376" y="331390"/>
                    <a:pt x="371763" y="449985"/>
                    <a:pt x="322139" y="508020"/>
                  </a:cubicBezTo>
                  <a:cubicBezTo>
                    <a:pt x="322139" y="508020"/>
                    <a:pt x="180835" y="673715"/>
                    <a:pt x="115230" y="835205"/>
                  </a:cubicBezTo>
                  <a:cubicBezTo>
                    <a:pt x="115230" y="835205"/>
                    <a:pt x="115230" y="836887"/>
                    <a:pt x="115230" y="836887"/>
                  </a:cubicBezTo>
                  <a:cubicBezTo>
                    <a:pt x="109342" y="851186"/>
                    <a:pt x="98408" y="875577"/>
                    <a:pt x="85791" y="909221"/>
                  </a:cubicBezTo>
                  <a:cubicBezTo>
                    <a:pt x="85791" y="909221"/>
                    <a:pt x="85791" y="909221"/>
                    <a:pt x="85791" y="909221"/>
                  </a:cubicBezTo>
                  <a:cubicBezTo>
                    <a:pt x="85791" y="909221"/>
                    <a:pt x="55512" y="989966"/>
                    <a:pt x="37008" y="1063982"/>
                  </a:cubicBezTo>
                  <a:cubicBezTo>
                    <a:pt x="23550" y="1117812"/>
                    <a:pt x="4206" y="1230518"/>
                    <a:pt x="0" y="1380233"/>
                  </a:cubicBezTo>
                  <a:lnTo>
                    <a:pt x="0" y="2782334"/>
                  </a:lnTo>
                  <a:cubicBezTo>
                    <a:pt x="0" y="2810090"/>
                    <a:pt x="22709" y="2833641"/>
                    <a:pt x="51307" y="2833641"/>
                  </a:cubicBezTo>
                  <a:lnTo>
                    <a:pt x="451667" y="2833641"/>
                  </a:lnTo>
                  <a:cubicBezTo>
                    <a:pt x="479422" y="2833641"/>
                    <a:pt x="502974" y="2810931"/>
                    <a:pt x="502974" y="2782334"/>
                  </a:cubicBezTo>
                  <a:lnTo>
                    <a:pt x="502974" y="2725981"/>
                  </a:lnTo>
                  <a:lnTo>
                    <a:pt x="502974" y="2725981"/>
                  </a:lnTo>
                  <a:lnTo>
                    <a:pt x="502974" y="2613275"/>
                  </a:lnTo>
                  <a:lnTo>
                    <a:pt x="502974" y="2613275"/>
                  </a:lnTo>
                  <a:lnTo>
                    <a:pt x="502974" y="1471912"/>
                  </a:lnTo>
                  <a:cubicBezTo>
                    <a:pt x="502974" y="1466024"/>
                    <a:pt x="502974" y="1460137"/>
                    <a:pt x="502974" y="1453408"/>
                  </a:cubicBezTo>
                  <a:cubicBezTo>
                    <a:pt x="505497" y="1356682"/>
                    <a:pt x="506337" y="1308740"/>
                    <a:pt x="510543" y="1270050"/>
                  </a:cubicBezTo>
                  <a:cubicBezTo>
                    <a:pt x="514749" y="1231359"/>
                    <a:pt x="523160" y="1182576"/>
                    <a:pt x="541664" y="1123700"/>
                  </a:cubicBezTo>
                  <a:cubicBezTo>
                    <a:pt x="589606" y="972303"/>
                    <a:pt x="672033" y="871372"/>
                    <a:pt x="709041" y="826794"/>
                  </a:cubicBezTo>
                  <a:cubicBezTo>
                    <a:pt x="791468" y="729227"/>
                    <a:pt x="874736" y="671192"/>
                    <a:pt x="915950" y="645118"/>
                  </a:cubicBezTo>
                  <a:cubicBezTo>
                    <a:pt x="932771" y="634184"/>
                    <a:pt x="990807" y="598017"/>
                    <a:pt x="1074075" y="565214"/>
                  </a:cubicBezTo>
                  <a:cubicBezTo>
                    <a:pt x="1167436" y="528206"/>
                    <a:pt x="1250705" y="511384"/>
                    <a:pt x="1312104" y="502973"/>
                  </a:cubicBezTo>
                  <a:cubicBezTo>
                    <a:pt x="1317151" y="502973"/>
                    <a:pt x="1321356" y="502973"/>
                    <a:pt x="1326402" y="502973"/>
                  </a:cubicBezTo>
                  <a:lnTo>
                    <a:pt x="1331449" y="502973"/>
                  </a:lnTo>
                  <a:cubicBezTo>
                    <a:pt x="1360046" y="502973"/>
                    <a:pt x="1382756" y="480264"/>
                    <a:pt x="1382756" y="451667"/>
                  </a:cubicBezTo>
                  <a:lnTo>
                    <a:pt x="1382756" y="51307"/>
                  </a:lnTo>
                  <a:cubicBezTo>
                    <a:pt x="1382756" y="51307"/>
                    <a:pt x="1381074" y="24392"/>
                    <a:pt x="1362569" y="10934"/>
                  </a:cubicBezTo>
                  <a:close/>
                </a:path>
              </a:pathLst>
            </a:custGeom>
            <a:grpFill/>
            <a:ln w="84101"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E2B4997F-E1F3-0FFF-DE95-063915741562}"/>
                </a:ext>
              </a:extLst>
            </p:cNvPr>
            <p:cNvSpPr/>
            <p:nvPr/>
          </p:nvSpPr>
          <p:spPr>
            <a:xfrm rot="16200000">
              <a:off x="12300860" y="845826"/>
              <a:ext cx="2823547" cy="3917808"/>
            </a:xfrm>
            <a:custGeom>
              <a:avLst/>
              <a:gdLst>
                <a:gd name="connsiteX0" fmla="*/ 2340760 w 2823547"/>
                <a:gd name="connsiteY0" fmla="*/ 349894 h 3917808"/>
                <a:gd name="connsiteX1" fmla="*/ 1407989 w 2823547"/>
                <a:gd name="connsiteY1" fmla="*/ 0 h 3917808"/>
                <a:gd name="connsiteX2" fmla="*/ 988284 w 2823547"/>
                <a:gd name="connsiteY2" fmla="*/ 63082 h 3917808"/>
                <a:gd name="connsiteX3" fmla="*/ 116071 w 2823547"/>
                <a:gd name="connsiteY3" fmla="*/ 836046 h 3917808"/>
                <a:gd name="connsiteX4" fmla="*/ 116071 w 2823547"/>
                <a:gd name="connsiteY4" fmla="*/ 837728 h 3917808"/>
                <a:gd name="connsiteX5" fmla="*/ 86632 w 2823547"/>
                <a:gd name="connsiteY5" fmla="*/ 910062 h 3917808"/>
                <a:gd name="connsiteX6" fmla="*/ 37849 w 2823547"/>
                <a:gd name="connsiteY6" fmla="*/ 1064823 h 3917808"/>
                <a:gd name="connsiteX7" fmla="*/ 0 w 2823547"/>
                <a:gd name="connsiteY7" fmla="*/ 1381074 h 3917808"/>
                <a:gd name="connsiteX8" fmla="*/ 0 w 2823547"/>
                <a:gd name="connsiteY8" fmla="*/ 3829494 h 3917808"/>
                <a:gd name="connsiteX9" fmla="*/ 0 w 2823547"/>
                <a:gd name="connsiteY9" fmla="*/ 3829494 h 3917808"/>
                <a:gd name="connsiteX10" fmla="*/ 0 w 2823547"/>
                <a:gd name="connsiteY10" fmla="*/ 3829494 h 3917808"/>
                <a:gd name="connsiteX11" fmla="*/ 0 w 2823547"/>
                <a:gd name="connsiteY11" fmla="*/ 3866502 h 3917808"/>
                <a:gd name="connsiteX12" fmla="*/ 51307 w 2823547"/>
                <a:gd name="connsiteY12" fmla="*/ 3917809 h 3917808"/>
                <a:gd name="connsiteX13" fmla="*/ 452508 w 2823547"/>
                <a:gd name="connsiteY13" fmla="*/ 3917809 h 3917808"/>
                <a:gd name="connsiteX14" fmla="*/ 503814 w 2823547"/>
                <a:gd name="connsiteY14" fmla="*/ 3866502 h 3917808"/>
                <a:gd name="connsiteX15" fmla="*/ 503814 w 2823547"/>
                <a:gd name="connsiteY15" fmla="*/ 3741179 h 3917808"/>
                <a:gd name="connsiteX16" fmla="*/ 503814 w 2823547"/>
                <a:gd name="connsiteY16" fmla="*/ 3741179 h 3917808"/>
                <a:gd name="connsiteX17" fmla="*/ 503814 w 2823547"/>
                <a:gd name="connsiteY17" fmla="*/ 1472753 h 3917808"/>
                <a:gd name="connsiteX18" fmla="*/ 503814 w 2823547"/>
                <a:gd name="connsiteY18" fmla="*/ 1454249 h 3917808"/>
                <a:gd name="connsiteX19" fmla="*/ 511384 w 2823547"/>
                <a:gd name="connsiteY19" fmla="*/ 1270891 h 3917808"/>
                <a:gd name="connsiteX20" fmla="*/ 542505 w 2823547"/>
                <a:gd name="connsiteY20" fmla="*/ 1124541 h 3917808"/>
                <a:gd name="connsiteX21" fmla="*/ 1407989 w 2823547"/>
                <a:gd name="connsiteY21" fmla="*/ 502132 h 3917808"/>
                <a:gd name="connsiteX22" fmla="*/ 2321415 w 2823547"/>
                <a:gd name="connsiteY22" fmla="*/ 1415559 h 3917808"/>
                <a:gd name="connsiteX23" fmla="*/ 1407989 w 2823547"/>
                <a:gd name="connsiteY23" fmla="*/ 2328985 h 3917808"/>
                <a:gd name="connsiteX24" fmla="*/ 1339860 w 2823547"/>
                <a:gd name="connsiteY24" fmla="*/ 2325621 h 3917808"/>
                <a:gd name="connsiteX25" fmla="*/ 1106878 w 2823547"/>
                <a:gd name="connsiteY25" fmla="*/ 2279361 h 3917808"/>
                <a:gd name="connsiteX26" fmla="*/ 718293 w 2823547"/>
                <a:gd name="connsiteY26" fmla="*/ 2090956 h 3917808"/>
                <a:gd name="connsiteX27" fmla="*/ 718293 w 2823547"/>
                <a:gd name="connsiteY27" fmla="*/ 2090956 h 3917808"/>
                <a:gd name="connsiteX28" fmla="*/ 684649 w 2823547"/>
                <a:gd name="connsiteY28" fmla="*/ 2091797 h 3917808"/>
                <a:gd name="connsiteX29" fmla="*/ 677079 w 2823547"/>
                <a:gd name="connsiteY29" fmla="*/ 2104413 h 3917808"/>
                <a:gd name="connsiteX30" fmla="*/ 677079 w 2823547"/>
                <a:gd name="connsiteY30" fmla="*/ 2567855 h 3917808"/>
                <a:gd name="connsiteX31" fmla="*/ 681285 w 2823547"/>
                <a:gd name="connsiteY31" fmla="*/ 2579631 h 3917808"/>
                <a:gd name="connsiteX32" fmla="*/ 682126 w 2823547"/>
                <a:gd name="connsiteY32" fmla="*/ 2579631 h 3917808"/>
                <a:gd name="connsiteX33" fmla="*/ 706517 w 2823547"/>
                <a:gd name="connsiteY33" fmla="*/ 2598135 h 3917808"/>
                <a:gd name="connsiteX34" fmla="*/ 1352476 w 2823547"/>
                <a:gd name="connsiteY34" fmla="*/ 2830276 h 3917808"/>
                <a:gd name="connsiteX35" fmla="*/ 1407989 w 2823547"/>
                <a:gd name="connsiteY35" fmla="*/ 2831958 h 3917808"/>
                <a:gd name="connsiteX36" fmla="*/ 1710782 w 2823547"/>
                <a:gd name="connsiteY36" fmla="*/ 2797474 h 3917808"/>
                <a:gd name="connsiteX37" fmla="*/ 2422346 w 2823547"/>
                <a:gd name="connsiteY37" fmla="*/ 2404683 h 3917808"/>
                <a:gd name="connsiteX38" fmla="*/ 2823547 w 2823547"/>
                <a:gd name="connsiteY38" fmla="*/ 1416400 h 3917808"/>
                <a:gd name="connsiteX39" fmla="*/ 2339919 w 2823547"/>
                <a:gd name="connsiteY39" fmla="*/ 350736 h 391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823547" h="3917808">
                  <a:moveTo>
                    <a:pt x="2340760" y="349894"/>
                  </a:moveTo>
                  <a:cubicBezTo>
                    <a:pt x="2286930" y="302793"/>
                    <a:pt x="1932830" y="1682"/>
                    <a:pt x="1407989" y="0"/>
                  </a:cubicBezTo>
                  <a:cubicBezTo>
                    <a:pt x="1325562" y="0"/>
                    <a:pt x="1170801" y="6729"/>
                    <a:pt x="988284" y="63082"/>
                  </a:cubicBezTo>
                  <a:cubicBezTo>
                    <a:pt x="598858" y="184199"/>
                    <a:pt x="280925" y="468488"/>
                    <a:pt x="116071" y="836046"/>
                  </a:cubicBezTo>
                  <a:cubicBezTo>
                    <a:pt x="116071" y="836046"/>
                    <a:pt x="116071" y="836887"/>
                    <a:pt x="116071" y="837728"/>
                  </a:cubicBezTo>
                  <a:cubicBezTo>
                    <a:pt x="110183" y="852027"/>
                    <a:pt x="99249" y="876418"/>
                    <a:pt x="86632" y="910062"/>
                  </a:cubicBezTo>
                  <a:cubicBezTo>
                    <a:pt x="68970" y="956322"/>
                    <a:pt x="52148" y="1007629"/>
                    <a:pt x="37849" y="1064823"/>
                  </a:cubicBezTo>
                  <a:cubicBezTo>
                    <a:pt x="8411" y="1185099"/>
                    <a:pt x="0" y="1293600"/>
                    <a:pt x="0" y="1381074"/>
                  </a:cubicBezTo>
                  <a:lnTo>
                    <a:pt x="0" y="3829494"/>
                  </a:lnTo>
                  <a:lnTo>
                    <a:pt x="0" y="3829494"/>
                  </a:lnTo>
                  <a:cubicBezTo>
                    <a:pt x="0" y="3829494"/>
                    <a:pt x="0" y="3829494"/>
                    <a:pt x="0" y="3829494"/>
                  </a:cubicBezTo>
                  <a:lnTo>
                    <a:pt x="0" y="3866502"/>
                  </a:lnTo>
                  <a:cubicBezTo>
                    <a:pt x="0" y="3895099"/>
                    <a:pt x="22710" y="3917809"/>
                    <a:pt x="51307" y="3917809"/>
                  </a:cubicBezTo>
                  <a:lnTo>
                    <a:pt x="452508" y="3917809"/>
                  </a:lnTo>
                  <a:cubicBezTo>
                    <a:pt x="481105" y="3917809"/>
                    <a:pt x="503814" y="3895099"/>
                    <a:pt x="503814" y="3866502"/>
                  </a:cubicBezTo>
                  <a:lnTo>
                    <a:pt x="503814" y="3741179"/>
                  </a:lnTo>
                  <a:lnTo>
                    <a:pt x="503814" y="3741179"/>
                  </a:lnTo>
                  <a:lnTo>
                    <a:pt x="503814" y="1472753"/>
                  </a:lnTo>
                  <a:cubicBezTo>
                    <a:pt x="503814" y="1466865"/>
                    <a:pt x="503814" y="1460978"/>
                    <a:pt x="503814" y="1454249"/>
                  </a:cubicBezTo>
                  <a:cubicBezTo>
                    <a:pt x="506338" y="1357523"/>
                    <a:pt x="507179" y="1308740"/>
                    <a:pt x="511384" y="1270891"/>
                  </a:cubicBezTo>
                  <a:cubicBezTo>
                    <a:pt x="515590" y="1232200"/>
                    <a:pt x="524001" y="1182576"/>
                    <a:pt x="542505" y="1124541"/>
                  </a:cubicBezTo>
                  <a:cubicBezTo>
                    <a:pt x="663622" y="762871"/>
                    <a:pt x="1005105" y="502132"/>
                    <a:pt x="1407989" y="502132"/>
                  </a:cubicBezTo>
                  <a:cubicBezTo>
                    <a:pt x="1912644" y="502132"/>
                    <a:pt x="2321415" y="910903"/>
                    <a:pt x="2321415" y="1415559"/>
                  </a:cubicBezTo>
                  <a:cubicBezTo>
                    <a:pt x="2321415" y="1920214"/>
                    <a:pt x="1912644" y="2328985"/>
                    <a:pt x="1407989" y="2328985"/>
                  </a:cubicBezTo>
                  <a:cubicBezTo>
                    <a:pt x="1374345" y="2328985"/>
                    <a:pt x="1339860" y="2325621"/>
                    <a:pt x="1339860" y="2325621"/>
                  </a:cubicBezTo>
                  <a:cubicBezTo>
                    <a:pt x="1312104" y="2323097"/>
                    <a:pt x="1222948" y="2314687"/>
                    <a:pt x="1106878" y="2279361"/>
                  </a:cubicBezTo>
                  <a:cubicBezTo>
                    <a:pt x="883988" y="2211232"/>
                    <a:pt x="720816" y="2092638"/>
                    <a:pt x="718293" y="2090956"/>
                  </a:cubicBezTo>
                  <a:cubicBezTo>
                    <a:pt x="718293" y="2090956"/>
                    <a:pt x="718293" y="2090956"/>
                    <a:pt x="718293" y="2090956"/>
                  </a:cubicBezTo>
                  <a:cubicBezTo>
                    <a:pt x="709882" y="2084227"/>
                    <a:pt x="694742" y="2084227"/>
                    <a:pt x="684649" y="2091797"/>
                  </a:cubicBezTo>
                  <a:cubicBezTo>
                    <a:pt x="679603" y="2096002"/>
                    <a:pt x="677920" y="2101049"/>
                    <a:pt x="677079" y="2104413"/>
                  </a:cubicBezTo>
                  <a:lnTo>
                    <a:pt x="677079" y="2567855"/>
                  </a:lnTo>
                  <a:cubicBezTo>
                    <a:pt x="677079" y="2572061"/>
                    <a:pt x="678762" y="2576266"/>
                    <a:pt x="681285" y="2579631"/>
                  </a:cubicBezTo>
                  <a:lnTo>
                    <a:pt x="682126" y="2579631"/>
                  </a:lnTo>
                  <a:cubicBezTo>
                    <a:pt x="682126" y="2579631"/>
                    <a:pt x="706517" y="2598135"/>
                    <a:pt x="706517" y="2598135"/>
                  </a:cubicBezTo>
                  <a:cubicBezTo>
                    <a:pt x="827635" y="2682244"/>
                    <a:pt x="1053048" y="2810931"/>
                    <a:pt x="1352476" y="2830276"/>
                  </a:cubicBezTo>
                  <a:cubicBezTo>
                    <a:pt x="1363411" y="2830276"/>
                    <a:pt x="1383597" y="2831958"/>
                    <a:pt x="1407989" y="2831958"/>
                  </a:cubicBezTo>
                  <a:cubicBezTo>
                    <a:pt x="1444156" y="2831958"/>
                    <a:pt x="1558544" y="2831958"/>
                    <a:pt x="1710782" y="2797474"/>
                  </a:cubicBezTo>
                  <a:cubicBezTo>
                    <a:pt x="1804143" y="2776446"/>
                    <a:pt x="2137216" y="2695701"/>
                    <a:pt x="2422346" y="2404683"/>
                  </a:cubicBezTo>
                  <a:cubicBezTo>
                    <a:pt x="2815977" y="2002641"/>
                    <a:pt x="2823547" y="1497145"/>
                    <a:pt x="2823547" y="1416400"/>
                  </a:cubicBezTo>
                  <a:cubicBezTo>
                    <a:pt x="2823547" y="1339019"/>
                    <a:pt x="2813454" y="765394"/>
                    <a:pt x="2339919" y="350736"/>
                  </a:cubicBezTo>
                  <a:close/>
                </a:path>
              </a:pathLst>
            </a:custGeom>
            <a:grpFill/>
            <a:ln w="84101" cap="flat">
              <a:noFill/>
              <a:prstDash val="solid"/>
              <a:miter/>
            </a:ln>
          </p:spPr>
          <p:txBody>
            <a:bodyPr rtlCol="0" anchor="ctr"/>
            <a:lstStyle/>
            <a:p>
              <a:endParaRPr lang="en-US"/>
            </a:p>
          </p:txBody>
        </p:sp>
      </p:grpSp>
    </p:spTree>
    <p:extLst>
      <p:ext uri="{BB962C8B-B14F-4D97-AF65-F5344CB8AC3E}">
        <p14:creationId xmlns:p14="http://schemas.microsoft.com/office/powerpoint/2010/main" val="3338537030"/>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2_For screenshot and models - background image">
    <p:spTree>
      <p:nvGrpSpPr>
        <p:cNvPr id="1" name=""/>
        <p:cNvGrpSpPr/>
        <p:nvPr/>
      </p:nvGrpSpPr>
      <p:grpSpPr>
        <a:xfrm>
          <a:off x="0" y="0"/>
          <a:ext cx="0" cy="0"/>
          <a:chOff x="0" y="0"/>
          <a:chExt cx="0" cy="0"/>
        </a:xfrm>
      </p:grpSpPr>
      <p:pic>
        <p:nvPicPr>
          <p:cNvPr id="4" name="Picture 3" descr="A field of green plants with mountains in the background&#10;&#10;AI-generated content may be incorrect.">
            <a:extLst>
              <a:ext uri="{FF2B5EF4-FFF2-40B4-BE49-F238E27FC236}">
                <a16:creationId xmlns:a16="http://schemas.microsoft.com/office/drawing/2014/main" id="{F8B77E77-2787-51E1-94B1-21BEC9CC97C3}"/>
              </a:ext>
            </a:extLst>
          </p:cNvPr>
          <p:cNvPicPr>
            <a:picLocks noChangeAspect="1"/>
          </p:cNvPicPr>
          <p:nvPr userDrawn="1"/>
        </p:nvPicPr>
        <p:blipFill>
          <a:blip r:embed="rId2">
            <a:alphaModFix amt="77000"/>
            <a:extLst>
              <a:ext uri="{28A0092B-C50C-407E-A947-70E740481C1C}">
                <a14:useLocalDpi xmlns:a14="http://schemas.microsoft.com/office/drawing/2010/main"/>
              </a:ext>
            </a:extLst>
          </a:blip>
          <a:srcRect l="44366" t="2453" r="851" b="946"/>
          <a:stretch>
            <a:fillRect/>
          </a:stretch>
        </p:blipFill>
        <p:spPr>
          <a:xfrm>
            <a:off x="3773713" y="1159"/>
            <a:ext cx="8418287" cy="6858000"/>
          </a:xfrm>
          <a:prstGeom prst="rect">
            <a:avLst/>
          </a:prstGeom>
        </p:spPr>
      </p:pic>
      <p:sp>
        <p:nvSpPr>
          <p:cNvPr id="7" name="Rectangle 6">
            <a:extLst>
              <a:ext uri="{FF2B5EF4-FFF2-40B4-BE49-F238E27FC236}">
                <a16:creationId xmlns:a16="http://schemas.microsoft.com/office/drawing/2014/main" id="{F84A2134-8AB2-CB23-3E9D-C2F335E11958}"/>
              </a:ext>
            </a:extLst>
          </p:cNvPr>
          <p:cNvSpPr/>
          <p:nvPr userDrawn="1"/>
        </p:nvSpPr>
        <p:spPr>
          <a:xfrm>
            <a:off x="3235234" y="-2965"/>
            <a:ext cx="8955314" cy="6874319"/>
          </a:xfrm>
          <a:prstGeom prst="rect">
            <a:avLst/>
          </a:prstGeom>
          <a:solidFill>
            <a:schemeClr val="tx2">
              <a:lumMod val="75000"/>
              <a:alpha val="5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FAC06B1-321C-32E7-7E7E-9C750C647409}"/>
              </a:ext>
            </a:extLst>
          </p:cNvPr>
          <p:cNvSpPr/>
          <p:nvPr userDrawn="1"/>
        </p:nvSpPr>
        <p:spPr>
          <a:xfrm>
            <a:off x="-1" y="-1"/>
            <a:ext cx="3792241" cy="68743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Slide Number Placeholder 5">
            <a:extLst>
              <a:ext uri="{FF2B5EF4-FFF2-40B4-BE49-F238E27FC236}">
                <a16:creationId xmlns:a16="http://schemas.microsoft.com/office/drawing/2014/main" id="{46965FFD-BBFC-909B-8700-20C0B4BA8FE4}"/>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solidFill>
              </a:defRPr>
            </a:lvl1pPr>
          </a:lstStyle>
          <a:p>
            <a:r>
              <a:rPr lang="en-US"/>
              <a:t>| </a:t>
            </a:r>
            <a:fld id="{7F7C0121-6D0C-4809-96B7-8FF0F83D4188}" type="slidenum">
              <a:rPr lang="en-US" smtClean="0"/>
              <a:pPr/>
              <a:t>‹#›</a:t>
            </a:fld>
            <a:endParaRPr lang="en-US"/>
          </a:p>
        </p:txBody>
      </p:sp>
      <p:cxnSp>
        <p:nvCxnSpPr>
          <p:cNvPr id="39" name="Straight Connector 38">
            <a:extLst>
              <a:ext uri="{FF2B5EF4-FFF2-40B4-BE49-F238E27FC236}">
                <a16:creationId xmlns:a16="http://schemas.microsoft.com/office/drawing/2014/main" id="{ED5AEC7B-7D9A-4F3E-40BD-0161A3974342}"/>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Graphic 3">
            <a:extLst>
              <a:ext uri="{FF2B5EF4-FFF2-40B4-BE49-F238E27FC236}">
                <a16:creationId xmlns:a16="http://schemas.microsoft.com/office/drawing/2014/main" id="{0647340C-211E-90FE-0980-E06529CA4D8E}"/>
              </a:ext>
            </a:extLst>
          </p:cNvPr>
          <p:cNvGrpSpPr/>
          <p:nvPr userDrawn="1"/>
        </p:nvGrpSpPr>
        <p:grpSpPr>
          <a:xfrm>
            <a:off x="10862671" y="6514987"/>
            <a:ext cx="359392" cy="249621"/>
            <a:chOff x="527936" y="1435445"/>
            <a:chExt cx="2200310" cy="1528257"/>
          </a:xfrm>
          <a:solidFill>
            <a:schemeClr val="bg1"/>
          </a:solidFill>
        </p:grpSpPr>
        <p:sp>
          <p:nvSpPr>
            <p:cNvPr id="9" name="Freeform: Shape 8">
              <a:extLst>
                <a:ext uri="{FF2B5EF4-FFF2-40B4-BE49-F238E27FC236}">
                  <a16:creationId xmlns:a16="http://schemas.microsoft.com/office/drawing/2014/main" id="{91640CE2-B440-76D2-D3A5-3237B920D607}"/>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24943" cap="flat">
              <a:noFill/>
              <a:prstDash val="solid"/>
              <a:miter/>
            </a:ln>
          </p:spPr>
          <p:txBody>
            <a:bodyPr rtlCol="0" anchor="ctr"/>
            <a:lstStyle/>
            <a:p>
              <a:endParaRPr lang="en-US"/>
            </a:p>
          </p:txBody>
        </p:sp>
        <p:grpSp>
          <p:nvGrpSpPr>
            <p:cNvPr id="10" name="Graphic 3">
              <a:extLst>
                <a:ext uri="{FF2B5EF4-FFF2-40B4-BE49-F238E27FC236}">
                  <a16:creationId xmlns:a16="http://schemas.microsoft.com/office/drawing/2014/main" id="{88348024-9162-7CD6-D1E1-840056453C58}"/>
                </a:ext>
              </a:extLst>
            </p:cNvPr>
            <p:cNvGrpSpPr/>
            <p:nvPr/>
          </p:nvGrpSpPr>
          <p:grpSpPr>
            <a:xfrm>
              <a:off x="713839" y="1996907"/>
              <a:ext cx="452372" cy="453059"/>
              <a:chOff x="713839" y="1996907"/>
              <a:chExt cx="452372" cy="453059"/>
            </a:xfrm>
            <a:grpFill/>
          </p:grpSpPr>
          <p:grpSp>
            <p:nvGrpSpPr>
              <p:cNvPr id="13" name="Graphic 3">
                <a:extLst>
                  <a:ext uri="{FF2B5EF4-FFF2-40B4-BE49-F238E27FC236}">
                    <a16:creationId xmlns:a16="http://schemas.microsoft.com/office/drawing/2014/main" id="{D04D70D3-DB54-6307-F7D9-1F2D5F3DD8C9}"/>
                  </a:ext>
                </a:extLst>
              </p:cNvPr>
              <p:cNvGrpSpPr/>
              <p:nvPr/>
            </p:nvGrpSpPr>
            <p:grpSpPr>
              <a:xfrm>
                <a:off x="752887" y="1996907"/>
                <a:ext cx="413324" cy="453059"/>
                <a:chOff x="752887" y="1996907"/>
                <a:chExt cx="413324" cy="453059"/>
              </a:xfrm>
              <a:grpFill/>
            </p:grpSpPr>
            <p:sp>
              <p:nvSpPr>
                <p:cNvPr id="15" name="Freeform: Shape 14">
                  <a:extLst>
                    <a:ext uri="{FF2B5EF4-FFF2-40B4-BE49-F238E27FC236}">
                      <a16:creationId xmlns:a16="http://schemas.microsoft.com/office/drawing/2014/main" id="{701DC292-578A-E7C9-5329-022E4894A69E}"/>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grpFill/>
                <a:ln w="24943"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21EF79A-7F17-1163-B72F-F0721830B6E4}"/>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grpFill/>
                <a:ln w="24943" cap="flat">
                  <a:noFill/>
                  <a:prstDash val="solid"/>
                  <a:miter/>
                </a:ln>
              </p:spPr>
              <p:txBody>
                <a:bodyPr rtlCol="0" anchor="ctr"/>
                <a:lstStyle/>
                <a:p>
                  <a:endParaRPr lang="en-US"/>
                </a:p>
              </p:txBody>
            </p:sp>
          </p:grpSp>
          <p:sp>
            <p:nvSpPr>
              <p:cNvPr id="14" name="Freeform: Shape 13">
                <a:extLst>
                  <a:ext uri="{FF2B5EF4-FFF2-40B4-BE49-F238E27FC236}">
                    <a16:creationId xmlns:a16="http://schemas.microsoft.com/office/drawing/2014/main" id="{23E56E59-8A89-6120-D23C-95CA9FD107EB}"/>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grpFill/>
              <a:ln w="24943" cap="flat">
                <a:noFill/>
                <a:prstDash val="solid"/>
                <a:miter/>
              </a:ln>
            </p:spPr>
            <p:txBody>
              <a:bodyPr rtlCol="0" anchor="ctr"/>
              <a:lstStyle/>
              <a:p>
                <a:endParaRPr lang="en-US"/>
              </a:p>
            </p:txBody>
          </p:sp>
        </p:grpSp>
        <p:sp>
          <p:nvSpPr>
            <p:cNvPr id="11" name="Freeform: Shape 10">
              <a:extLst>
                <a:ext uri="{FF2B5EF4-FFF2-40B4-BE49-F238E27FC236}">
                  <a16:creationId xmlns:a16="http://schemas.microsoft.com/office/drawing/2014/main" id="{0FC25D69-5A29-9C93-DD70-CF657CC49FBB}"/>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24943"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12627400-17B0-7B49-BFB3-F3E1634D7F0F}"/>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24943" cap="flat">
              <a:noFill/>
              <a:prstDash val="solid"/>
              <a:miter/>
            </a:ln>
          </p:spPr>
          <p:txBody>
            <a:bodyPr rtlCol="0" anchor="ctr"/>
            <a:lstStyle/>
            <a:p>
              <a:endParaRPr lang="en-US"/>
            </a:p>
          </p:txBody>
        </p:sp>
      </p:grpSp>
    </p:spTree>
    <p:extLst>
      <p:ext uri="{BB962C8B-B14F-4D97-AF65-F5344CB8AC3E}">
        <p14:creationId xmlns:p14="http://schemas.microsoft.com/office/powerpoint/2010/main" val="12830098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3_For screenshot and models - background image">
    <p:spTree>
      <p:nvGrpSpPr>
        <p:cNvPr id="1" name=""/>
        <p:cNvGrpSpPr/>
        <p:nvPr/>
      </p:nvGrpSpPr>
      <p:grpSpPr>
        <a:xfrm>
          <a:off x="0" y="0"/>
          <a:ext cx="0" cy="0"/>
          <a:chOff x="0" y="0"/>
          <a:chExt cx="0" cy="0"/>
        </a:xfrm>
      </p:grpSpPr>
      <p:pic>
        <p:nvPicPr>
          <p:cNvPr id="3" name="Picture 2" descr="A picture containing text, diagram, map, plan&#10;&#10;Description automatically generated">
            <a:extLst>
              <a:ext uri="{FF2B5EF4-FFF2-40B4-BE49-F238E27FC236}">
                <a16:creationId xmlns:a16="http://schemas.microsoft.com/office/drawing/2014/main" id="{3146D55D-8396-D0EB-969E-959D59253D92}"/>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l="207" t="678" r="-257" b="-678"/>
          <a:stretch>
            <a:fillRect/>
          </a:stretch>
        </p:blipFill>
        <p:spPr bwMode="auto">
          <a:xfrm>
            <a:off x="3153832" y="0"/>
            <a:ext cx="9038168" cy="6972300"/>
          </a:xfrm>
          <a:prstGeom prst="rect">
            <a:avLst/>
          </a:prstGeom>
          <a:solidFill>
            <a:srgbClr val="FFFFFF"/>
          </a:solidFill>
        </p:spPr>
      </p:pic>
      <p:sp>
        <p:nvSpPr>
          <p:cNvPr id="7" name="Rectangle 6">
            <a:extLst>
              <a:ext uri="{FF2B5EF4-FFF2-40B4-BE49-F238E27FC236}">
                <a16:creationId xmlns:a16="http://schemas.microsoft.com/office/drawing/2014/main" id="{F84A2134-8AB2-CB23-3E9D-C2F335E11958}"/>
              </a:ext>
            </a:extLst>
          </p:cNvPr>
          <p:cNvSpPr/>
          <p:nvPr userDrawn="1"/>
        </p:nvSpPr>
        <p:spPr>
          <a:xfrm>
            <a:off x="3264262" y="-2965"/>
            <a:ext cx="8955314" cy="6874319"/>
          </a:xfrm>
          <a:prstGeom prst="rect">
            <a:avLst/>
          </a:prstGeom>
          <a:solidFill>
            <a:schemeClr val="tx2">
              <a:lumMod val="75000"/>
              <a:alpha val="7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FAC06B1-321C-32E7-7E7E-9C750C647409}"/>
              </a:ext>
            </a:extLst>
          </p:cNvPr>
          <p:cNvSpPr/>
          <p:nvPr userDrawn="1"/>
        </p:nvSpPr>
        <p:spPr>
          <a:xfrm>
            <a:off x="-1" y="-1"/>
            <a:ext cx="3792241" cy="687431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Slide Number Placeholder 5">
            <a:extLst>
              <a:ext uri="{FF2B5EF4-FFF2-40B4-BE49-F238E27FC236}">
                <a16:creationId xmlns:a16="http://schemas.microsoft.com/office/drawing/2014/main" id="{46965FFD-BBFC-909B-8700-20C0B4BA8FE4}"/>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solidFill>
              </a:defRPr>
            </a:lvl1pPr>
          </a:lstStyle>
          <a:p>
            <a:r>
              <a:rPr lang="en-US"/>
              <a:t>| </a:t>
            </a:r>
            <a:fld id="{7F7C0121-6D0C-4809-96B7-8FF0F83D4188}" type="slidenum">
              <a:rPr lang="en-US" smtClean="0"/>
              <a:pPr/>
              <a:t>‹#›</a:t>
            </a:fld>
            <a:endParaRPr lang="en-US"/>
          </a:p>
        </p:txBody>
      </p:sp>
      <p:cxnSp>
        <p:nvCxnSpPr>
          <p:cNvPr id="39" name="Straight Connector 38">
            <a:extLst>
              <a:ext uri="{FF2B5EF4-FFF2-40B4-BE49-F238E27FC236}">
                <a16:creationId xmlns:a16="http://schemas.microsoft.com/office/drawing/2014/main" id="{ED5AEC7B-7D9A-4F3E-40BD-0161A3974342}"/>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8" name="Graphic 3">
            <a:extLst>
              <a:ext uri="{FF2B5EF4-FFF2-40B4-BE49-F238E27FC236}">
                <a16:creationId xmlns:a16="http://schemas.microsoft.com/office/drawing/2014/main" id="{0647340C-211E-90FE-0980-E06529CA4D8E}"/>
              </a:ext>
            </a:extLst>
          </p:cNvPr>
          <p:cNvGrpSpPr/>
          <p:nvPr userDrawn="1"/>
        </p:nvGrpSpPr>
        <p:grpSpPr>
          <a:xfrm>
            <a:off x="10862671" y="6514987"/>
            <a:ext cx="359392" cy="249621"/>
            <a:chOff x="527936" y="1435445"/>
            <a:chExt cx="2200310" cy="1528257"/>
          </a:xfrm>
          <a:solidFill>
            <a:schemeClr val="bg1"/>
          </a:solidFill>
        </p:grpSpPr>
        <p:sp>
          <p:nvSpPr>
            <p:cNvPr id="9" name="Freeform: Shape 8">
              <a:extLst>
                <a:ext uri="{FF2B5EF4-FFF2-40B4-BE49-F238E27FC236}">
                  <a16:creationId xmlns:a16="http://schemas.microsoft.com/office/drawing/2014/main" id="{91640CE2-B440-76D2-D3A5-3237B920D607}"/>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24943" cap="flat">
              <a:noFill/>
              <a:prstDash val="solid"/>
              <a:miter/>
            </a:ln>
          </p:spPr>
          <p:txBody>
            <a:bodyPr rtlCol="0" anchor="ctr"/>
            <a:lstStyle/>
            <a:p>
              <a:endParaRPr lang="en-US"/>
            </a:p>
          </p:txBody>
        </p:sp>
        <p:grpSp>
          <p:nvGrpSpPr>
            <p:cNvPr id="10" name="Graphic 3">
              <a:extLst>
                <a:ext uri="{FF2B5EF4-FFF2-40B4-BE49-F238E27FC236}">
                  <a16:creationId xmlns:a16="http://schemas.microsoft.com/office/drawing/2014/main" id="{88348024-9162-7CD6-D1E1-840056453C58}"/>
                </a:ext>
              </a:extLst>
            </p:cNvPr>
            <p:cNvGrpSpPr/>
            <p:nvPr/>
          </p:nvGrpSpPr>
          <p:grpSpPr>
            <a:xfrm>
              <a:off x="713839" y="1996907"/>
              <a:ext cx="452372" cy="453059"/>
              <a:chOff x="713839" y="1996907"/>
              <a:chExt cx="452372" cy="453059"/>
            </a:xfrm>
            <a:grpFill/>
          </p:grpSpPr>
          <p:grpSp>
            <p:nvGrpSpPr>
              <p:cNvPr id="13" name="Graphic 3">
                <a:extLst>
                  <a:ext uri="{FF2B5EF4-FFF2-40B4-BE49-F238E27FC236}">
                    <a16:creationId xmlns:a16="http://schemas.microsoft.com/office/drawing/2014/main" id="{D04D70D3-DB54-6307-F7D9-1F2D5F3DD8C9}"/>
                  </a:ext>
                </a:extLst>
              </p:cNvPr>
              <p:cNvGrpSpPr/>
              <p:nvPr/>
            </p:nvGrpSpPr>
            <p:grpSpPr>
              <a:xfrm>
                <a:off x="752887" y="1996907"/>
                <a:ext cx="413324" cy="453059"/>
                <a:chOff x="752887" y="1996907"/>
                <a:chExt cx="413324" cy="453059"/>
              </a:xfrm>
              <a:grpFill/>
            </p:grpSpPr>
            <p:sp>
              <p:nvSpPr>
                <p:cNvPr id="15" name="Freeform: Shape 14">
                  <a:extLst>
                    <a:ext uri="{FF2B5EF4-FFF2-40B4-BE49-F238E27FC236}">
                      <a16:creationId xmlns:a16="http://schemas.microsoft.com/office/drawing/2014/main" id="{701DC292-578A-E7C9-5329-022E4894A69E}"/>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grpFill/>
                <a:ln w="24943"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21EF79A-7F17-1163-B72F-F0721830B6E4}"/>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grpFill/>
                <a:ln w="24943" cap="flat">
                  <a:noFill/>
                  <a:prstDash val="solid"/>
                  <a:miter/>
                </a:ln>
              </p:spPr>
              <p:txBody>
                <a:bodyPr rtlCol="0" anchor="ctr"/>
                <a:lstStyle/>
                <a:p>
                  <a:endParaRPr lang="en-US"/>
                </a:p>
              </p:txBody>
            </p:sp>
          </p:grpSp>
          <p:sp>
            <p:nvSpPr>
              <p:cNvPr id="14" name="Freeform: Shape 13">
                <a:extLst>
                  <a:ext uri="{FF2B5EF4-FFF2-40B4-BE49-F238E27FC236}">
                    <a16:creationId xmlns:a16="http://schemas.microsoft.com/office/drawing/2014/main" id="{23E56E59-8A89-6120-D23C-95CA9FD107EB}"/>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grpFill/>
              <a:ln w="24943" cap="flat">
                <a:noFill/>
                <a:prstDash val="solid"/>
                <a:miter/>
              </a:ln>
            </p:spPr>
            <p:txBody>
              <a:bodyPr rtlCol="0" anchor="ctr"/>
              <a:lstStyle/>
              <a:p>
                <a:endParaRPr lang="en-US"/>
              </a:p>
            </p:txBody>
          </p:sp>
        </p:grpSp>
        <p:sp>
          <p:nvSpPr>
            <p:cNvPr id="11" name="Freeform: Shape 10">
              <a:extLst>
                <a:ext uri="{FF2B5EF4-FFF2-40B4-BE49-F238E27FC236}">
                  <a16:creationId xmlns:a16="http://schemas.microsoft.com/office/drawing/2014/main" id="{0FC25D69-5A29-9C93-DD70-CF657CC49FBB}"/>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24943"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12627400-17B0-7B49-BFB3-F3E1634D7F0F}"/>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24943" cap="flat">
              <a:noFill/>
              <a:prstDash val="solid"/>
              <a:miter/>
            </a:ln>
          </p:spPr>
          <p:txBody>
            <a:bodyPr rtlCol="0" anchor="ctr"/>
            <a:lstStyle/>
            <a:p>
              <a:endParaRPr lang="en-US"/>
            </a:p>
          </p:txBody>
        </p:sp>
      </p:grpSp>
    </p:spTree>
    <p:extLst>
      <p:ext uri="{BB962C8B-B14F-4D97-AF65-F5344CB8AC3E}">
        <p14:creationId xmlns:p14="http://schemas.microsoft.com/office/powerpoint/2010/main" val="39993456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1_DIVIDER SLIDE">
    <p:bg>
      <p:bgRef idx="1001">
        <a:schemeClr val="bg1"/>
      </p:bgRef>
    </p:bg>
    <p:spTree>
      <p:nvGrpSpPr>
        <p:cNvPr id="1" name=""/>
        <p:cNvGrpSpPr/>
        <p:nvPr/>
      </p:nvGrpSpPr>
      <p:grpSpPr>
        <a:xfrm>
          <a:off x="0" y="0"/>
          <a:ext cx="0" cy="0"/>
          <a:chOff x="0" y="0"/>
          <a:chExt cx="0" cy="0"/>
        </a:xfrm>
      </p:grpSpPr>
      <p:pic>
        <p:nvPicPr>
          <p:cNvPr id="7" name="Content Placeholder 10" descr="A picture containing tree, outdoor&#10;&#10;Description automatically generated">
            <a:extLst>
              <a:ext uri="{FF2B5EF4-FFF2-40B4-BE49-F238E27FC236}">
                <a16:creationId xmlns:a16="http://schemas.microsoft.com/office/drawing/2014/main" id="{9205E588-365E-A97F-F171-E968068E631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34348" t="5632" r="30836" b="8265"/>
          <a:stretch>
            <a:fillRect/>
          </a:stretch>
        </p:blipFill>
        <p:spPr>
          <a:xfrm rot="5400000">
            <a:off x="2666998" y="-2667001"/>
            <a:ext cx="6858000" cy="12192003"/>
          </a:xfrm>
          <a:prstGeom prst="rect">
            <a:avLst/>
          </a:prstGeom>
        </p:spPr>
      </p:pic>
      <p:sp>
        <p:nvSpPr>
          <p:cNvPr id="30" name="Rectangle 29">
            <a:extLst>
              <a:ext uri="{FF2B5EF4-FFF2-40B4-BE49-F238E27FC236}">
                <a16:creationId xmlns:a16="http://schemas.microsoft.com/office/drawing/2014/main" id="{3357AD64-837F-9771-217A-9244118538B4}"/>
              </a:ext>
            </a:extLst>
          </p:cNvPr>
          <p:cNvSpPr/>
          <p:nvPr userDrawn="1"/>
        </p:nvSpPr>
        <p:spPr>
          <a:xfrm>
            <a:off x="0" y="0"/>
            <a:ext cx="12192000" cy="6858000"/>
          </a:xfrm>
          <a:prstGeom prst="rect">
            <a:avLst/>
          </a:prstGeom>
          <a:solidFill>
            <a:schemeClr val="accent6">
              <a:alpha val="9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itle Placeholder 1">
            <a:extLst>
              <a:ext uri="{FF2B5EF4-FFF2-40B4-BE49-F238E27FC236}">
                <a16:creationId xmlns:a16="http://schemas.microsoft.com/office/drawing/2014/main" id="{92F6CD7C-EFDE-DE3F-201B-4BFC1ED86E25}"/>
              </a:ext>
            </a:extLst>
          </p:cNvPr>
          <p:cNvSpPr>
            <a:spLocks noGrp="1"/>
          </p:cNvSpPr>
          <p:nvPr>
            <p:ph type="title" hasCustomPrompt="1"/>
          </p:nvPr>
        </p:nvSpPr>
        <p:spPr>
          <a:xfrm>
            <a:off x="551648" y="1079115"/>
            <a:ext cx="11088703" cy="2564408"/>
          </a:xfrm>
          <a:prstGeom prst="rect">
            <a:avLst/>
          </a:prstGeom>
        </p:spPr>
        <p:txBody>
          <a:bodyPr vert="horz" lIns="91440" tIns="45720" rIns="91440" bIns="45720" rtlCol="0" anchor="ctr">
            <a:noAutofit/>
          </a:bodyPr>
          <a:lstStyle>
            <a:lvl1pPr>
              <a:lnSpc>
                <a:spcPct val="114000"/>
              </a:lnSpc>
              <a:defRPr sz="4800" spc="100" baseline="0">
                <a:solidFill>
                  <a:schemeClr val="tx1"/>
                </a:solidFill>
              </a:defRPr>
            </a:lvl1pPr>
          </a:lstStyle>
          <a:p>
            <a:r>
              <a:rPr lang="en-US"/>
              <a:t>Divider slide: Click to add title</a:t>
            </a:r>
          </a:p>
        </p:txBody>
      </p:sp>
    </p:spTree>
    <p:extLst>
      <p:ext uri="{BB962C8B-B14F-4D97-AF65-F5344CB8AC3E}">
        <p14:creationId xmlns:p14="http://schemas.microsoft.com/office/powerpoint/2010/main" val="3154413450"/>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1_Title and content - for mission statements or similar">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0254099A-388C-D048-2626-EC5FD1457310}"/>
              </a:ext>
            </a:extLst>
          </p:cNvPr>
          <p:cNvSpPr>
            <a:spLocks noGrp="1"/>
          </p:cNvSpPr>
          <p:nvPr>
            <p:ph type="pic" sz="quarter" idx="11" hasCustomPrompt="1"/>
          </p:nvPr>
        </p:nvSpPr>
        <p:spPr>
          <a:xfrm>
            <a:off x="7067226" y="0"/>
            <a:ext cx="5124773" cy="6858000"/>
          </a:xfrm>
        </p:spPr>
        <p:txBody>
          <a:bodyPr/>
          <a:lstStyle>
            <a:lvl1pPr marL="0" marR="0" indent="0" algn="l" defTabSz="914400" rtl="0" eaLnBrk="1" fontAlgn="auto" latinLnBrk="0" hangingPunct="1">
              <a:lnSpc>
                <a:spcPct val="112000"/>
              </a:lnSpc>
              <a:spcBef>
                <a:spcPts val="1200"/>
              </a:spcBef>
              <a:spcAft>
                <a:spcPts val="600"/>
              </a:spcAft>
              <a:buClr>
                <a:schemeClr val="accent1"/>
              </a:buClr>
              <a:buSzPct val="100000"/>
              <a:buFont typeface="Calibri" panose="020F0502020204030204" pitchFamily="34" charset="0"/>
              <a:buNone/>
              <a:tabLst/>
              <a:defRPr/>
            </a:lvl1pPr>
          </a:lstStyle>
          <a:p>
            <a:pPr marL="0" marR="0" lvl="0" indent="0" algn="l" defTabSz="914400" rtl="0" eaLnBrk="1" fontAlgn="auto" latinLnBrk="0" hangingPunct="1">
              <a:lnSpc>
                <a:spcPct val="112000"/>
              </a:lnSpc>
              <a:spcBef>
                <a:spcPts val="1200"/>
              </a:spcBef>
              <a:spcAft>
                <a:spcPts val="600"/>
              </a:spcAft>
              <a:buClr>
                <a:schemeClr val="accent1"/>
              </a:buClr>
              <a:buSzPct val="100000"/>
              <a:buFont typeface="Calibri" panose="020F0502020204030204" pitchFamily="34" charset="0"/>
              <a:buNone/>
              <a:tabLst/>
              <a:defRPr/>
            </a:pPr>
            <a:r>
              <a:rPr lang="en-US"/>
              <a:t>Drag an image to this placeholder</a:t>
            </a:r>
          </a:p>
        </p:txBody>
      </p:sp>
      <p:cxnSp>
        <p:nvCxnSpPr>
          <p:cNvPr id="32" name="Straight Connector 31">
            <a:extLst>
              <a:ext uri="{FF2B5EF4-FFF2-40B4-BE49-F238E27FC236}">
                <a16:creationId xmlns:a16="http://schemas.microsoft.com/office/drawing/2014/main" id="{A1F963D2-0577-D5A8-8C99-9318E72B09FE}"/>
              </a:ext>
            </a:extLst>
          </p:cNvPr>
          <p:cNvCxnSpPr>
            <a:cxnSpLocks/>
          </p:cNvCxnSpPr>
          <p:nvPr userDrawn="1"/>
        </p:nvCxnSpPr>
        <p:spPr>
          <a:xfrm>
            <a:off x="500403" y="6391642"/>
            <a:ext cx="5984803"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Graphic 3">
            <a:extLst>
              <a:ext uri="{FF2B5EF4-FFF2-40B4-BE49-F238E27FC236}">
                <a16:creationId xmlns:a16="http://schemas.microsoft.com/office/drawing/2014/main" id="{B55A41CD-E0DE-E385-CDAA-23AAA4C3FA8C}"/>
              </a:ext>
            </a:extLst>
          </p:cNvPr>
          <p:cNvGrpSpPr/>
          <p:nvPr userDrawn="1"/>
        </p:nvGrpSpPr>
        <p:grpSpPr>
          <a:xfrm>
            <a:off x="10862671" y="6514987"/>
            <a:ext cx="359392" cy="249621"/>
            <a:chOff x="527936" y="1435445"/>
            <a:chExt cx="2200310" cy="1528257"/>
          </a:xfrm>
        </p:grpSpPr>
        <p:sp>
          <p:nvSpPr>
            <p:cNvPr id="4" name="Freeform: Shape 3">
              <a:extLst>
                <a:ext uri="{FF2B5EF4-FFF2-40B4-BE49-F238E27FC236}">
                  <a16:creationId xmlns:a16="http://schemas.microsoft.com/office/drawing/2014/main" id="{86937D23-2B86-CC74-A4B4-3747E083C2BF}"/>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solidFill>
              <a:schemeClr val="bg1">
                <a:lumMod val="65000"/>
              </a:schemeClr>
            </a:solidFill>
            <a:ln w="24943" cap="flat">
              <a:noFill/>
              <a:prstDash val="solid"/>
              <a:miter/>
            </a:ln>
          </p:spPr>
          <p:txBody>
            <a:bodyPr rtlCol="0" anchor="ctr"/>
            <a:lstStyle/>
            <a:p>
              <a:endParaRPr lang="en-US"/>
            </a:p>
          </p:txBody>
        </p:sp>
        <p:grpSp>
          <p:nvGrpSpPr>
            <p:cNvPr id="5" name="Graphic 3">
              <a:extLst>
                <a:ext uri="{FF2B5EF4-FFF2-40B4-BE49-F238E27FC236}">
                  <a16:creationId xmlns:a16="http://schemas.microsoft.com/office/drawing/2014/main" id="{3DB51922-C139-0C47-9A44-532E18A7AA92}"/>
                </a:ext>
              </a:extLst>
            </p:cNvPr>
            <p:cNvGrpSpPr/>
            <p:nvPr/>
          </p:nvGrpSpPr>
          <p:grpSpPr>
            <a:xfrm>
              <a:off x="713839" y="1996907"/>
              <a:ext cx="452372" cy="453059"/>
              <a:chOff x="713839" y="1996907"/>
              <a:chExt cx="452372" cy="453059"/>
            </a:xfrm>
            <a:solidFill>
              <a:srgbClr val="3DB44E"/>
            </a:solidFill>
          </p:grpSpPr>
          <p:grpSp>
            <p:nvGrpSpPr>
              <p:cNvPr id="8" name="Graphic 3">
                <a:extLst>
                  <a:ext uri="{FF2B5EF4-FFF2-40B4-BE49-F238E27FC236}">
                    <a16:creationId xmlns:a16="http://schemas.microsoft.com/office/drawing/2014/main" id="{47649361-DE16-5FD2-8868-06054BEAE41C}"/>
                  </a:ext>
                </a:extLst>
              </p:cNvPr>
              <p:cNvGrpSpPr/>
              <p:nvPr/>
            </p:nvGrpSpPr>
            <p:grpSpPr>
              <a:xfrm>
                <a:off x="752887" y="1996907"/>
                <a:ext cx="413324" cy="453059"/>
                <a:chOff x="752887" y="1996907"/>
                <a:chExt cx="413324" cy="453059"/>
              </a:xfrm>
              <a:solidFill>
                <a:srgbClr val="3DB44E"/>
              </a:solidFill>
            </p:grpSpPr>
            <p:sp>
              <p:nvSpPr>
                <p:cNvPr id="10" name="Freeform: Shape 9">
                  <a:extLst>
                    <a:ext uri="{FF2B5EF4-FFF2-40B4-BE49-F238E27FC236}">
                      <a16:creationId xmlns:a16="http://schemas.microsoft.com/office/drawing/2014/main" id="{F0141D03-BBEE-13A1-0680-D6E628B264F3}"/>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solidFill>
                  <a:srgbClr val="3DB44E"/>
                </a:solidFill>
                <a:ln w="24943"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FF9B5A62-2C0F-5834-FBAD-544BFABB3F21}"/>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solidFill>
                  <a:srgbClr val="3DB44E"/>
                </a:solidFill>
                <a:ln w="24943" cap="flat">
                  <a:noFill/>
                  <a:prstDash val="solid"/>
                  <a:miter/>
                </a:ln>
              </p:spPr>
              <p:txBody>
                <a:bodyPr rtlCol="0" anchor="ctr"/>
                <a:lstStyle/>
                <a:p>
                  <a:endParaRPr lang="en-US"/>
                </a:p>
              </p:txBody>
            </p:sp>
          </p:grpSp>
          <p:sp>
            <p:nvSpPr>
              <p:cNvPr id="9" name="Freeform: Shape 8">
                <a:extLst>
                  <a:ext uri="{FF2B5EF4-FFF2-40B4-BE49-F238E27FC236}">
                    <a16:creationId xmlns:a16="http://schemas.microsoft.com/office/drawing/2014/main" id="{9174BC3E-2E5C-7686-B530-BD48EDA8CD39}"/>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solidFill>
                <a:srgbClr val="3DB44E"/>
              </a:solidFill>
              <a:ln w="24943" cap="flat">
                <a:noFill/>
                <a:prstDash val="solid"/>
                <a:miter/>
              </a:ln>
            </p:spPr>
            <p:txBody>
              <a:bodyPr rtlCol="0" anchor="ctr"/>
              <a:lstStyle/>
              <a:p>
                <a:endParaRPr lang="en-US"/>
              </a:p>
            </p:txBody>
          </p:sp>
        </p:grpSp>
        <p:sp>
          <p:nvSpPr>
            <p:cNvPr id="6" name="Freeform: Shape 5">
              <a:extLst>
                <a:ext uri="{FF2B5EF4-FFF2-40B4-BE49-F238E27FC236}">
                  <a16:creationId xmlns:a16="http://schemas.microsoft.com/office/drawing/2014/main" id="{2CF628EE-B441-724C-BB37-ABE19FF3FA97}"/>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solidFill>
              <a:schemeClr val="bg1">
                <a:lumMod val="65000"/>
              </a:schemeClr>
            </a:solidFill>
            <a:ln w="24943"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5890CCB4-B812-A591-C7BB-E6115712D3FE}"/>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solidFill>
              <a:schemeClr val="bg1">
                <a:lumMod val="65000"/>
              </a:schemeClr>
            </a:solidFill>
            <a:ln w="24943" cap="flat">
              <a:noFill/>
              <a:prstDash val="solid"/>
              <a:miter/>
            </a:ln>
          </p:spPr>
          <p:txBody>
            <a:bodyPr rtlCol="0" anchor="ctr"/>
            <a:lstStyle/>
            <a:p>
              <a:endParaRPr lang="en-US"/>
            </a:p>
          </p:txBody>
        </p:sp>
      </p:grpSp>
      <p:sp>
        <p:nvSpPr>
          <p:cNvPr id="12" name="Slide Number Placeholder 5">
            <a:extLst>
              <a:ext uri="{FF2B5EF4-FFF2-40B4-BE49-F238E27FC236}">
                <a16:creationId xmlns:a16="http://schemas.microsoft.com/office/drawing/2014/main" id="{C7B8D062-D257-42CC-F76C-61991B59F792}"/>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sp>
        <p:nvSpPr>
          <p:cNvPr id="13" name="Title Placeholder 1">
            <a:extLst>
              <a:ext uri="{FF2B5EF4-FFF2-40B4-BE49-F238E27FC236}">
                <a16:creationId xmlns:a16="http://schemas.microsoft.com/office/drawing/2014/main" id="{1A3A0287-AC10-A1D7-83AC-A5743D5690C1}"/>
              </a:ext>
            </a:extLst>
          </p:cNvPr>
          <p:cNvSpPr>
            <a:spLocks noGrp="1"/>
          </p:cNvSpPr>
          <p:nvPr>
            <p:ph type="title" hasCustomPrompt="1"/>
          </p:nvPr>
        </p:nvSpPr>
        <p:spPr>
          <a:xfrm>
            <a:off x="599707" y="699399"/>
            <a:ext cx="5604978" cy="986560"/>
          </a:xfrm>
          <a:prstGeom prst="rect">
            <a:avLst/>
          </a:prstGeom>
        </p:spPr>
        <p:txBody>
          <a:bodyPr vert="horz" lIns="0" tIns="45720" rIns="91440" bIns="45720" rtlCol="0" anchor="t">
            <a:noAutofit/>
          </a:bodyPr>
          <a:lstStyle>
            <a:lvl1pPr>
              <a:defRPr sz="4000"/>
            </a:lvl1pPr>
          </a:lstStyle>
          <a:p>
            <a:r>
              <a:rPr lang="en-US"/>
              <a:t>Click to add title or statement</a:t>
            </a:r>
          </a:p>
        </p:txBody>
      </p:sp>
      <p:sp>
        <p:nvSpPr>
          <p:cNvPr id="14" name="Text Placeholder 2">
            <a:extLst>
              <a:ext uri="{FF2B5EF4-FFF2-40B4-BE49-F238E27FC236}">
                <a16:creationId xmlns:a16="http://schemas.microsoft.com/office/drawing/2014/main" id="{0A3DA0F1-D7A9-D3CF-D5C7-DDA6262A69E2}"/>
              </a:ext>
            </a:extLst>
          </p:cNvPr>
          <p:cNvSpPr>
            <a:spLocks noGrp="1"/>
          </p:cNvSpPr>
          <p:nvPr>
            <p:ph idx="1" hasCustomPrompt="1"/>
          </p:nvPr>
        </p:nvSpPr>
        <p:spPr>
          <a:xfrm>
            <a:off x="599707" y="2021186"/>
            <a:ext cx="5604978" cy="4326001"/>
          </a:xfrm>
          <a:prstGeom prst="rect">
            <a:avLst/>
          </a:prstGeom>
        </p:spPr>
        <p:txBody>
          <a:bodyPr vert="horz" lIns="0" tIns="45720" rIns="0" bIns="45720" rtlCol="0">
            <a:noAutofit/>
          </a:bodyPr>
          <a:lstStyle>
            <a:lvl1pPr>
              <a:lnSpc>
                <a:spcPct val="114000"/>
              </a:lnSpc>
              <a:spcAft>
                <a:spcPts val="800"/>
              </a:spcAft>
              <a:defRPr sz="2800"/>
            </a:lvl1pPr>
            <a:lvl2pPr>
              <a:lnSpc>
                <a:spcPct val="114000"/>
              </a:lnSpc>
              <a:spcAft>
                <a:spcPts val="800"/>
              </a:spcAft>
              <a:defRPr sz="2800"/>
            </a:lvl2pPr>
            <a:lvl3pPr>
              <a:lnSpc>
                <a:spcPct val="114000"/>
              </a:lnSpc>
              <a:spcAft>
                <a:spcPts val="800"/>
              </a:spcAft>
              <a:defRPr sz="2800"/>
            </a:lvl3pPr>
            <a:lvl4pPr>
              <a:lnSpc>
                <a:spcPct val="114000"/>
              </a:lnSpc>
              <a:spcAft>
                <a:spcPts val="800"/>
              </a:spcAft>
              <a:defRPr sz="2800"/>
            </a:lvl4pPr>
            <a:lvl5pPr>
              <a:lnSpc>
                <a:spcPct val="114000"/>
              </a:lnSpc>
              <a:spcAft>
                <a:spcPts val="800"/>
              </a:spcAft>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54049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1_For screenshot and models - Medium">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AC06B1-321C-32E7-7E7E-9C750C647409}"/>
              </a:ext>
            </a:extLst>
          </p:cNvPr>
          <p:cNvSpPr/>
          <p:nvPr userDrawn="1"/>
        </p:nvSpPr>
        <p:spPr>
          <a:xfrm>
            <a:off x="-1" y="0"/>
            <a:ext cx="4473527" cy="6857998"/>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
            <a:extLst>
              <a:ext uri="{FF2B5EF4-FFF2-40B4-BE49-F238E27FC236}">
                <a16:creationId xmlns:a16="http://schemas.microsoft.com/office/drawing/2014/main" id="{0DD29315-C1C1-E1A0-8963-B6723E83C758}"/>
              </a:ext>
            </a:extLst>
          </p:cNvPr>
          <p:cNvSpPr>
            <a:spLocks noGrp="1"/>
          </p:cNvSpPr>
          <p:nvPr>
            <p:ph idx="1" hasCustomPrompt="1"/>
          </p:nvPr>
        </p:nvSpPr>
        <p:spPr>
          <a:xfrm>
            <a:off x="510265" y="2419642"/>
            <a:ext cx="3392431" cy="3449451"/>
          </a:xfrm>
          <a:prstGeom prst="rect">
            <a:avLst/>
          </a:prstGeom>
        </p:spPr>
        <p:txBody>
          <a:bodyPr vert="horz" lIns="0" tIns="45720" rIns="0" bIns="45720" rtlCol="0">
            <a:noAutofit/>
          </a:bodyPr>
          <a:lstStyle>
            <a:lvl1pPr>
              <a:defRPr>
                <a:solidFill>
                  <a:schemeClr val="bg2"/>
                </a:solidFill>
              </a:defRPr>
            </a:lvl1pPr>
            <a:lvl2pPr>
              <a:buClr>
                <a:schemeClr val="bg1"/>
              </a:buClr>
              <a:defRPr>
                <a:solidFill>
                  <a:schemeClr val="bg2"/>
                </a:solidFill>
              </a:defRPr>
            </a:lvl2pPr>
            <a:lvl3pPr>
              <a:buClr>
                <a:schemeClr val="bg1"/>
              </a:buClr>
              <a:defRPr>
                <a:solidFill>
                  <a:schemeClr val="bg2"/>
                </a:solidFill>
              </a:defRPr>
            </a:lvl3pPr>
            <a:lvl4pPr>
              <a:buClr>
                <a:schemeClr val="bg1"/>
              </a:buClr>
              <a:defRPr>
                <a:solidFill>
                  <a:schemeClr val="bg2"/>
                </a:solidFill>
              </a:defRPr>
            </a:lvl4pPr>
            <a:lvl5pPr>
              <a:buClr>
                <a:schemeClr val="bg1"/>
              </a:buCl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itle Placeholder 1">
            <a:extLst>
              <a:ext uri="{FF2B5EF4-FFF2-40B4-BE49-F238E27FC236}">
                <a16:creationId xmlns:a16="http://schemas.microsoft.com/office/drawing/2014/main" id="{0C09A725-B885-8E83-AB5E-DBE5DECC7025}"/>
              </a:ext>
            </a:extLst>
          </p:cNvPr>
          <p:cNvSpPr>
            <a:spLocks noGrp="1"/>
          </p:cNvSpPr>
          <p:nvPr>
            <p:ph type="title" hasCustomPrompt="1"/>
          </p:nvPr>
        </p:nvSpPr>
        <p:spPr>
          <a:xfrm>
            <a:off x="510265" y="649240"/>
            <a:ext cx="3392431" cy="1524243"/>
          </a:xfrm>
          <a:prstGeom prst="rect">
            <a:avLst/>
          </a:prstGeom>
        </p:spPr>
        <p:txBody>
          <a:bodyPr vert="horz" lIns="91440" tIns="45720" rIns="91440" bIns="45720" rtlCol="0" anchor="t">
            <a:noAutofit/>
          </a:bodyPr>
          <a:lstStyle>
            <a:lvl1pPr>
              <a:defRPr>
                <a:solidFill>
                  <a:schemeClr val="bg2"/>
                </a:solidFill>
              </a:defRPr>
            </a:lvl1pPr>
          </a:lstStyle>
          <a:p>
            <a:r>
              <a:rPr lang="en-US"/>
              <a:t>Click to add title</a:t>
            </a:r>
          </a:p>
        </p:txBody>
      </p:sp>
      <p:grpSp>
        <p:nvGrpSpPr>
          <p:cNvPr id="27" name="Graphic 3">
            <a:extLst>
              <a:ext uri="{FF2B5EF4-FFF2-40B4-BE49-F238E27FC236}">
                <a16:creationId xmlns:a16="http://schemas.microsoft.com/office/drawing/2014/main" id="{F21134A1-2F52-BC0D-D01C-CB95F8D116EB}"/>
              </a:ext>
            </a:extLst>
          </p:cNvPr>
          <p:cNvGrpSpPr/>
          <p:nvPr userDrawn="1"/>
        </p:nvGrpSpPr>
        <p:grpSpPr>
          <a:xfrm>
            <a:off x="10862671" y="6514987"/>
            <a:ext cx="359392" cy="249621"/>
            <a:chOff x="527936" y="1435445"/>
            <a:chExt cx="2200310" cy="1528257"/>
          </a:xfrm>
        </p:grpSpPr>
        <p:sp>
          <p:nvSpPr>
            <p:cNvPr id="28" name="Freeform: Shape 27">
              <a:extLst>
                <a:ext uri="{FF2B5EF4-FFF2-40B4-BE49-F238E27FC236}">
                  <a16:creationId xmlns:a16="http://schemas.microsoft.com/office/drawing/2014/main" id="{4E6CE9B0-CD0A-4F2C-9659-CBFAB6D3520F}"/>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solidFill>
              <a:schemeClr val="bg1">
                <a:lumMod val="65000"/>
              </a:schemeClr>
            </a:solidFill>
            <a:ln w="24943" cap="flat">
              <a:noFill/>
              <a:prstDash val="solid"/>
              <a:miter/>
            </a:ln>
          </p:spPr>
          <p:txBody>
            <a:bodyPr rtlCol="0" anchor="ctr"/>
            <a:lstStyle/>
            <a:p>
              <a:endParaRPr lang="en-US"/>
            </a:p>
          </p:txBody>
        </p:sp>
        <p:grpSp>
          <p:nvGrpSpPr>
            <p:cNvPr id="29" name="Graphic 3">
              <a:extLst>
                <a:ext uri="{FF2B5EF4-FFF2-40B4-BE49-F238E27FC236}">
                  <a16:creationId xmlns:a16="http://schemas.microsoft.com/office/drawing/2014/main" id="{4D392520-AF09-B3DB-E717-F285C65FCAB4}"/>
                </a:ext>
              </a:extLst>
            </p:cNvPr>
            <p:cNvGrpSpPr/>
            <p:nvPr/>
          </p:nvGrpSpPr>
          <p:grpSpPr>
            <a:xfrm>
              <a:off x="713839" y="1996907"/>
              <a:ext cx="452372" cy="453059"/>
              <a:chOff x="713839" y="1996907"/>
              <a:chExt cx="452372" cy="453059"/>
            </a:xfrm>
            <a:solidFill>
              <a:srgbClr val="3DB44E"/>
            </a:solidFill>
          </p:grpSpPr>
          <p:grpSp>
            <p:nvGrpSpPr>
              <p:cNvPr id="32" name="Graphic 3">
                <a:extLst>
                  <a:ext uri="{FF2B5EF4-FFF2-40B4-BE49-F238E27FC236}">
                    <a16:creationId xmlns:a16="http://schemas.microsoft.com/office/drawing/2014/main" id="{005AB67C-20DB-E8D2-9BA0-7E1DC6370CFF}"/>
                  </a:ext>
                </a:extLst>
              </p:cNvPr>
              <p:cNvGrpSpPr/>
              <p:nvPr/>
            </p:nvGrpSpPr>
            <p:grpSpPr>
              <a:xfrm>
                <a:off x="752887" y="1996907"/>
                <a:ext cx="413324" cy="453059"/>
                <a:chOff x="752887" y="1996907"/>
                <a:chExt cx="413324" cy="453059"/>
              </a:xfrm>
              <a:solidFill>
                <a:srgbClr val="3DB44E"/>
              </a:solidFill>
            </p:grpSpPr>
            <p:sp>
              <p:nvSpPr>
                <p:cNvPr id="34" name="Freeform: Shape 33">
                  <a:extLst>
                    <a:ext uri="{FF2B5EF4-FFF2-40B4-BE49-F238E27FC236}">
                      <a16:creationId xmlns:a16="http://schemas.microsoft.com/office/drawing/2014/main" id="{9726BFFC-BB83-1DD6-CC97-42548C1805CE}"/>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solidFill>
                  <a:srgbClr val="3DB44E"/>
                </a:solidFill>
                <a:ln w="24943"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1AB86B84-3DA7-5003-4C4B-8CAF590CCE6E}"/>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solidFill>
                  <a:srgbClr val="3DB44E"/>
                </a:solidFill>
                <a:ln w="24943" cap="flat">
                  <a:noFill/>
                  <a:prstDash val="solid"/>
                  <a:miter/>
                </a:ln>
              </p:spPr>
              <p:txBody>
                <a:bodyPr rtlCol="0" anchor="ctr"/>
                <a:lstStyle/>
                <a:p>
                  <a:endParaRPr lang="en-US"/>
                </a:p>
              </p:txBody>
            </p:sp>
          </p:grpSp>
          <p:sp>
            <p:nvSpPr>
              <p:cNvPr id="33" name="Freeform: Shape 32">
                <a:extLst>
                  <a:ext uri="{FF2B5EF4-FFF2-40B4-BE49-F238E27FC236}">
                    <a16:creationId xmlns:a16="http://schemas.microsoft.com/office/drawing/2014/main" id="{5A88E127-A8DB-108A-3F7B-22D66D3AB431}"/>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solidFill>
                <a:srgbClr val="3DB44E"/>
              </a:solidFill>
              <a:ln w="24943" cap="flat">
                <a:noFill/>
                <a:prstDash val="solid"/>
                <a:miter/>
              </a:ln>
            </p:spPr>
            <p:txBody>
              <a:bodyPr rtlCol="0" anchor="ctr"/>
              <a:lstStyle/>
              <a:p>
                <a:endParaRPr lang="en-US"/>
              </a:p>
            </p:txBody>
          </p:sp>
        </p:grpSp>
        <p:sp>
          <p:nvSpPr>
            <p:cNvPr id="30" name="Freeform: Shape 29">
              <a:extLst>
                <a:ext uri="{FF2B5EF4-FFF2-40B4-BE49-F238E27FC236}">
                  <a16:creationId xmlns:a16="http://schemas.microsoft.com/office/drawing/2014/main" id="{AFD70477-8D63-1F88-66CB-52ED323FB969}"/>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solidFill>
              <a:schemeClr val="bg1">
                <a:lumMod val="65000"/>
              </a:schemeClr>
            </a:solidFill>
            <a:ln w="24943"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27BFE1A2-B526-BF2E-76E7-42BA0D85CC5C}"/>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solidFill>
              <a:schemeClr val="bg1">
                <a:lumMod val="65000"/>
              </a:schemeClr>
            </a:solidFill>
            <a:ln w="24943" cap="flat">
              <a:noFill/>
              <a:prstDash val="solid"/>
              <a:miter/>
            </a:ln>
          </p:spPr>
          <p:txBody>
            <a:bodyPr rtlCol="0" anchor="ctr"/>
            <a:lstStyle/>
            <a:p>
              <a:endParaRPr lang="en-US"/>
            </a:p>
          </p:txBody>
        </p:sp>
      </p:grpSp>
      <p:sp>
        <p:nvSpPr>
          <p:cNvPr id="36" name="Slide Number Placeholder 5">
            <a:extLst>
              <a:ext uri="{FF2B5EF4-FFF2-40B4-BE49-F238E27FC236}">
                <a16:creationId xmlns:a16="http://schemas.microsoft.com/office/drawing/2014/main" id="{2DCC421B-09F2-B3AE-7EA1-E2CE90168CB0}"/>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cxnSp>
        <p:nvCxnSpPr>
          <p:cNvPr id="37" name="Straight Connector 36">
            <a:extLst>
              <a:ext uri="{FF2B5EF4-FFF2-40B4-BE49-F238E27FC236}">
                <a16:creationId xmlns:a16="http://schemas.microsoft.com/office/drawing/2014/main" id="{F45E51D3-32FE-8486-1F82-C2EF5117D04E}"/>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5">
            <a:extLst>
              <a:ext uri="{FF2B5EF4-FFF2-40B4-BE49-F238E27FC236}">
                <a16:creationId xmlns:a16="http://schemas.microsoft.com/office/drawing/2014/main" id="{7EE3DBFE-6351-17EE-EAE7-1319FA349CB5}"/>
              </a:ext>
            </a:extLst>
          </p:cNvPr>
          <p:cNvSpPr>
            <a:spLocks noGrp="1"/>
          </p:cNvSpPr>
          <p:nvPr>
            <p:ph sz="quarter" idx="10"/>
          </p:nvPr>
        </p:nvSpPr>
        <p:spPr>
          <a:xfrm>
            <a:off x="4983792" y="773113"/>
            <a:ext cx="6716652" cy="5095980"/>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50445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1_Blank - No footer">
    <p:bg>
      <p:bgRef idx="1001">
        <a:schemeClr val="bg2"/>
      </p:bgRef>
    </p:bg>
    <p:spTree>
      <p:nvGrpSpPr>
        <p:cNvPr id="1" name=""/>
        <p:cNvGrpSpPr/>
        <p:nvPr/>
      </p:nvGrpSpPr>
      <p:grpSpPr>
        <a:xfrm>
          <a:off x="0" y="0"/>
          <a:ext cx="0" cy="0"/>
          <a:chOff x="0" y="0"/>
          <a:chExt cx="0" cy="0"/>
        </a:xfrm>
      </p:grpSpPr>
      <p:pic>
        <p:nvPicPr>
          <p:cNvPr id="16" name="Picture 15" descr="A picture containing green, vegetable, several&#10;&#10;AI-generated content may be incorrect.">
            <a:extLst>
              <a:ext uri="{FF2B5EF4-FFF2-40B4-BE49-F238E27FC236}">
                <a16:creationId xmlns:a16="http://schemas.microsoft.com/office/drawing/2014/main" id="{4A2776B5-3B23-F692-DF9A-B8C0CAFAB723}"/>
              </a:ext>
            </a:extLst>
          </p:cNvPr>
          <p:cNvPicPr>
            <a:picLocks noChangeAspect="1"/>
          </p:cNvPicPr>
          <p:nvPr userDrawn="1"/>
        </p:nvPicPr>
        <p:blipFill>
          <a:blip r:embed="rId2" cstate="screen">
            <a:extLst>
              <a:ext uri="{28A0092B-C50C-407E-A947-70E740481C1C}">
                <a14:useLocalDpi xmlns:a14="http://schemas.microsoft.com/office/drawing/2010/main"/>
              </a:ext>
            </a:extLst>
          </a:blip>
          <a:srcRect t="947" r="3448" b="17220"/>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0068A97B-5B9C-7964-24A8-92484C8ABB5E}"/>
              </a:ext>
            </a:extLst>
          </p:cNvPr>
          <p:cNvSpPr/>
          <p:nvPr userDrawn="1"/>
        </p:nvSpPr>
        <p:spPr>
          <a:xfrm>
            <a:off x="0" y="0"/>
            <a:ext cx="12192000" cy="6858000"/>
          </a:xfrm>
          <a:prstGeom prst="rect">
            <a:avLst/>
          </a:prstGeom>
          <a:solidFill>
            <a:srgbClr val="2A313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Placeholder 1">
            <a:extLst>
              <a:ext uri="{FF2B5EF4-FFF2-40B4-BE49-F238E27FC236}">
                <a16:creationId xmlns:a16="http://schemas.microsoft.com/office/drawing/2014/main" id="{8EB7C858-A433-628C-7D90-C90176CB3CBA}"/>
              </a:ext>
            </a:extLst>
          </p:cNvPr>
          <p:cNvSpPr>
            <a:spLocks noGrp="1"/>
          </p:cNvSpPr>
          <p:nvPr>
            <p:ph type="title" hasCustomPrompt="1"/>
          </p:nvPr>
        </p:nvSpPr>
        <p:spPr>
          <a:xfrm>
            <a:off x="501720" y="661869"/>
            <a:ext cx="11189877" cy="889129"/>
          </a:xfrm>
          <a:prstGeom prst="rect">
            <a:avLst/>
          </a:prstGeom>
        </p:spPr>
        <p:txBody>
          <a:bodyPr vert="horz" lIns="0" tIns="45720" rIns="91440" bIns="45720" rtlCol="0" anchor="t">
            <a:noAutofit/>
          </a:bodyPr>
          <a:lstStyle>
            <a:lvl1pPr>
              <a:defRPr>
                <a:solidFill>
                  <a:schemeClr val="tx1"/>
                </a:solidFill>
              </a:defRPr>
            </a:lvl1pPr>
          </a:lstStyle>
          <a:p>
            <a:r>
              <a:rPr lang="en-US"/>
              <a:t>Click to add title</a:t>
            </a:r>
          </a:p>
        </p:txBody>
      </p:sp>
      <p:sp>
        <p:nvSpPr>
          <p:cNvPr id="35" name="Slide Number Placeholder 5">
            <a:extLst>
              <a:ext uri="{FF2B5EF4-FFF2-40B4-BE49-F238E27FC236}">
                <a16:creationId xmlns:a16="http://schemas.microsoft.com/office/drawing/2014/main" id="{CEC63369-F21D-70F4-8631-A308A036E4E4}"/>
              </a:ext>
            </a:extLst>
          </p:cNvPr>
          <p:cNvSpPr txBox="1">
            <a:spLocks/>
          </p:cNvSpPr>
          <p:nvPr userDrawn="1"/>
        </p:nvSpPr>
        <p:spPr>
          <a:xfrm>
            <a:off x="11105532" y="6489290"/>
            <a:ext cx="591736" cy="309502"/>
          </a:xfrm>
          <a:prstGeom prst="rect">
            <a:avLst/>
          </a:prstGeom>
        </p:spPr>
        <p:txBody>
          <a:bodyPr lIns="0" rIns="0"/>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7F7C0121-6D0C-4809-96B7-8FF0F83D4188}" type="slidenum">
              <a:rPr lang="en-US" smtClean="0"/>
              <a:pPr/>
              <a:t>‹#›</a:t>
            </a:fld>
            <a:endParaRPr lang="en-US"/>
          </a:p>
        </p:txBody>
      </p:sp>
      <p:grpSp>
        <p:nvGrpSpPr>
          <p:cNvPr id="36" name="Graphic 3">
            <a:extLst>
              <a:ext uri="{FF2B5EF4-FFF2-40B4-BE49-F238E27FC236}">
                <a16:creationId xmlns:a16="http://schemas.microsoft.com/office/drawing/2014/main" id="{8BCE2F41-1283-E7F7-9E6A-E79A0B066EFB}"/>
              </a:ext>
            </a:extLst>
          </p:cNvPr>
          <p:cNvGrpSpPr/>
          <p:nvPr userDrawn="1"/>
        </p:nvGrpSpPr>
        <p:grpSpPr>
          <a:xfrm>
            <a:off x="10859495" y="6502287"/>
            <a:ext cx="359392" cy="249621"/>
            <a:chOff x="527936" y="1435445"/>
            <a:chExt cx="2200310" cy="1528257"/>
          </a:xfrm>
          <a:solidFill>
            <a:srgbClr val="E7EAF0"/>
          </a:solidFill>
        </p:grpSpPr>
        <p:sp>
          <p:nvSpPr>
            <p:cNvPr id="37" name="Freeform: Shape 36">
              <a:extLst>
                <a:ext uri="{FF2B5EF4-FFF2-40B4-BE49-F238E27FC236}">
                  <a16:creationId xmlns:a16="http://schemas.microsoft.com/office/drawing/2014/main" id="{6A3533E7-096E-3AC1-BBB3-BA7E2871C534}"/>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24943" cap="flat">
              <a:noFill/>
              <a:prstDash val="solid"/>
              <a:miter/>
            </a:ln>
          </p:spPr>
          <p:txBody>
            <a:bodyPr rtlCol="0" anchor="ctr"/>
            <a:lstStyle/>
            <a:p>
              <a:endParaRPr lang="en-US"/>
            </a:p>
          </p:txBody>
        </p:sp>
        <p:grpSp>
          <p:nvGrpSpPr>
            <p:cNvPr id="38" name="Graphic 3">
              <a:extLst>
                <a:ext uri="{FF2B5EF4-FFF2-40B4-BE49-F238E27FC236}">
                  <a16:creationId xmlns:a16="http://schemas.microsoft.com/office/drawing/2014/main" id="{B8207387-81A2-73BA-7C3E-16C61BCF866F}"/>
                </a:ext>
              </a:extLst>
            </p:cNvPr>
            <p:cNvGrpSpPr/>
            <p:nvPr/>
          </p:nvGrpSpPr>
          <p:grpSpPr>
            <a:xfrm>
              <a:off x="713839" y="1996907"/>
              <a:ext cx="452372" cy="453059"/>
              <a:chOff x="713839" y="1996907"/>
              <a:chExt cx="452372" cy="453059"/>
            </a:xfrm>
            <a:grpFill/>
          </p:grpSpPr>
          <p:grpSp>
            <p:nvGrpSpPr>
              <p:cNvPr id="41" name="Graphic 3">
                <a:extLst>
                  <a:ext uri="{FF2B5EF4-FFF2-40B4-BE49-F238E27FC236}">
                    <a16:creationId xmlns:a16="http://schemas.microsoft.com/office/drawing/2014/main" id="{1A2867C9-9BED-67C4-B860-E715F22C5F7A}"/>
                  </a:ext>
                </a:extLst>
              </p:cNvPr>
              <p:cNvGrpSpPr/>
              <p:nvPr/>
            </p:nvGrpSpPr>
            <p:grpSpPr>
              <a:xfrm>
                <a:off x="752887" y="1996907"/>
                <a:ext cx="413324" cy="453059"/>
                <a:chOff x="752887" y="1996907"/>
                <a:chExt cx="413324" cy="453059"/>
              </a:xfrm>
              <a:grpFill/>
            </p:grpSpPr>
            <p:sp>
              <p:nvSpPr>
                <p:cNvPr id="43" name="Freeform: Shape 42">
                  <a:extLst>
                    <a:ext uri="{FF2B5EF4-FFF2-40B4-BE49-F238E27FC236}">
                      <a16:creationId xmlns:a16="http://schemas.microsoft.com/office/drawing/2014/main" id="{C051B5FA-CFA6-8DAE-B952-EC663CB97611}"/>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grpFill/>
                <a:ln w="24943"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3D917368-2B73-1FAF-A0E8-169F8035EA84}"/>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grpFill/>
                <a:ln w="24943" cap="flat">
                  <a:noFill/>
                  <a:prstDash val="solid"/>
                  <a:miter/>
                </a:ln>
              </p:spPr>
              <p:txBody>
                <a:bodyPr rtlCol="0" anchor="ctr"/>
                <a:lstStyle/>
                <a:p>
                  <a:endParaRPr lang="en-US"/>
                </a:p>
              </p:txBody>
            </p:sp>
          </p:grpSp>
          <p:sp>
            <p:nvSpPr>
              <p:cNvPr id="42" name="Freeform: Shape 41">
                <a:extLst>
                  <a:ext uri="{FF2B5EF4-FFF2-40B4-BE49-F238E27FC236}">
                    <a16:creationId xmlns:a16="http://schemas.microsoft.com/office/drawing/2014/main" id="{9FB7CC0B-E3B0-AC75-A5FA-D6E467DDFA98}"/>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grpFill/>
              <a:ln w="24943" cap="flat">
                <a:noFill/>
                <a:prstDash val="solid"/>
                <a:miter/>
              </a:ln>
            </p:spPr>
            <p:txBody>
              <a:bodyPr rtlCol="0" anchor="ctr"/>
              <a:lstStyle/>
              <a:p>
                <a:endParaRPr lang="en-US"/>
              </a:p>
            </p:txBody>
          </p:sp>
        </p:grpSp>
        <p:sp>
          <p:nvSpPr>
            <p:cNvPr id="39" name="Freeform: Shape 38">
              <a:extLst>
                <a:ext uri="{FF2B5EF4-FFF2-40B4-BE49-F238E27FC236}">
                  <a16:creationId xmlns:a16="http://schemas.microsoft.com/office/drawing/2014/main" id="{052D4160-E29B-DEDF-C8DA-38A1C22EDA25}"/>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24943"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386BA8C4-E38C-56EA-40A3-A0484AAEB89B}"/>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24943" cap="flat">
              <a:noFill/>
              <a:prstDash val="solid"/>
              <a:miter/>
            </a:ln>
          </p:spPr>
          <p:txBody>
            <a:bodyPr rtlCol="0" anchor="ctr"/>
            <a:lstStyle/>
            <a:p>
              <a:endParaRPr lang="en-US"/>
            </a:p>
          </p:txBody>
        </p:sp>
      </p:grpSp>
    </p:spTree>
    <p:extLst>
      <p:ext uri="{BB962C8B-B14F-4D97-AF65-F5344CB8AC3E}">
        <p14:creationId xmlns:p14="http://schemas.microsoft.com/office/powerpoint/2010/main" val="1588075149"/>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2_Blank - No footer">
    <p:bg>
      <p:bgRef idx="1001">
        <a:schemeClr val="bg2"/>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1645A88-A41C-0176-1D59-170F1B33E401}"/>
              </a:ext>
            </a:extLst>
          </p:cNvPr>
          <p:cNvPicPr>
            <a:picLocks noChangeAspect="1"/>
          </p:cNvPicPr>
          <p:nvPr userDrawn="1"/>
        </p:nvPicPr>
        <p:blipFill>
          <a:blip r:embed="rId2" cstate="screen">
            <a:extLst>
              <a:ext uri="{28A0092B-C50C-407E-A947-70E740481C1C}">
                <a14:useLocalDpi xmlns:a14="http://schemas.microsoft.com/office/drawing/2010/main"/>
              </a:ext>
            </a:extLst>
          </a:blip>
          <a:srcRect l="1548" t="17001" r="4082" b="3320"/>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0068A97B-5B9C-7964-24A8-92484C8ABB5E}"/>
              </a:ext>
            </a:extLst>
          </p:cNvPr>
          <p:cNvSpPr/>
          <p:nvPr userDrawn="1"/>
        </p:nvSpPr>
        <p:spPr>
          <a:xfrm>
            <a:off x="0" y="0"/>
            <a:ext cx="12192000" cy="6858000"/>
          </a:xfrm>
          <a:prstGeom prst="rect">
            <a:avLst/>
          </a:prstGeom>
          <a:solidFill>
            <a:srgbClr val="2A313A">
              <a:alpha val="8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Placeholder 1">
            <a:extLst>
              <a:ext uri="{FF2B5EF4-FFF2-40B4-BE49-F238E27FC236}">
                <a16:creationId xmlns:a16="http://schemas.microsoft.com/office/drawing/2014/main" id="{8EB7C858-A433-628C-7D90-C90176CB3CBA}"/>
              </a:ext>
            </a:extLst>
          </p:cNvPr>
          <p:cNvSpPr>
            <a:spLocks noGrp="1"/>
          </p:cNvSpPr>
          <p:nvPr>
            <p:ph type="title" hasCustomPrompt="1"/>
          </p:nvPr>
        </p:nvSpPr>
        <p:spPr>
          <a:xfrm>
            <a:off x="501720" y="661869"/>
            <a:ext cx="11189877" cy="889129"/>
          </a:xfrm>
          <a:prstGeom prst="rect">
            <a:avLst/>
          </a:prstGeom>
        </p:spPr>
        <p:txBody>
          <a:bodyPr vert="horz" lIns="0" tIns="45720" rIns="91440" bIns="45720" rtlCol="0" anchor="t">
            <a:noAutofit/>
          </a:bodyPr>
          <a:lstStyle>
            <a:lvl1pPr>
              <a:defRPr>
                <a:solidFill>
                  <a:schemeClr val="tx1"/>
                </a:solidFill>
              </a:defRPr>
            </a:lvl1pPr>
          </a:lstStyle>
          <a:p>
            <a:r>
              <a:rPr lang="en-US"/>
              <a:t>Click to add title</a:t>
            </a:r>
          </a:p>
        </p:txBody>
      </p:sp>
      <p:sp>
        <p:nvSpPr>
          <p:cNvPr id="56" name="Slide Number Placeholder 5">
            <a:extLst>
              <a:ext uri="{FF2B5EF4-FFF2-40B4-BE49-F238E27FC236}">
                <a16:creationId xmlns:a16="http://schemas.microsoft.com/office/drawing/2014/main" id="{904919B7-4BD4-7105-268A-FF72C3D58131}"/>
              </a:ext>
            </a:extLst>
          </p:cNvPr>
          <p:cNvSpPr txBox="1">
            <a:spLocks/>
          </p:cNvSpPr>
          <p:nvPr userDrawn="1"/>
        </p:nvSpPr>
        <p:spPr>
          <a:xfrm>
            <a:off x="11105532" y="6489290"/>
            <a:ext cx="591736" cy="309502"/>
          </a:xfrm>
          <a:prstGeom prst="rect">
            <a:avLst/>
          </a:prstGeom>
        </p:spPr>
        <p:txBody>
          <a:bodyPr lIns="0" rIns="0"/>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 </a:t>
            </a:r>
            <a:fld id="{7F7C0121-6D0C-4809-96B7-8FF0F83D4188}" type="slidenum">
              <a:rPr lang="en-US" smtClean="0"/>
              <a:pPr/>
              <a:t>‹#›</a:t>
            </a:fld>
            <a:endParaRPr lang="en-US" dirty="0"/>
          </a:p>
        </p:txBody>
      </p:sp>
      <p:grpSp>
        <p:nvGrpSpPr>
          <p:cNvPr id="57" name="Graphic 3">
            <a:extLst>
              <a:ext uri="{FF2B5EF4-FFF2-40B4-BE49-F238E27FC236}">
                <a16:creationId xmlns:a16="http://schemas.microsoft.com/office/drawing/2014/main" id="{04DAE696-54A1-9886-EA0D-C967DF1D3764}"/>
              </a:ext>
            </a:extLst>
          </p:cNvPr>
          <p:cNvGrpSpPr/>
          <p:nvPr userDrawn="1"/>
        </p:nvGrpSpPr>
        <p:grpSpPr>
          <a:xfrm>
            <a:off x="10859495" y="6502287"/>
            <a:ext cx="359392" cy="249621"/>
            <a:chOff x="527936" y="1435445"/>
            <a:chExt cx="2200310" cy="1528257"/>
          </a:xfrm>
          <a:solidFill>
            <a:srgbClr val="E7EAF0"/>
          </a:solidFill>
        </p:grpSpPr>
        <p:sp>
          <p:nvSpPr>
            <p:cNvPr id="58" name="Freeform: Shape 57">
              <a:extLst>
                <a:ext uri="{FF2B5EF4-FFF2-40B4-BE49-F238E27FC236}">
                  <a16:creationId xmlns:a16="http://schemas.microsoft.com/office/drawing/2014/main" id="{0A30AC25-5FBB-ED2D-62CA-E25E03D540DB}"/>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24943" cap="flat">
              <a:noFill/>
              <a:prstDash val="solid"/>
              <a:miter/>
            </a:ln>
          </p:spPr>
          <p:txBody>
            <a:bodyPr rtlCol="0" anchor="ctr"/>
            <a:lstStyle/>
            <a:p>
              <a:endParaRPr lang="en-US"/>
            </a:p>
          </p:txBody>
        </p:sp>
        <p:grpSp>
          <p:nvGrpSpPr>
            <p:cNvPr id="59" name="Graphic 3">
              <a:extLst>
                <a:ext uri="{FF2B5EF4-FFF2-40B4-BE49-F238E27FC236}">
                  <a16:creationId xmlns:a16="http://schemas.microsoft.com/office/drawing/2014/main" id="{7B695C0F-D208-C4D2-E9FB-5101B84D9FD8}"/>
                </a:ext>
              </a:extLst>
            </p:cNvPr>
            <p:cNvGrpSpPr/>
            <p:nvPr/>
          </p:nvGrpSpPr>
          <p:grpSpPr>
            <a:xfrm>
              <a:off x="713839" y="1996907"/>
              <a:ext cx="452372" cy="453059"/>
              <a:chOff x="713839" y="1996907"/>
              <a:chExt cx="452372" cy="453059"/>
            </a:xfrm>
            <a:grpFill/>
          </p:grpSpPr>
          <p:grpSp>
            <p:nvGrpSpPr>
              <p:cNvPr id="62" name="Graphic 3">
                <a:extLst>
                  <a:ext uri="{FF2B5EF4-FFF2-40B4-BE49-F238E27FC236}">
                    <a16:creationId xmlns:a16="http://schemas.microsoft.com/office/drawing/2014/main" id="{D8ECFCB0-60B8-D293-4C7D-99EDBEFF165F}"/>
                  </a:ext>
                </a:extLst>
              </p:cNvPr>
              <p:cNvGrpSpPr/>
              <p:nvPr/>
            </p:nvGrpSpPr>
            <p:grpSpPr>
              <a:xfrm>
                <a:off x="752887" y="1996907"/>
                <a:ext cx="413324" cy="453059"/>
                <a:chOff x="752887" y="1996907"/>
                <a:chExt cx="413324" cy="453059"/>
              </a:xfrm>
              <a:grpFill/>
            </p:grpSpPr>
            <p:sp>
              <p:nvSpPr>
                <p:cNvPr id="64" name="Freeform: Shape 63">
                  <a:extLst>
                    <a:ext uri="{FF2B5EF4-FFF2-40B4-BE49-F238E27FC236}">
                      <a16:creationId xmlns:a16="http://schemas.microsoft.com/office/drawing/2014/main" id="{D4FCD8F5-EA99-8558-4FE7-877B81BF0C9A}"/>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grpFill/>
                <a:ln w="24943"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C84A415C-AFCC-9256-527D-E56075FBD340}"/>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grpFill/>
                <a:ln w="24943" cap="flat">
                  <a:noFill/>
                  <a:prstDash val="solid"/>
                  <a:miter/>
                </a:ln>
              </p:spPr>
              <p:txBody>
                <a:bodyPr rtlCol="0" anchor="ctr"/>
                <a:lstStyle/>
                <a:p>
                  <a:endParaRPr lang="en-US"/>
                </a:p>
              </p:txBody>
            </p:sp>
          </p:grpSp>
          <p:sp>
            <p:nvSpPr>
              <p:cNvPr id="63" name="Freeform: Shape 62">
                <a:extLst>
                  <a:ext uri="{FF2B5EF4-FFF2-40B4-BE49-F238E27FC236}">
                    <a16:creationId xmlns:a16="http://schemas.microsoft.com/office/drawing/2014/main" id="{95CB28C9-3DE6-363D-3E14-496CF6903679}"/>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grpFill/>
              <a:ln w="24943" cap="flat">
                <a:noFill/>
                <a:prstDash val="solid"/>
                <a:miter/>
              </a:ln>
            </p:spPr>
            <p:txBody>
              <a:bodyPr rtlCol="0" anchor="ctr"/>
              <a:lstStyle/>
              <a:p>
                <a:endParaRPr lang="en-US"/>
              </a:p>
            </p:txBody>
          </p:sp>
        </p:grpSp>
        <p:sp>
          <p:nvSpPr>
            <p:cNvPr id="60" name="Freeform: Shape 59">
              <a:extLst>
                <a:ext uri="{FF2B5EF4-FFF2-40B4-BE49-F238E27FC236}">
                  <a16:creationId xmlns:a16="http://schemas.microsoft.com/office/drawing/2014/main" id="{F763ABA8-EE53-184E-7DD5-D4A209A6F5E5}"/>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24943"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9CCFF108-1992-E017-FA19-9888157F8C3D}"/>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24943" cap="flat">
              <a:noFill/>
              <a:prstDash val="solid"/>
              <a:miter/>
            </a:ln>
          </p:spPr>
          <p:txBody>
            <a:bodyPr rtlCol="0" anchor="ctr"/>
            <a:lstStyle/>
            <a:p>
              <a:endParaRPr lang="en-US"/>
            </a:p>
          </p:txBody>
        </p:sp>
      </p:grpSp>
    </p:spTree>
    <p:extLst>
      <p:ext uri="{BB962C8B-B14F-4D97-AF65-F5344CB8AC3E}">
        <p14:creationId xmlns:p14="http://schemas.microsoft.com/office/powerpoint/2010/main" val="1106846802"/>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1_Title and content - DPR logo green">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2381E87B-5666-7D93-1C89-FEBD95FC7901}"/>
              </a:ext>
            </a:extLst>
          </p:cNvPr>
          <p:cNvSpPr>
            <a:spLocks noGrp="1"/>
          </p:cNvSpPr>
          <p:nvPr>
            <p:ph type="title" hasCustomPrompt="1"/>
          </p:nvPr>
        </p:nvSpPr>
        <p:spPr>
          <a:xfrm>
            <a:off x="500402" y="659820"/>
            <a:ext cx="7137527" cy="986560"/>
          </a:xfrm>
          <a:prstGeom prst="rect">
            <a:avLst/>
          </a:prstGeom>
        </p:spPr>
        <p:txBody>
          <a:bodyPr vert="horz" lIns="0" tIns="91440" rIns="91440" bIns="45720" rtlCol="0" anchor="t">
            <a:noAutofit/>
          </a:bodyPr>
          <a:lstStyle/>
          <a:p>
            <a:r>
              <a:rPr lang="en-US"/>
              <a:t>Click to add title</a:t>
            </a:r>
          </a:p>
        </p:txBody>
      </p:sp>
      <p:cxnSp>
        <p:nvCxnSpPr>
          <p:cNvPr id="38" name="Straight Connector 37">
            <a:extLst>
              <a:ext uri="{FF2B5EF4-FFF2-40B4-BE49-F238E27FC236}">
                <a16:creationId xmlns:a16="http://schemas.microsoft.com/office/drawing/2014/main" id="{A089D954-F476-A65C-1CFF-3F1AEEE6E80A}"/>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C6C320F8-47D1-5099-0250-A2747812F262}"/>
              </a:ext>
            </a:extLst>
          </p:cNvPr>
          <p:cNvSpPr>
            <a:spLocks noGrp="1"/>
          </p:cNvSpPr>
          <p:nvPr>
            <p:ph idx="1"/>
          </p:nvPr>
        </p:nvSpPr>
        <p:spPr>
          <a:xfrm>
            <a:off x="500403" y="1674342"/>
            <a:ext cx="7137526" cy="4194752"/>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 name="Graphic 3">
            <a:extLst>
              <a:ext uri="{FF2B5EF4-FFF2-40B4-BE49-F238E27FC236}">
                <a16:creationId xmlns:a16="http://schemas.microsoft.com/office/drawing/2014/main" id="{BCC58DDE-B3FA-C2B6-6D1C-99ED39CB1C90}"/>
              </a:ext>
            </a:extLst>
          </p:cNvPr>
          <p:cNvGrpSpPr/>
          <p:nvPr userDrawn="1"/>
        </p:nvGrpSpPr>
        <p:grpSpPr>
          <a:xfrm rot="16200000">
            <a:off x="8366020" y="1254118"/>
            <a:ext cx="5683354" cy="3947454"/>
            <a:chOff x="527936" y="1435445"/>
            <a:chExt cx="2200310" cy="1528257"/>
          </a:xfrm>
          <a:noFill/>
        </p:grpSpPr>
        <p:sp>
          <p:nvSpPr>
            <p:cNvPr id="4" name="Freeform: Shape 3">
              <a:extLst>
                <a:ext uri="{FF2B5EF4-FFF2-40B4-BE49-F238E27FC236}">
                  <a16:creationId xmlns:a16="http://schemas.microsoft.com/office/drawing/2014/main" id="{DC0929B3-70D8-4952-404A-8F073EE0BEB3}"/>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31750" cap="flat">
              <a:solidFill>
                <a:schemeClr val="accent2">
                  <a:alpha val="35000"/>
                </a:schemeClr>
              </a:solidFill>
              <a:prstDash val="solid"/>
              <a:miter/>
            </a:ln>
          </p:spPr>
          <p:txBody>
            <a:bodyPr rtlCol="0" anchor="ctr"/>
            <a:lstStyle/>
            <a:p>
              <a:endParaRPr lang="en-US"/>
            </a:p>
          </p:txBody>
        </p:sp>
        <p:grpSp>
          <p:nvGrpSpPr>
            <p:cNvPr id="5" name="Graphic 3">
              <a:extLst>
                <a:ext uri="{FF2B5EF4-FFF2-40B4-BE49-F238E27FC236}">
                  <a16:creationId xmlns:a16="http://schemas.microsoft.com/office/drawing/2014/main" id="{23B886F2-1179-C6D6-EFBA-289FB8E37765}"/>
                </a:ext>
              </a:extLst>
            </p:cNvPr>
            <p:cNvGrpSpPr/>
            <p:nvPr/>
          </p:nvGrpSpPr>
          <p:grpSpPr>
            <a:xfrm>
              <a:off x="713839" y="1996907"/>
              <a:ext cx="452372" cy="453059"/>
              <a:chOff x="713839" y="1996907"/>
              <a:chExt cx="452372" cy="453059"/>
            </a:xfrm>
            <a:grpFill/>
          </p:grpSpPr>
          <p:grpSp>
            <p:nvGrpSpPr>
              <p:cNvPr id="8" name="Graphic 3">
                <a:extLst>
                  <a:ext uri="{FF2B5EF4-FFF2-40B4-BE49-F238E27FC236}">
                    <a16:creationId xmlns:a16="http://schemas.microsoft.com/office/drawing/2014/main" id="{6C8AD52B-EF6A-F8C5-BFDF-53B113B03362}"/>
                  </a:ext>
                </a:extLst>
              </p:cNvPr>
              <p:cNvGrpSpPr/>
              <p:nvPr/>
            </p:nvGrpSpPr>
            <p:grpSpPr>
              <a:xfrm>
                <a:off x="752887" y="1996907"/>
                <a:ext cx="413324" cy="453059"/>
                <a:chOff x="752887" y="1996907"/>
                <a:chExt cx="413324" cy="453059"/>
              </a:xfrm>
              <a:grpFill/>
            </p:grpSpPr>
            <p:sp>
              <p:nvSpPr>
                <p:cNvPr id="10" name="Freeform: Shape 9">
                  <a:extLst>
                    <a:ext uri="{FF2B5EF4-FFF2-40B4-BE49-F238E27FC236}">
                      <a16:creationId xmlns:a16="http://schemas.microsoft.com/office/drawing/2014/main" id="{ED770FAC-2D61-2272-E8C3-B82BC40FB723}"/>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solidFill>
                  <a:schemeClr val="accent2">
                    <a:alpha val="30000"/>
                  </a:schemeClr>
                </a:solidFill>
                <a:ln w="31750"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314CA0AD-8572-E8CF-AC25-A059361951E4}"/>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solidFill>
                  <a:schemeClr val="accent2">
                    <a:alpha val="30000"/>
                  </a:schemeClr>
                </a:solidFill>
                <a:ln w="31750" cap="flat">
                  <a:noFill/>
                  <a:prstDash val="solid"/>
                  <a:miter/>
                </a:ln>
              </p:spPr>
              <p:txBody>
                <a:bodyPr rtlCol="0" anchor="ctr"/>
                <a:lstStyle/>
                <a:p>
                  <a:endParaRPr lang="en-US"/>
                </a:p>
              </p:txBody>
            </p:sp>
          </p:grpSp>
          <p:sp>
            <p:nvSpPr>
              <p:cNvPr id="9" name="Freeform: Shape 8">
                <a:extLst>
                  <a:ext uri="{FF2B5EF4-FFF2-40B4-BE49-F238E27FC236}">
                    <a16:creationId xmlns:a16="http://schemas.microsoft.com/office/drawing/2014/main" id="{453144DE-0F88-68DC-8782-5841B6E4EBCF}"/>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solidFill>
                <a:schemeClr val="accent2">
                  <a:alpha val="30000"/>
                </a:schemeClr>
              </a:solidFill>
              <a:ln w="31750" cap="flat">
                <a:noFill/>
                <a:prstDash val="solid"/>
                <a:miter/>
              </a:ln>
            </p:spPr>
            <p:txBody>
              <a:bodyPr rtlCol="0" anchor="ctr"/>
              <a:lstStyle/>
              <a:p>
                <a:endParaRPr lang="en-US"/>
              </a:p>
            </p:txBody>
          </p:sp>
        </p:grpSp>
        <p:sp>
          <p:nvSpPr>
            <p:cNvPr id="6" name="Freeform: Shape 5">
              <a:extLst>
                <a:ext uri="{FF2B5EF4-FFF2-40B4-BE49-F238E27FC236}">
                  <a16:creationId xmlns:a16="http://schemas.microsoft.com/office/drawing/2014/main" id="{469F480D-1C73-BF2A-F377-CEB4133FE20A}"/>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31750" cap="flat">
              <a:solidFill>
                <a:schemeClr val="accent2">
                  <a:alpha val="35000"/>
                </a:schemeClr>
              </a:solid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74C74CE7-6B75-BA07-141B-5855E766D4B2}"/>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31750" cap="flat">
              <a:solidFill>
                <a:schemeClr val="accent2">
                  <a:alpha val="35000"/>
                </a:schemeClr>
              </a:solidFill>
              <a:prstDash val="solid"/>
              <a:miter/>
            </a:ln>
          </p:spPr>
          <p:txBody>
            <a:bodyPr rtlCol="0" anchor="ctr"/>
            <a:lstStyle/>
            <a:p>
              <a:endParaRPr lang="en-US"/>
            </a:p>
          </p:txBody>
        </p:sp>
      </p:grpSp>
      <p:sp>
        <p:nvSpPr>
          <p:cNvPr id="24" name="Rectangle 23">
            <a:extLst>
              <a:ext uri="{FF2B5EF4-FFF2-40B4-BE49-F238E27FC236}">
                <a16:creationId xmlns:a16="http://schemas.microsoft.com/office/drawing/2014/main" id="{740F8220-3CC7-DC49-3A22-F6470916F8E5}"/>
              </a:ext>
            </a:extLst>
          </p:cNvPr>
          <p:cNvSpPr/>
          <p:nvPr userDrawn="1"/>
        </p:nvSpPr>
        <p:spPr>
          <a:xfrm>
            <a:off x="12192001" y="-729343"/>
            <a:ext cx="1077912" cy="8316686"/>
          </a:xfrm>
          <a:prstGeom prst="rect">
            <a:avLst/>
          </a:prstGeom>
          <a:solidFill>
            <a:srgbClr val="E7EA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aphic 3">
            <a:extLst>
              <a:ext uri="{FF2B5EF4-FFF2-40B4-BE49-F238E27FC236}">
                <a16:creationId xmlns:a16="http://schemas.microsoft.com/office/drawing/2014/main" id="{1BAF95E2-22F7-1D94-0949-64819DCAF688}"/>
              </a:ext>
            </a:extLst>
          </p:cNvPr>
          <p:cNvGrpSpPr/>
          <p:nvPr userDrawn="1"/>
        </p:nvGrpSpPr>
        <p:grpSpPr>
          <a:xfrm>
            <a:off x="10862671" y="6514987"/>
            <a:ext cx="359392" cy="249621"/>
            <a:chOff x="527936" y="1435445"/>
            <a:chExt cx="2200310" cy="1528257"/>
          </a:xfrm>
        </p:grpSpPr>
        <p:sp>
          <p:nvSpPr>
            <p:cNvPr id="14" name="Freeform: Shape 13">
              <a:extLst>
                <a:ext uri="{FF2B5EF4-FFF2-40B4-BE49-F238E27FC236}">
                  <a16:creationId xmlns:a16="http://schemas.microsoft.com/office/drawing/2014/main" id="{E33138A7-674B-D260-BBBD-BFA5048B8DCA}"/>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solidFill>
              <a:schemeClr val="bg1">
                <a:lumMod val="65000"/>
              </a:schemeClr>
            </a:solidFill>
            <a:ln w="24943" cap="flat">
              <a:noFill/>
              <a:prstDash val="solid"/>
              <a:miter/>
            </a:ln>
          </p:spPr>
          <p:txBody>
            <a:bodyPr rtlCol="0" anchor="ctr"/>
            <a:lstStyle/>
            <a:p>
              <a:endParaRPr lang="en-US"/>
            </a:p>
          </p:txBody>
        </p:sp>
        <p:grpSp>
          <p:nvGrpSpPr>
            <p:cNvPr id="15" name="Graphic 3">
              <a:extLst>
                <a:ext uri="{FF2B5EF4-FFF2-40B4-BE49-F238E27FC236}">
                  <a16:creationId xmlns:a16="http://schemas.microsoft.com/office/drawing/2014/main" id="{3B49C646-EA3A-4082-B052-5BE0B49FE8D3}"/>
                </a:ext>
              </a:extLst>
            </p:cNvPr>
            <p:cNvGrpSpPr/>
            <p:nvPr/>
          </p:nvGrpSpPr>
          <p:grpSpPr>
            <a:xfrm>
              <a:off x="713839" y="1996907"/>
              <a:ext cx="452372" cy="453059"/>
              <a:chOff x="713839" y="1996907"/>
              <a:chExt cx="452372" cy="453059"/>
            </a:xfrm>
            <a:solidFill>
              <a:srgbClr val="3DB44E"/>
            </a:solidFill>
          </p:grpSpPr>
          <p:grpSp>
            <p:nvGrpSpPr>
              <p:cNvPr id="18" name="Graphic 3">
                <a:extLst>
                  <a:ext uri="{FF2B5EF4-FFF2-40B4-BE49-F238E27FC236}">
                    <a16:creationId xmlns:a16="http://schemas.microsoft.com/office/drawing/2014/main" id="{FD9890D6-2103-C03B-C183-1D07DBF47D4A}"/>
                  </a:ext>
                </a:extLst>
              </p:cNvPr>
              <p:cNvGrpSpPr/>
              <p:nvPr/>
            </p:nvGrpSpPr>
            <p:grpSpPr>
              <a:xfrm>
                <a:off x="752887" y="1996907"/>
                <a:ext cx="413324" cy="453059"/>
                <a:chOff x="752887" y="1996907"/>
                <a:chExt cx="413324" cy="453059"/>
              </a:xfrm>
              <a:solidFill>
                <a:srgbClr val="3DB44E"/>
              </a:solidFill>
            </p:grpSpPr>
            <p:sp>
              <p:nvSpPr>
                <p:cNvPr id="20" name="Freeform: Shape 19">
                  <a:extLst>
                    <a:ext uri="{FF2B5EF4-FFF2-40B4-BE49-F238E27FC236}">
                      <a16:creationId xmlns:a16="http://schemas.microsoft.com/office/drawing/2014/main" id="{BD4BD219-1F14-31E0-3577-73A60AE4977D}"/>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solidFill>
                  <a:srgbClr val="3DB44E"/>
                </a:solidFill>
                <a:ln w="24943"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D0658D5-5C6E-3A5B-D4DD-5B108615E128}"/>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solidFill>
                  <a:srgbClr val="3DB44E"/>
                </a:solidFill>
                <a:ln w="24943" cap="flat">
                  <a:noFill/>
                  <a:prstDash val="solid"/>
                  <a:miter/>
                </a:ln>
              </p:spPr>
              <p:txBody>
                <a:bodyPr rtlCol="0" anchor="ctr"/>
                <a:lstStyle/>
                <a:p>
                  <a:endParaRPr lang="en-US"/>
                </a:p>
              </p:txBody>
            </p:sp>
          </p:grpSp>
          <p:sp>
            <p:nvSpPr>
              <p:cNvPr id="19" name="Freeform: Shape 18">
                <a:extLst>
                  <a:ext uri="{FF2B5EF4-FFF2-40B4-BE49-F238E27FC236}">
                    <a16:creationId xmlns:a16="http://schemas.microsoft.com/office/drawing/2014/main" id="{628771CE-F696-7F69-7C2E-60F039185764}"/>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solidFill>
                <a:srgbClr val="3DB44E"/>
              </a:solidFill>
              <a:ln w="24943" cap="flat">
                <a:noFill/>
                <a:prstDash val="solid"/>
                <a:miter/>
              </a:ln>
            </p:spPr>
            <p:txBody>
              <a:bodyPr rtlCol="0" anchor="ctr"/>
              <a:lstStyle/>
              <a:p>
                <a:endParaRPr lang="en-US"/>
              </a:p>
            </p:txBody>
          </p:sp>
        </p:grpSp>
        <p:sp>
          <p:nvSpPr>
            <p:cNvPr id="16" name="Freeform: Shape 15">
              <a:extLst>
                <a:ext uri="{FF2B5EF4-FFF2-40B4-BE49-F238E27FC236}">
                  <a16:creationId xmlns:a16="http://schemas.microsoft.com/office/drawing/2014/main" id="{73A4CD1B-0BFF-AEB8-0A31-C1B05216767F}"/>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solidFill>
              <a:schemeClr val="bg1">
                <a:lumMod val="65000"/>
              </a:schemeClr>
            </a:solidFill>
            <a:ln w="24943"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29CCAC7A-28AD-1640-14DC-E41CBBFC7836}"/>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solidFill>
              <a:schemeClr val="bg1">
                <a:lumMod val="65000"/>
              </a:schemeClr>
            </a:solidFill>
            <a:ln w="24943" cap="flat">
              <a:noFill/>
              <a:prstDash val="solid"/>
              <a:miter/>
            </a:ln>
          </p:spPr>
          <p:txBody>
            <a:bodyPr rtlCol="0" anchor="ctr"/>
            <a:lstStyle/>
            <a:p>
              <a:endParaRPr lang="en-US"/>
            </a:p>
          </p:txBody>
        </p:sp>
      </p:grpSp>
      <p:sp>
        <p:nvSpPr>
          <p:cNvPr id="22" name="Slide Number Placeholder 5">
            <a:extLst>
              <a:ext uri="{FF2B5EF4-FFF2-40B4-BE49-F238E27FC236}">
                <a16:creationId xmlns:a16="http://schemas.microsoft.com/office/drawing/2014/main" id="{A8B12645-3C13-1F35-8251-7A7DF8CACDCD}"/>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spTree>
    <p:extLst>
      <p:ext uri="{BB962C8B-B14F-4D97-AF65-F5344CB8AC3E}">
        <p14:creationId xmlns:p14="http://schemas.microsoft.com/office/powerpoint/2010/main" val="35315966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DPR logo green">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2381E87B-5666-7D93-1C89-FEBD95FC7901}"/>
              </a:ext>
            </a:extLst>
          </p:cNvPr>
          <p:cNvSpPr>
            <a:spLocks noGrp="1"/>
          </p:cNvSpPr>
          <p:nvPr>
            <p:ph type="title" hasCustomPrompt="1"/>
          </p:nvPr>
        </p:nvSpPr>
        <p:spPr>
          <a:xfrm>
            <a:off x="500402" y="659820"/>
            <a:ext cx="7137527" cy="986560"/>
          </a:xfrm>
          <a:prstGeom prst="rect">
            <a:avLst/>
          </a:prstGeom>
        </p:spPr>
        <p:txBody>
          <a:bodyPr vert="horz" lIns="0" tIns="91440" rIns="91440" bIns="45720" rtlCol="0" anchor="t">
            <a:noAutofit/>
          </a:bodyPr>
          <a:lstStyle/>
          <a:p>
            <a:r>
              <a:rPr lang="en-US"/>
              <a:t>Click to add title</a:t>
            </a:r>
          </a:p>
        </p:txBody>
      </p:sp>
      <p:cxnSp>
        <p:nvCxnSpPr>
          <p:cNvPr id="38" name="Straight Connector 37">
            <a:extLst>
              <a:ext uri="{FF2B5EF4-FFF2-40B4-BE49-F238E27FC236}">
                <a16:creationId xmlns:a16="http://schemas.microsoft.com/office/drawing/2014/main" id="{A089D954-F476-A65C-1CFF-3F1AEEE6E80A}"/>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C6C320F8-47D1-5099-0250-A2747812F262}"/>
              </a:ext>
            </a:extLst>
          </p:cNvPr>
          <p:cNvSpPr>
            <a:spLocks noGrp="1"/>
          </p:cNvSpPr>
          <p:nvPr>
            <p:ph idx="1"/>
          </p:nvPr>
        </p:nvSpPr>
        <p:spPr>
          <a:xfrm>
            <a:off x="500403" y="1674342"/>
            <a:ext cx="7137526" cy="4194752"/>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 name="Graphic 3">
            <a:extLst>
              <a:ext uri="{FF2B5EF4-FFF2-40B4-BE49-F238E27FC236}">
                <a16:creationId xmlns:a16="http://schemas.microsoft.com/office/drawing/2014/main" id="{BCC58DDE-B3FA-C2B6-6D1C-99ED39CB1C90}"/>
              </a:ext>
            </a:extLst>
          </p:cNvPr>
          <p:cNvGrpSpPr/>
          <p:nvPr userDrawn="1"/>
        </p:nvGrpSpPr>
        <p:grpSpPr>
          <a:xfrm rot="16200000">
            <a:off x="8366020" y="1254118"/>
            <a:ext cx="5683354" cy="3947454"/>
            <a:chOff x="527936" y="1435445"/>
            <a:chExt cx="2200310" cy="1528257"/>
          </a:xfrm>
          <a:noFill/>
        </p:grpSpPr>
        <p:sp>
          <p:nvSpPr>
            <p:cNvPr id="4" name="Freeform: Shape 3">
              <a:extLst>
                <a:ext uri="{FF2B5EF4-FFF2-40B4-BE49-F238E27FC236}">
                  <a16:creationId xmlns:a16="http://schemas.microsoft.com/office/drawing/2014/main" id="{DC0929B3-70D8-4952-404A-8F073EE0BEB3}"/>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31750" cap="flat">
              <a:solidFill>
                <a:schemeClr val="accent2">
                  <a:alpha val="35000"/>
                </a:schemeClr>
              </a:solidFill>
              <a:prstDash val="solid"/>
              <a:miter/>
            </a:ln>
          </p:spPr>
          <p:txBody>
            <a:bodyPr rtlCol="0" anchor="ctr"/>
            <a:lstStyle/>
            <a:p>
              <a:endParaRPr lang="en-US"/>
            </a:p>
          </p:txBody>
        </p:sp>
        <p:grpSp>
          <p:nvGrpSpPr>
            <p:cNvPr id="5" name="Graphic 3">
              <a:extLst>
                <a:ext uri="{FF2B5EF4-FFF2-40B4-BE49-F238E27FC236}">
                  <a16:creationId xmlns:a16="http://schemas.microsoft.com/office/drawing/2014/main" id="{23B886F2-1179-C6D6-EFBA-289FB8E37765}"/>
                </a:ext>
              </a:extLst>
            </p:cNvPr>
            <p:cNvGrpSpPr/>
            <p:nvPr/>
          </p:nvGrpSpPr>
          <p:grpSpPr>
            <a:xfrm>
              <a:off x="713839" y="1996907"/>
              <a:ext cx="452372" cy="453059"/>
              <a:chOff x="713839" y="1996907"/>
              <a:chExt cx="452372" cy="453059"/>
            </a:xfrm>
            <a:grpFill/>
          </p:grpSpPr>
          <p:grpSp>
            <p:nvGrpSpPr>
              <p:cNvPr id="8" name="Graphic 3">
                <a:extLst>
                  <a:ext uri="{FF2B5EF4-FFF2-40B4-BE49-F238E27FC236}">
                    <a16:creationId xmlns:a16="http://schemas.microsoft.com/office/drawing/2014/main" id="{6C8AD52B-EF6A-F8C5-BFDF-53B113B03362}"/>
                  </a:ext>
                </a:extLst>
              </p:cNvPr>
              <p:cNvGrpSpPr/>
              <p:nvPr/>
            </p:nvGrpSpPr>
            <p:grpSpPr>
              <a:xfrm>
                <a:off x="752887" y="1996907"/>
                <a:ext cx="413324" cy="453059"/>
                <a:chOff x="752887" y="1996907"/>
                <a:chExt cx="413324" cy="453059"/>
              </a:xfrm>
              <a:grpFill/>
            </p:grpSpPr>
            <p:sp>
              <p:nvSpPr>
                <p:cNvPr id="10" name="Freeform: Shape 9">
                  <a:extLst>
                    <a:ext uri="{FF2B5EF4-FFF2-40B4-BE49-F238E27FC236}">
                      <a16:creationId xmlns:a16="http://schemas.microsoft.com/office/drawing/2014/main" id="{ED770FAC-2D61-2272-E8C3-B82BC40FB723}"/>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solidFill>
                  <a:schemeClr val="accent2">
                    <a:alpha val="30000"/>
                  </a:schemeClr>
                </a:solidFill>
                <a:ln w="31750"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314CA0AD-8572-E8CF-AC25-A059361951E4}"/>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solidFill>
                  <a:schemeClr val="accent2">
                    <a:alpha val="30000"/>
                  </a:schemeClr>
                </a:solidFill>
                <a:ln w="31750" cap="flat">
                  <a:noFill/>
                  <a:prstDash val="solid"/>
                  <a:miter/>
                </a:ln>
              </p:spPr>
              <p:txBody>
                <a:bodyPr rtlCol="0" anchor="ctr"/>
                <a:lstStyle/>
                <a:p>
                  <a:endParaRPr lang="en-US"/>
                </a:p>
              </p:txBody>
            </p:sp>
          </p:grpSp>
          <p:sp>
            <p:nvSpPr>
              <p:cNvPr id="9" name="Freeform: Shape 8">
                <a:extLst>
                  <a:ext uri="{FF2B5EF4-FFF2-40B4-BE49-F238E27FC236}">
                    <a16:creationId xmlns:a16="http://schemas.microsoft.com/office/drawing/2014/main" id="{453144DE-0F88-68DC-8782-5841B6E4EBCF}"/>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solidFill>
                <a:schemeClr val="accent2">
                  <a:alpha val="30000"/>
                </a:schemeClr>
              </a:solidFill>
              <a:ln w="31750" cap="flat">
                <a:noFill/>
                <a:prstDash val="solid"/>
                <a:miter/>
              </a:ln>
            </p:spPr>
            <p:txBody>
              <a:bodyPr rtlCol="0" anchor="ctr"/>
              <a:lstStyle/>
              <a:p>
                <a:endParaRPr lang="en-US"/>
              </a:p>
            </p:txBody>
          </p:sp>
        </p:grpSp>
        <p:sp>
          <p:nvSpPr>
            <p:cNvPr id="6" name="Freeform: Shape 5">
              <a:extLst>
                <a:ext uri="{FF2B5EF4-FFF2-40B4-BE49-F238E27FC236}">
                  <a16:creationId xmlns:a16="http://schemas.microsoft.com/office/drawing/2014/main" id="{469F480D-1C73-BF2A-F377-CEB4133FE20A}"/>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31750" cap="flat">
              <a:solidFill>
                <a:schemeClr val="accent2">
                  <a:alpha val="35000"/>
                </a:schemeClr>
              </a:solid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74C74CE7-6B75-BA07-141B-5855E766D4B2}"/>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31750" cap="flat">
              <a:solidFill>
                <a:schemeClr val="accent2">
                  <a:alpha val="35000"/>
                </a:schemeClr>
              </a:solidFill>
              <a:prstDash val="solid"/>
              <a:miter/>
            </a:ln>
          </p:spPr>
          <p:txBody>
            <a:bodyPr rtlCol="0" anchor="ctr"/>
            <a:lstStyle/>
            <a:p>
              <a:endParaRPr lang="en-US"/>
            </a:p>
          </p:txBody>
        </p:sp>
      </p:grpSp>
      <p:sp>
        <p:nvSpPr>
          <p:cNvPr id="24" name="Rectangle 23">
            <a:extLst>
              <a:ext uri="{FF2B5EF4-FFF2-40B4-BE49-F238E27FC236}">
                <a16:creationId xmlns:a16="http://schemas.microsoft.com/office/drawing/2014/main" id="{740F8220-3CC7-DC49-3A22-F6470916F8E5}"/>
              </a:ext>
            </a:extLst>
          </p:cNvPr>
          <p:cNvSpPr/>
          <p:nvPr userDrawn="1"/>
        </p:nvSpPr>
        <p:spPr>
          <a:xfrm>
            <a:off x="12192001" y="-729343"/>
            <a:ext cx="1077912" cy="8316686"/>
          </a:xfrm>
          <a:prstGeom prst="rect">
            <a:avLst/>
          </a:prstGeom>
          <a:solidFill>
            <a:srgbClr val="E7EA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aphic 3">
            <a:extLst>
              <a:ext uri="{FF2B5EF4-FFF2-40B4-BE49-F238E27FC236}">
                <a16:creationId xmlns:a16="http://schemas.microsoft.com/office/drawing/2014/main" id="{1BAF95E2-22F7-1D94-0949-64819DCAF688}"/>
              </a:ext>
            </a:extLst>
          </p:cNvPr>
          <p:cNvGrpSpPr/>
          <p:nvPr userDrawn="1"/>
        </p:nvGrpSpPr>
        <p:grpSpPr>
          <a:xfrm>
            <a:off x="10862671" y="6514987"/>
            <a:ext cx="359392" cy="249621"/>
            <a:chOff x="527936" y="1435445"/>
            <a:chExt cx="2200310" cy="1528257"/>
          </a:xfrm>
        </p:grpSpPr>
        <p:sp>
          <p:nvSpPr>
            <p:cNvPr id="14" name="Freeform: Shape 13">
              <a:extLst>
                <a:ext uri="{FF2B5EF4-FFF2-40B4-BE49-F238E27FC236}">
                  <a16:creationId xmlns:a16="http://schemas.microsoft.com/office/drawing/2014/main" id="{E33138A7-674B-D260-BBBD-BFA5048B8DCA}"/>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solidFill>
              <a:schemeClr val="bg1">
                <a:lumMod val="65000"/>
              </a:schemeClr>
            </a:solidFill>
            <a:ln w="24943" cap="flat">
              <a:noFill/>
              <a:prstDash val="solid"/>
              <a:miter/>
            </a:ln>
          </p:spPr>
          <p:txBody>
            <a:bodyPr rtlCol="0" anchor="ctr"/>
            <a:lstStyle/>
            <a:p>
              <a:endParaRPr lang="en-US"/>
            </a:p>
          </p:txBody>
        </p:sp>
        <p:grpSp>
          <p:nvGrpSpPr>
            <p:cNvPr id="15" name="Graphic 3">
              <a:extLst>
                <a:ext uri="{FF2B5EF4-FFF2-40B4-BE49-F238E27FC236}">
                  <a16:creationId xmlns:a16="http://schemas.microsoft.com/office/drawing/2014/main" id="{3B49C646-EA3A-4082-B052-5BE0B49FE8D3}"/>
                </a:ext>
              </a:extLst>
            </p:cNvPr>
            <p:cNvGrpSpPr/>
            <p:nvPr/>
          </p:nvGrpSpPr>
          <p:grpSpPr>
            <a:xfrm>
              <a:off x="713839" y="1996907"/>
              <a:ext cx="452372" cy="453059"/>
              <a:chOff x="713839" y="1996907"/>
              <a:chExt cx="452372" cy="453059"/>
            </a:xfrm>
            <a:solidFill>
              <a:srgbClr val="3DB44E"/>
            </a:solidFill>
          </p:grpSpPr>
          <p:grpSp>
            <p:nvGrpSpPr>
              <p:cNvPr id="18" name="Graphic 3">
                <a:extLst>
                  <a:ext uri="{FF2B5EF4-FFF2-40B4-BE49-F238E27FC236}">
                    <a16:creationId xmlns:a16="http://schemas.microsoft.com/office/drawing/2014/main" id="{FD9890D6-2103-C03B-C183-1D07DBF47D4A}"/>
                  </a:ext>
                </a:extLst>
              </p:cNvPr>
              <p:cNvGrpSpPr/>
              <p:nvPr/>
            </p:nvGrpSpPr>
            <p:grpSpPr>
              <a:xfrm>
                <a:off x="752887" y="1996907"/>
                <a:ext cx="413324" cy="453059"/>
                <a:chOff x="752887" y="1996907"/>
                <a:chExt cx="413324" cy="453059"/>
              </a:xfrm>
              <a:solidFill>
                <a:srgbClr val="3DB44E"/>
              </a:solidFill>
            </p:grpSpPr>
            <p:sp>
              <p:nvSpPr>
                <p:cNvPr id="20" name="Freeform: Shape 19">
                  <a:extLst>
                    <a:ext uri="{FF2B5EF4-FFF2-40B4-BE49-F238E27FC236}">
                      <a16:creationId xmlns:a16="http://schemas.microsoft.com/office/drawing/2014/main" id="{BD4BD219-1F14-31E0-3577-73A60AE4977D}"/>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solidFill>
                  <a:srgbClr val="3DB44E"/>
                </a:solidFill>
                <a:ln w="24943"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D0658D5-5C6E-3A5B-D4DD-5B108615E128}"/>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solidFill>
                  <a:srgbClr val="3DB44E"/>
                </a:solidFill>
                <a:ln w="24943" cap="flat">
                  <a:noFill/>
                  <a:prstDash val="solid"/>
                  <a:miter/>
                </a:ln>
              </p:spPr>
              <p:txBody>
                <a:bodyPr rtlCol="0" anchor="ctr"/>
                <a:lstStyle/>
                <a:p>
                  <a:endParaRPr lang="en-US"/>
                </a:p>
              </p:txBody>
            </p:sp>
          </p:grpSp>
          <p:sp>
            <p:nvSpPr>
              <p:cNvPr id="19" name="Freeform: Shape 18">
                <a:extLst>
                  <a:ext uri="{FF2B5EF4-FFF2-40B4-BE49-F238E27FC236}">
                    <a16:creationId xmlns:a16="http://schemas.microsoft.com/office/drawing/2014/main" id="{628771CE-F696-7F69-7C2E-60F039185764}"/>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solidFill>
                <a:srgbClr val="3DB44E"/>
              </a:solidFill>
              <a:ln w="24943" cap="flat">
                <a:noFill/>
                <a:prstDash val="solid"/>
                <a:miter/>
              </a:ln>
            </p:spPr>
            <p:txBody>
              <a:bodyPr rtlCol="0" anchor="ctr"/>
              <a:lstStyle/>
              <a:p>
                <a:endParaRPr lang="en-US"/>
              </a:p>
            </p:txBody>
          </p:sp>
        </p:grpSp>
        <p:sp>
          <p:nvSpPr>
            <p:cNvPr id="16" name="Freeform: Shape 15">
              <a:extLst>
                <a:ext uri="{FF2B5EF4-FFF2-40B4-BE49-F238E27FC236}">
                  <a16:creationId xmlns:a16="http://schemas.microsoft.com/office/drawing/2014/main" id="{73A4CD1B-0BFF-AEB8-0A31-C1B05216767F}"/>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solidFill>
              <a:schemeClr val="bg1">
                <a:lumMod val="65000"/>
              </a:schemeClr>
            </a:solidFill>
            <a:ln w="24943"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29CCAC7A-28AD-1640-14DC-E41CBBFC7836}"/>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solidFill>
              <a:schemeClr val="bg1">
                <a:lumMod val="65000"/>
              </a:schemeClr>
            </a:solidFill>
            <a:ln w="24943" cap="flat">
              <a:noFill/>
              <a:prstDash val="solid"/>
              <a:miter/>
            </a:ln>
          </p:spPr>
          <p:txBody>
            <a:bodyPr rtlCol="0" anchor="ctr"/>
            <a:lstStyle/>
            <a:p>
              <a:endParaRPr lang="en-US"/>
            </a:p>
          </p:txBody>
        </p:sp>
      </p:grpSp>
      <p:sp>
        <p:nvSpPr>
          <p:cNvPr id="22" name="Slide Number Placeholder 5">
            <a:extLst>
              <a:ext uri="{FF2B5EF4-FFF2-40B4-BE49-F238E27FC236}">
                <a16:creationId xmlns:a16="http://schemas.microsoft.com/office/drawing/2014/main" id="{A8B12645-3C13-1F35-8251-7A7DF8CACDCD}"/>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spTree>
    <p:extLst>
      <p:ext uri="{BB962C8B-B14F-4D97-AF65-F5344CB8AC3E}">
        <p14:creationId xmlns:p14="http://schemas.microsoft.com/office/powerpoint/2010/main" val="296517303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0403" y="659820"/>
            <a:ext cx="11191194" cy="986560"/>
          </a:xfrm>
          <a:prstGeom prst="rect">
            <a:avLst/>
          </a:prstGeom>
        </p:spPr>
        <p:txBody>
          <a:bodyPr vert="horz" lIns="0" tIns="91440" rIns="91440" bIns="45720" rtlCol="0" anchor="t">
            <a:noAutofit/>
          </a:bodyPr>
          <a:lstStyle/>
          <a:p>
            <a:r>
              <a:rPr lang="en-US"/>
              <a:t>Click to edit Master title style</a:t>
            </a:r>
          </a:p>
        </p:txBody>
      </p:sp>
      <p:sp>
        <p:nvSpPr>
          <p:cNvPr id="3" name="Text Placeholder 2"/>
          <p:cNvSpPr>
            <a:spLocks noGrp="1"/>
          </p:cNvSpPr>
          <p:nvPr>
            <p:ph type="body" idx="1"/>
          </p:nvPr>
        </p:nvSpPr>
        <p:spPr>
          <a:xfrm>
            <a:off x="500403" y="1674342"/>
            <a:ext cx="11191194" cy="4194752"/>
          </a:xfrm>
          <a:prstGeom prst="rect">
            <a:avLst/>
          </a:prstGeom>
        </p:spPr>
        <p:txBody>
          <a:bodyPr vert="horz" lIns="0" tIns="45720" rIns="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9" name="Slide Number Placeholder 5">
            <a:extLst>
              <a:ext uri="{FF2B5EF4-FFF2-40B4-BE49-F238E27FC236}">
                <a16:creationId xmlns:a16="http://schemas.microsoft.com/office/drawing/2014/main" id="{BE898E69-6EC3-417F-5EEF-6B032B1E3462}"/>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a:t>
            </a:fld>
            <a:endParaRPr lang="en-US"/>
          </a:p>
        </p:txBody>
      </p:sp>
      <p:cxnSp>
        <p:nvCxnSpPr>
          <p:cNvPr id="15" name="Straight Connector 14">
            <a:extLst>
              <a:ext uri="{FF2B5EF4-FFF2-40B4-BE49-F238E27FC236}">
                <a16:creationId xmlns:a16="http://schemas.microsoft.com/office/drawing/2014/main" id="{725A528D-B8CC-5021-8747-F89C781343CD}"/>
              </a:ext>
            </a:extLst>
          </p:cNvPr>
          <p:cNvCxnSpPr>
            <a:cxnSpLocks/>
          </p:cNvCxnSpPr>
          <p:nvPr userDrawn="1"/>
        </p:nvCxnSpPr>
        <p:spPr>
          <a:xfrm>
            <a:off x="500403" y="6391642"/>
            <a:ext cx="1119119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1DEA97AA-FD04-A9C5-DBD4-C66789C4AAF4}"/>
              </a:ext>
            </a:extLst>
          </p:cNvPr>
          <p:cNvGrpSpPr/>
          <p:nvPr userDrawn="1"/>
        </p:nvGrpSpPr>
        <p:grpSpPr>
          <a:xfrm>
            <a:off x="10804274" y="6514708"/>
            <a:ext cx="369985" cy="256978"/>
            <a:chOff x="10149255" y="6501990"/>
            <a:chExt cx="480744" cy="333907"/>
          </a:xfrm>
          <a:solidFill>
            <a:schemeClr val="accent1"/>
          </a:solidFill>
        </p:grpSpPr>
        <p:sp>
          <p:nvSpPr>
            <p:cNvPr id="5" name="Freeform: Shape 4">
              <a:extLst>
                <a:ext uri="{FF2B5EF4-FFF2-40B4-BE49-F238E27FC236}">
                  <a16:creationId xmlns:a16="http://schemas.microsoft.com/office/drawing/2014/main" id="{63870071-323A-3EDD-2D80-B373CBDF2132}"/>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solidFill>
              <a:srgbClr val="A6A6A6"/>
            </a:solidFill>
            <a:ln w="5412" cap="flat">
              <a:noFill/>
              <a:prstDash val="solid"/>
              <a:miter/>
            </a:ln>
          </p:spPr>
          <p:txBody>
            <a:bodyPr rtlCol="0" anchor="ctr"/>
            <a:lstStyle/>
            <a:p>
              <a:endParaRPr lang="en-US"/>
            </a:p>
          </p:txBody>
        </p:sp>
        <p:grpSp>
          <p:nvGrpSpPr>
            <p:cNvPr id="6" name="Graphic 1">
              <a:extLst>
                <a:ext uri="{FF2B5EF4-FFF2-40B4-BE49-F238E27FC236}">
                  <a16:creationId xmlns:a16="http://schemas.microsoft.com/office/drawing/2014/main" id="{F43D5ED3-E360-CF23-64A9-80790635E528}"/>
                </a:ext>
              </a:extLst>
            </p:cNvPr>
            <p:cNvGrpSpPr/>
            <p:nvPr/>
          </p:nvGrpSpPr>
          <p:grpSpPr>
            <a:xfrm>
              <a:off x="10193918" y="6627451"/>
              <a:ext cx="91567" cy="91768"/>
              <a:chOff x="10193918" y="6627451"/>
              <a:chExt cx="91567" cy="91768"/>
            </a:xfrm>
            <a:grpFill/>
          </p:grpSpPr>
          <p:grpSp>
            <p:nvGrpSpPr>
              <p:cNvPr id="12" name="Graphic 1">
                <a:extLst>
                  <a:ext uri="{FF2B5EF4-FFF2-40B4-BE49-F238E27FC236}">
                    <a16:creationId xmlns:a16="http://schemas.microsoft.com/office/drawing/2014/main" id="{F7D98882-D823-7116-B679-F9A4A2B4E559}"/>
                  </a:ext>
                </a:extLst>
              </p:cNvPr>
              <p:cNvGrpSpPr/>
              <p:nvPr/>
            </p:nvGrpSpPr>
            <p:grpSpPr>
              <a:xfrm>
                <a:off x="10201883" y="6627451"/>
                <a:ext cx="83602" cy="91768"/>
                <a:chOff x="10201883" y="6627451"/>
                <a:chExt cx="83602" cy="91768"/>
              </a:xfrm>
              <a:grpFill/>
            </p:grpSpPr>
            <p:sp>
              <p:nvSpPr>
                <p:cNvPr id="14" name="Freeform: Shape 13">
                  <a:extLst>
                    <a:ext uri="{FF2B5EF4-FFF2-40B4-BE49-F238E27FC236}">
                      <a16:creationId xmlns:a16="http://schemas.microsoft.com/office/drawing/2014/main" id="{B055ED26-80FD-02D1-AED6-E3BF737E9503}"/>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solidFill>
                  <a:schemeClr val="accent2"/>
                </a:solidFill>
                <a:ln w="5412"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0285B7B3-25D1-A36C-38D6-61DBDAE19BA2}"/>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solidFill>
                  <a:schemeClr val="accent2"/>
                </a:solidFill>
                <a:ln w="5412" cap="flat">
                  <a:noFill/>
                  <a:prstDash val="solid"/>
                  <a:miter/>
                </a:ln>
              </p:spPr>
              <p:txBody>
                <a:bodyPr rtlCol="0" anchor="ctr"/>
                <a:lstStyle/>
                <a:p>
                  <a:endParaRPr lang="en-US"/>
                </a:p>
              </p:txBody>
            </p:sp>
          </p:grpSp>
          <p:sp>
            <p:nvSpPr>
              <p:cNvPr id="13" name="Freeform: Shape 12">
                <a:extLst>
                  <a:ext uri="{FF2B5EF4-FFF2-40B4-BE49-F238E27FC236}">
                    <a16:creationId xmlns:a16="http://schemas.microsoft.com/office/drawing/2014/main" id="{BB2B7F6F-35E9-47F9-4865-2B8FF6A4DF84}"/>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solidFill>
                <a:schemeClr val="accent2"/>
              </a:solidFill>
              <a:ln w="5412" cap="flat">
                <a:noFill/>
                <a:prstDash val="solid"/>
                <a:miter/>
              </a:ln>
            </p:spPr>
            <p:txBody>
              <a:bodyPr rtlCol="0" anchor="ctr"/>
              <a:lstStyle/>
              <a:p>
                <a:endParaRPr lang="en-US"/>
              </a:p>
            </p:txBody>
          </p:sp>
        </p:grpSp>
        <p:sp>
          <p:nvSpPr>
            <p:cNvPr id="8" name="Freeform: Shape 7">
              <a:extLst>
                <a:ext uri="{FF2B5EF4-FFF2-40B4-BE49-F238E27FC236}">
                  <a16:creationId xmlns:a16="http://schemas.microsoft.com/office/drawing/2014/main" id="{2EAD4065-2BD6-A659-98B2-D16B2DC09A81}"/>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solidFill>
              <a:srgbClr val="A6A6A6"/>
            </a:solidFill>
            <a:ln w="54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76900808-CFBA-5B99-7930-0F9BF1E1C972}"/>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solidFill>
              <a:srgbClr val="A6A6A6"/>
            </a:solidFill>
            <a:ln w="5412" cap="flat">
              <a:noFill/>
              <a:prstDash val="solid"/>
              <a:miter/>
            </a:ln>
          </p:spPr>
          <p:txBody>
            <a:bodyPr rtlCol="0" anchor="ctr"/>
            <a:lstStyle/>
            <a:p>
              <a:endParaRPr lang="en-US"/>
            </a:p>
          </p:txBody>
        </p:sp>
      </p:grpSp>
    </p:spTree>
    <p:extLst>
      <p:ext uri="{BB962C8B-B14F-4D97-AF65-F5344CB8AC3E}">
        <p14:creationId xmlns:p14="http://schemas.microsoft.com/office/powerpoint/2010/main" val="1851472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98" r:id="rId17"/>
    <p:sldLayoutId id="2147483699"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7" r:id="rId32"/>
    <p:sldLayoutId id="2147483690" r:id="rId33"/>
    <p:sldLayoutId id="2147483691" r:id="rId34"/>
    <p:sldLayoutId id="2147483693" r:id="rId35"/>
    <p:sldLayoutId id="2147483694" r:id="rId36"/>
    <p:sldLayoutId id="2147483700" r:id="rId37"/>
    <p:sldLayoutId id="2147483695" r:id="rId38"/>
    <p:sldLayoutId id="2147483696" r:id="rId39"/>
  </p:sldLayoutIdLst>
  <p:hf hdr="0" ftr="0" dt="0"/>
  <p:txStyles>
    <p:titleStyle>
      <a:lvl1pPr algn="l" defTabSz="914400" rtl="0" eaLnBrk="1" latinLnBrk="0" hangingPunct="1">
        <a:lnSpc>
          <a:spcPct val="85000"/>
        </a:lnSpc>
        <a:spcBef>
          <a:spcPct val="0"/>
        </a:spcBef>
        <a:buNone/>
        <a:defRPr sz="3200" kern="1200" spc="-50" baseline="0">
          <a:solidFill>
            <a:schemeClr val="accent6"/>
          </a:solidFill>
          <a:latin typeface="+mj-lt"/>
          <a:ea typeface="+mj-ea"/>
          <a:cs typeface="+mj-cs"/>
        </a:defRPr>
      </a:lvl1pPr>
    </p:titleStyle>
    <p:bodyStyle>
      <a:lvl1pPr marL="0" indent="0" algn="l" defTabSz="914400" rtl="0" eaLnBrk="1" latinLnBrk="0" hangingPunct="1">
        <a:lnSpc>
          <a:spcPct val="112000"/>
        </a:lnSpc>
        <a:spcBef>
          <a:spcPts val="1200"/>
        </a:spcBef>
        <a:spcAft>
          <a:spcPts val="600"/>
        </a:spcAft>
        <a:buClr>
          <a:schemeClr val="accent1"/>
        </a:buClr>
        <a:buSzPct val="100000"/>
        <a:buFont typeface="Calibri" panose="020F0502020204030204" pitchFamily="34" charset="0"/>
        <a:buNone/>
        <a:defRPr sz="2000" kern="1200">
          <a:solidFill>
            <a:schemeClr val="tx1"/>
          </a:solidFill>
          <a:latin typeface="+mn-lt"/>
          <a:ea typeface="+mn-ea"/>
          <a:cs typeface="+mn-cs"/>
        </a:defRPr>
      </a:lvl1pPr>
      <a:lvl2pPr marL="544068" indent="-342900" algn="l" defTabSz="914400" rtl="0" eaLnBrk="1" latinLnBrk="0" hangingPunct="1">
        <a:lnSpc>
          <a:spcPct val="112000"/>
        </a:lnSpc>
        <a:spcBef>
          <a:spcPts val="200"/>
        </a:spcBef>
        <a:spcAft>
          <a:spcPts val="600"/>
        </a:spcAft>
        <a:buClrTx/>
        <a:buFont typeface="Arial" panose="020B0604020202020204" pitchFamily="34" charset="0"/>
        <a:buChar char="•"/>
        <a:defRPr sz="2000" kern="1200">
          <a:solidFill>
            <a:schemeClr val="tx1"/>
          </a:solidFill>
          <a:latin typeface="+mn-lt"/>
          <a:ea typeface="+mn-ea"/>
          <a:cs typeface="+mn-cs"/>
        </a:defRPr>
      </a:lvl2pPr>
      <a:lvl3pPr marL="56692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3pPr>
      <a:lvl4pPr marL="749808" indent="-182880" algn="l" defTabSz="914400" rtl="0" eaLnBrk="1" latinLnBrk="0" hangingPunct="1">
        <a:lnSpc>
          <a:spcPct val="112000"/>
        </a:lnSpc>
        <a:spcBef>
          <a:spcPts val="200"/>
        </a:spcBef>
        <a:spcAft>
          <a:spcPts val="600"/>
        </a:spcAft>
        <a:buClr>
          <a:schemeClr val="tx1"/>
        </a:buClr>
        <a:buFont typeface="Calibri" pitchFamily="34" charset="0"/>
        <a:buChar char="◦"/>
        <a:defRPr sz="2000" kern="1200">
          <a:solidFill>
            <a:schemeClr val="tx1"/>
          </a:solidFill>
          <a:latin typeface="+mn-lt"/>
          <a:ea typeface="+mn-ea"/>
          <a:cs typeface="+mn-cs"/>
        </a:defRPr>
      </a:lvl4pPr>
      <a:lvl5pPr marL="93268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3.xml"/><Relationship Id="rId1" Type="http://schemas.openxmlformats.org/officeDocument/2006/relationships/slideLayout" Target="../slideLayouts/slideLayout31.xml"/><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hyperlink" Target="https://www.cdpr.ca.gov/look-up-pesticide-info/continuous-evaluation-and-mitigation-update/"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34.jpe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hyperlink" Target="https://www.cdpr.ca.gov/environmental-monitoring/air-monitoring/" TargetMode="Externa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FC95E40-C457-74FF-C9EA-C5FA885D0BC9}"/>
              </a:ext>
            </a:extLst>
          </p:cNvPr>
          <p:cNvSpPr>
            <a:spLocks noGrp="1"/>
          </p:cNvSpPr>
          <p:nvPr>
            <p:ph type="title"/>
          </p:nvPr>
        </p:nvSpPr>
        <p:spPr>
          <a:xfrm>
            <a:off x="303660" y="4375205"/>
            <a:ext cx="7049221" cy="1227395"/>
          </a:xfrm>
        </p:spPr>
        <p:txBody>
          <a:bodyPr lIns="0">
            <a:normAutofit/>
          </a:bodyPr>
          <a:lstStyle/>
          <a:p>
            <a:pPr>
              <a:lnSpc>
                <a:spcPct val="110000"/>
              </a:lnSpc>
            </a:pPr>
            <a:r>
              <a:rPr lang="en-US" sz="2600" dirty="0"/>
              <a:t>Intro to DPR and the Air Program: Regulation of Pesticides</a:t>
            </a:r>
          </a:p>
        </p:txBody>
      </p:sp>
      <p:sp>
        <p:nvSpPr>
          <p:cNvPr id="6" name="Content Placeholder 5">
            <a:extLst>
              <a:ext uri="{FF2B5EF4-FFF2-40B4-BE49-F238E27FC236}">
                <a16:creationId xmlns:a16="http://schemas.microsoft.com/office/drawing/2014/main" id="{B1848032-DA5A-910C-6D7E-1DFB2EDB0ECC}"/>
              </a:ext>
            </a:extLst>
          </p:cNvPr>
          <p:cNvSpPr>
            <a:spLocks noGrp="1"/>
          </p:cNvSpPr>
          <p:nvPr>
            <p:ph sz="quarter" idx="10"/>
          </p:nvPr>
        </p:nvSpPr>
        <p:spPr>
          <a:xfrm>
            <a:off x="303660" y="5939495"/>
            <a:ext cx="2223705" cy="690029"/>
          </a:xfrm>
        </p:spPr>
        <p:txBody>
          <a:bodyPr/>
          <a:lstStyle/>
          <a:p>
            <a:pPr>
              <a:lnSpc>
                <a:spcPct val="80000"/>
              </a:lnSpc>
              <a:spcBef>
                <a:spcPts val="300"/>
              </a:spcBef>
              <a:spcAft>
                <a:spcPts val="300"/>
              </a:spcAft>
            </a:pPr>
            <a:r>
              <a:rPr lang="en-US" sz="1600" dirty="0"/>
              <a:t>Leia Bailey</a:t>
            </a:r>
          </a:p>
          <a:p>
            <a:pPr>
              <a:lnSpc>
                <a:spcPct val="80000"/>
              </a:lnSpc>
              <a:spcBef>
                <a:spcPts val="300"/>
              </a:spcBef>
              <a:spcAft>
                <a:spcPts val="300"/>
              </a:spcAft>
            </a:pPr>
            <a:r>
              <a:rPr lang="en-US" sz="1400" dirty="0"/>
              <a:t>Chief Deputy Director</a:t>
            </a:r>
          </a:p>
        </p:txBody>
      </p:sp>
      <p:pic>
        <p:nvPicPr>
          <p:cNvPr id="12" name="Picture 11">
            <a:extLst>
              <a:ext uri="{FF2B5EF4-FFF2-40B4-BE49-F238E27FC236}">
                <a16:creationId xmlns:a16="http://schemas.microsoft.com/office/drawing/2014/main" id="{5E8BDAA1-970F-BF1A-3F09-52AEEBC0D5CF}"/>
              </a:ext>
            </a:extLst>
          </p:cNvPr>
          <p:cNvPicPr>
            <a:picLocks noChangeAspect="1"/>
          </p:cNvPicPr>
          <p:nvPr/>
        </p:nvPicPr>
        <p:blipFill>
          <a:blip r:embed="rId3" cstate="screen">
            <a:extLst>
              <a:ext uri="{28A0092B-C50C-407E-A947-70E740481C1C}">
                <a14:useLocalDpi xmlns:a14="http://schemas.microsoft.com/office/drawing/2010/main"/>
              </a:ext>
            </a:extLst>
          </a:blip>
          <a:srcRect t="6502"/>
          <a:stretch>
            <a:fillRect/>
          </a:stretch>
        </p:blipFill>
        <p:spPr>
          <a:xfrm>
            <a:off x="0" y="-1"/>
            <a:ext cx="12192000" cy="4344065"/>
          </a:xfrm>
          <a:prstGeom prst="rect">
            <a:avLst/>
          </a:prstGeom>
        </p:spPr>
      </p:pic>
      <p:sp>
        <p:nvSpPr>
          <p:cNvPr id="2" name="Content Placeholder 5">
            <a:extLst>
              <a:ext uri="{FF2B5EF4-FFF2-40B4-BE49-F238E27FC236}">
                <a16:creationId xmlns:a16="http://schemas.microsoft.com/office/drawing/2014/main" id="{0983F0BD-377E-21AE-E643-5AB1F224E281}"/>
              </a:ext>
            </a:extLst>
          </p:cNvPr>
          <p:cNvSpPr txBox="1">
            <a:spLocks/>
          </p:cNvSpPr>
          <p:nvPr/>
        </p:nvSpPr>
        <p:spPr>
          <a:xfrm>
            <a:off x="3064639" y="5939495"/>
            <a:ext cx="4460111" cy="690029"/>
          </a:xfrm>
          <a:prstGeom prst="rect">
            <a:avLst/>
          </a:prstGeom>
        </p:spPr>
        <p:txBody>
          <a:bodyPr vert="horz" lIns="0" tIns="45720" rIns="0" bIns="45720" rtlCol="0">
            <a:noAutofit/>
          </a:bodyPr>
          <a:lstStyle>
            <a:lvl1pPr marL="0" indent="0" algn="l" defTabSz="914400" rtl="0" eaLnBrk="1" latinLnBrk="0" hangingPunct="1">
              <a:lnSpc>
                <a:spcPct val="112000"/>
              </a:lnSpc>
              <a:spcBef>
                <a:spcPts val="1200"/>
              </a:spcBef>
              <a:spcAft>
                <a:spcPts val="600"/>
              </a:spcAft>
              <a:buClr>
                <a:schemeClr val="accent1"/>
              </a:buClr>
              <a:buSzPct val="100000"/>
              <a:buFont typeface="Calibri" panose="020F0502020204030204" pitchFamily="34" charset="0"/>
              <a:buNone/>
              <a:defRPr sz="1800" kern="1200">
                <a:solidFill>
                  <a:schemeClr val="tx1"/>
                </a:solidFill>
                <a:latin typeface="+mn-lt"/>
                <a:ea typeface="+mn-ea"/>
                <a:cs typeface="+mn-cs"/>
              </a:defRPr>
            </a:lvl1pPr>
            <a:lvl2pPr marL="544068" indent="-342900" algn="l" defTabSz="914400" rtl="0" eaLnBrk="1" latinLnBrk="0" hangingPunct="1">
              <a:lnSpc>
                <a:spcPct val="112000"/>
              </a:lnSpc>
              <a:spcBef>
                <a:spcPts val="200"/>
              </a:spcBef>
              <a:spcAft>
                <a:spcPts val="600"/>
              </a:spcAft>
              <a:buClrTx/>
              <a:buFont typeface="Arial" panose="020B0604020202020204" pitchFamily="34" charset="0"/>
              <a:buChar char="•"/>
              <a:defRPr sz="2400" kern="1200">
                <a:solidFill>
                  <a:schemeClr val="tx1"/>
                </a:solidFill>
                <a:latin typeface="+mn-lt"/>
                <a:ea typeface="+mn-ea"/>
                <a:cs typeface="+mn-cs"/>
              </a:defRPr>
            </a:lvl2pPr>
            <a:lvl3pPr marL="56692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400" kern="1200">
                <a:solidFill>
                  <a:schemeClr val="tx1"/>
                </a:solidFill>
                <a:latin typeface="+mn-lt"/>
                <a:ea typeface="+mn-ea"/>
                <a:cs typeface="+mn-cs"/>
              </a:defRPr>
            </a:lvl3pPr>
            <a:lvl4pPr marL="749808" indent="-182880" algn="l" defTabSz="914400" rtl="0" eaLnBrk="1" latinLnBrk="0" hangingPunct="1">
              <a:lnSpc>
                <a:spcPct val="112000"/>
              </a:lnSpc>
              <a:spcBef>
                <a:spcPts val="200"/>
              </a:spcBef>
              <a:spcAft>
                <a:spcPts val="600"/>
              </a:spcAft>
              <a:buClr>
                <a:schemeClr val="tx1"/>
              </a:buClr>
              <a:buFont typeface="Calibri" pitchFamily="34" charset="0"/>
              <a:buChar char="◦"/>
              <a:defRPr sz="2400" kern="1200">
                <a:solidFill>
                  <a:schemeClr val="tx1"/>
                </a:solidFill>
                <a:latin typeface="+mn-lt"/>
                <a:ea typeface="+mn-ea"/>
                <a:cs typeface="+mn-cs"/>
              </a:defRPr>
            </a:lvl4pPr>
            <a:lvl5pPr marL="93268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80000"/>
              </a:lnSpc>
              <a:spcBef>
                <a:spcPts val="300"/>
              </a:spcBef>
              <a:spcAft>
                <a:spcPts val="300"/>
              </a:spcAft>
            </a:pPr>
            <a:r>
              <a:rPr lang="en-US" sz="1600" dirty="0"/>
              <a:t>Madison Le</a:t>
            </a:r>
          </a:p>
          <a:p>
            <a:pPr>
              <a:lnSpc>
                <a:spcPct val="80000"/>
              </a:lnSpc>
              <a:spcBef>
                <a:spcPts val="300"/>
              </a:spcBef>
              <a:spcAft>
                <a:spcPts val="300"/>
              </a:spcAft>
            </a:pPr>
            <a:r>
              <a:rPr lang="en-US" sz="1400" dirty="0"/>
              <a:t>Deputy Director – Monitoring and Mitigation Division</a:t>
            </a:r>
          </a:p>
        </p:txBody>
      </p:sp>
      <p:cxnSp>
        <p:nvCxnSpPr>
          <p:cNvPr id="76" name="Straight Connector 75">
            <a:extLst>
              <a:ext uri="{FF2B5EF4-FFF2-40B4-BE49-F238E27FC236}">
                <a16:creationId xmlns:a16="http://schemas.microsoft.com/office/drawing/2014/main" id="{38206A2E-02EC-6122-B5E8-CFC486C9C4B0}"/>
              </a:ext>
            </a:extLst>
          </p:cNvPr>
          <p:cNvCxnSpPr>
            <a:cxnSpLocks/>
          </p:cNvCxnSpPr>
          <p:nvPr/>
        </p:nvCxnSpPr>
        <p:spPr>
          <a:xfrm>
            <a:off x="303660" y="5765911"/>
            <a:ext cx="6663197"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0223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119CD99-9FA3-D6A9-0F0D-3DE404464DDF}"/>
              </a:ext>
            </a:extLst>
          </p:cNvPr>
          <p:cNvSpPr>
            <a:spLocks noGrp="1"/>
          </p:cNvSpPr>
          <p:nvPr>
            <p:ph type="title"/>
          </p:nvPr>
        </p:nvSpPr>
        <p:spPr/>
        <p:txBody>
          <a:bodyPr/>
          <a:lstStyle/>
          <a:p>
            <a:r>
              <a:rPr lang="en-US" sz="4000" dirty="0"/>
              <a:t>Agenda</a:t>
            </a:r>
          </a:p>
        </p:txBody>
      </p:sp>
      <p:sp>
        <p:nvSpPr>
          <p:cNvPr id="7" name="Content Placeholder 3">
            <a:extLst>
              <a:ext uri="{FF2B5EF4-FFF2-40B4-BE49-F238E27FC236}">
                <a16:creationId xmlns:a16="http://schemas.microsoft.com/office/drawing/2014/main" id="{4771D862-5C84-07F8-1A83-AB1762D50D5B}"/>
              </a:ext>
            </a:extLst>
          </p:cNvPr>
          <p:cNvSpPr txBox="1">
            <a:spLocks/>
          </p:cNvSpPr>
          <p:nvPr/>
        </p:nvSpPr>
        <p:spPr>
          <a:xfrm>
            <a:off x="5803900" y="1167606"/>
            <a:ext cx="5613400" cy="4325937"/>
          </a:xfrm>
          <a:prstGeom prst="rect">
            <a:avLst/>
          </a:prstGeom>
        </p:spPr>
        <p:txBody>
          <a:bodyPr vert="horz" lIns="0" tIns="45720" rIns="0" bIns="45720" rtlCol="0" anchor="t">
            <a:noAutofit/>
          </a:bodyPr>
          <a:lstStyle>
            <a:lvl1pPr marL="0" indent="0" algn="l" defTabSz="914400" rtl="0" eaLnBrk="1" latinLnBrk="0" hangingPunct="1">
              <a:lnSpc>
                <a:spcPct val="112000"/>
              </a:lnSpc>
              <a:spcBef>
                <a:spcPts val="1200"/>
              </a:spcBef>
              <a:spcAft>
                <a:spcPts val="600"/>
              </a:spcAft>
              <a:buClr>
                <a:schemeClr val="accent1"/>
              </a:buClr>
              <a:buSzPct val="100000"/>
              <a:buFont typeface="Calibri" panose="020F0502020204030204" pitchFamily="34" charset="0"/>
              <a:buNone/>
              <a:defRPr sz="2000" kern="1200">
                <a:solidFill>
                  <a:schemeClr val="tx1"/>
                </a:solidFill>
                <a:latin typeface="+mn-lt"/>
                <a:ea typeface="+mn-ea"/>
                <a:cs typeface="+mn-cs"/>
              </a:defRPr>
            </a:lvl1pPr>
            <a:lvl2pPr marL="544068" indent="-342900" algn="l" defTabSz="914400" rtl="0" eaLnBrk="1" latinLnBrk="0" hangingPunct="1">
              <a:lnSpc>
                <a:spcPct val="112000"/>
              </a:lnSpc>
              <a:spcBef>
                <a:spcPts val="200"/>
              </a:spcBef>
              <a:spcAft>
                <a:spcPts val="600"/>
              </a:spcAft>
              <a:buClrTx/>
              <a:buFont typeface="Arial" panose="020B0604020202020204" pitchFamily="34" charset="0"/>
              <a:buChar char="•"/>
              <a:defRPr sz="2000" kern="1200">
                <a:solidFill>
                  <a:schemeClr val="tx1"/>
                </a:solidFill>
                <a:latin typeface="+mn-lt"/>
                <a:ea typeface="+mn-ea"/>
                <a:cs typeface="+mn-cs"/>
              </a:defRPr>
            </a:lvl2pPr>
            <a:lvl3pPr marL="56692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3pPr>
            <a:lvl4pPr marL="749808" indent="-182880" algn="l" defTabSz="914400" rtl="0" eaLnBrk="1" latinLnBrk="0" hangingPunct="1">
              <a:lnSpc>
                <a:spcPct val="112000"/>
              </a:lnSpc>
              <a:spcBef>
                <a:spcPts val="200"/>
              </a:spcBef>
              <a:spcAft>
                <a:spcPts val="600"/>
              </a:spcAft>
              <a:buClr>
                <a:schemeClr val="tx1"/>
              </a:buClr>
              <a:buFont typeface="Calibri" pitchFamily="34" charset="0"/>
              <a:buChar char="◦"/>
              <a:defRPr sz="2000" kern="1200">
                <a:solidFill>
                  <a:schemeClr val="tx1"/>
                </a:solidFill>
                <a:latin typeface="+mn-lt"/>
                <a:ea typeface="+mn-ea"/>
                <a:cs typeface="+mn-cs"/>
              </a:defRPr>
            </a:lvl4pPr>
            <a:lvl5pPr marL="93268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7200" indent="-457200">
              <a:lnSpc>
                <a:spcPct val="100000"/>
              </a:lnSpc>
              <a:spcBef>
                <a:spcPts val="0"/>
              </a:spcBef>
              <a:spcAft>
                <a:spcPts val="4800"/>
              </a:spcAft>
              <a:buClrTx/>
              <a:buFont typeface="Arial" panose="020B0604020202020204" pitchFamily="34" charset="0"/>
              <a:buChar char="•"/>
            </a:pPr>
            <a:r>
              <a:rPr lang="en-US" sz="2600" dirty="0">
                <a:solidFill>
                  <a:schemeClr val="bg1"/>
                </a:solidFill>
              </a:rPr>
              <a:t>Introduction to DPR</a:t>
            </a:r>
          </a:p>
          <a:p>
            <a:pPr marL="457200" indent="-457200">
              <a:lnSpc>
                <a:spcPct val="100000"/>
              </a:lnSpc>
              <a:spcBef>
                <a:spcPts val="0"/>
              </a:spcBef>
              <a:spcAft>
                <a:spcPts val="4800"/>
              </a:spcAft>
              <a:buClrTx/>
              <a:buFont typeface="Arial" panose="020B0604020202020204" pitchFamily="34" charset="0"/>
              <a:buChar char="•"/>
            </a:pPr>
            <a:r>
              <a:rPr lang="en-US" sz="2600" dirty="0">
                <a:solidFill>
                  <a:schemeClr val="bg1"/>
                </a:solidFill>
                <a:ea typeface="Calibri"/>
                <a:cs typeface="Calibri"/>
              </a:rPr>
              <a:t>DPR's Work with CARB and OEHHA </a:t>
            </a:r>
            <a:endParaRPr lang="en-US" sz="2600" dirty="0">
              <a:solidFill>
                <a:schemeClr val="bg1"/>
              </a:solidFill>
            </a:endParaRPr>
          </a:p>
          <a:p>
            <a:pPr marL="457200" indent="-457200">
              <a:lnSpc>
                <a:spcPct val="100000"/>
              </a:lnSpc>
              <a:spcBef>
                <a:spcPts val="0"/>
              </a:spcBef>
              <a:spcAft>
                <a:spcPts val="4800"/>
              </a:spcAft>
              <a:buClrTx/>
              <a:buFont typeface="Arial" panose="020B0604020202020204" pitchFamily="34" charset="0"/>
              <a:buChar char="•"/>
            </a:pPr>
            <a:r>
              <a:rPr lang="en-US" sz="2600" dirty="0">
                <a:solidFill>
                  <a:schemeClr val="bg1"/>
                </a:solidFill>
              </a:rPr>
              <a:t>Air Program Overview</a:t>
            </a:r>
          </a:p>
          <a:p>
            <a:pPr marL="457200" indent="-457200">
              <a:lnSpc>
                <a:spcPct val="100000"/>
              </a:lnSpc>
              <a:spcBef>
                <a:spcPts val="0"/>
              </a:spcBef>
              <a:spcAft>
                <a:spcPts val="4800"/>
              </a:spcAft>
              <a:buClrTx/>
              <a:buFont typeface="Arial" panose="020B0604020202020204" pitchFamily="34" charset="0"/>
              <a:buChar char="•"/>
            </a:pPr>
            <a:r>
              <a:rPr lang="en-US" sz="2600" dirty="0">
                <a:solidFill>
                  <a:schemeClr val="bg1"/>
                </a:solidFill>
              </a:rPr>
              <a:t>AB 617 Collaboration and Case Studies</a:t>
            </a:r>
            <a:endParaRPr lang="en-US" sz="2600" dirty="0">
              <a:solidFill>
                <a:schemeClr val="bg1"/>
              </a:solidFill>
              <a:ea typeface="Calibri"/>
              <a:cs typeface="Calibri"/>
            </a:endParaRPr>
          </a:p>
        </p:txBody>
      </p:sp>
      <p:cxnSp>
        <p:nvCxnSpPr>
          <p:cNvPr id="8" name="Straight Connector 7">
            <a:extLst>
              <a:ext uri="{FF2B5EF4-FFF2-40B4-BE49-F238E27FC236}">
                <a16:creationId xmlns:a16="http://schemas.microsoft.com/office/drawing/2014/main" id="{3DE42E88-6088-8645-8E74-1E050BB70A0A}"/>
              </a:ext>
            </a:extLst>
          </p:cNvPr>
          <p:cNvCxnSpPr>
            <a:cxnSpLocks/>
          </p:cNvCxnSpPr>
          <p:nvPr/>
        </p:nvCxnSpPr>
        <p:spPr>
          <a:xfrm>
            <a:off x="734915" y="3876675"/>
            <a:ext cx="2400300"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6940D99C-DCB1-B128-A22F-79E82ACB0A53}"/>
              </a:ext>
            </a:extLst>
          </p:cNvPr>
          <p:cNvCxnSpPr>
            <a:cxnSpLocks/>
          </p:cNvCxnSpPr>
          <p:nvPr/>
        </p:nvCxnSpPr>
        <p:spPr>
          <a:xfrm>
            <a:off x="5789515" y="1844675"/>
            <a:ext cx="5665885" cy="0"/>
          </a:xfrm>
          <a:prstGeom prst="line">
            <a:avLst/>
          </a:prstGeom>
          <a:ln w="9525">
            <a:solidFill>
              <a:schemeClr val="accent2">
                <a:lumMod val="60000"/>
                <a:lumOff val="40000"/>
              </a:schemeClr>
            </a:solidFill>
          </a:ln>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98657FD6-88CA-D486-6687-BEF9DFB7BAD2}"/>
              </a:ext>
            </a:extLst>
          </p:cNvPr>
          <p:cNvCxnSpPr>
            <a:cxnSpLocks/>
          </p:cNvCxnSpPr>
          <p:nvPr/>
        </p:nvCxnSpPr>
        <p:spPr>
          <a:xfrm>
            <a:off x="5789515" y="2947758"/>
            <a:ext cx="5665885" cy="0"/>
          </a:xfrm>
          <a:prstGeom prst="line">
            <a:avLst/>
          </a:prstGeom>
          <a:ln w="9525">
            <a:solidFill>
              <a:schemeClr val="accent2">
                <a:lumMod val="60000"/>
                <a:lumOff val="40000"/>
              </a:schemeClr>
            </a:solidFill>
          </a:ln>
        </p:spPr>
        <p:style>
          <a:lnRef idx="1">
            <a:schemeClr val="accent2"/>
          </a:lnRef>
          <a:fillRef idx="0">
            <a:schemeClr val="accent2"/>
          </a:fillRef>
          <a:effectRef idx="0">
            <a:schemeClr val="accent2"/>
          </a:effectRef>
          <a:fontRef idx="minor">
            <a:schemeClr val="tx1"/>
          </a:fontRef>
        </p:style>
      </p:cxnSp>
      <p:cxnSp>
        <p:nvCxnSpPr>
          <p:cNvPr id="12" name="Straight Connector 11">
            <a:extLst>
              <a:ext uri="{FF2B5EF4-FFF2-40B4-BE49-F238E27FC236}">
                <a16:creationId xmlns:a16="http://schemas.microsoft.com/office/drawing/2014/main" id="{0C06A9D1-ED37-BABF-D1A2-A45F950C6A3B}"/>
              </a:ext>
            </a:extLst>
          </p:cNvPr>
          <p:cNvCxnSpPr>
            <a:cxnSpLocks/>
          </p:cNvCxnSpPr>
          <p:nvPr/>
        </p:nvCxnSpPr>
        <p:spPr>
          <a:xfrm>
            <a:off x="5789515" y="3974641"/>
            <a:ext cx="5665885" cy="0"/>
          </a:xfrm>
          <a:prstGeom prst="line">
            <a:avLst/>
          </a:prstGeom>
          <a:ln w="9525">
            <a:solidFill>
              <a:schemeClr val="accent2">
                <a:lumMod val="60000"/>
                <a:lumOff val="40000"/>
              </a:schemeClr>
            </a:solidFill>
          </a:ln>
        </p:spPr>
        <p:style>
          <a:lnRef idx="1">
            <a:schemeClr val="accent2"/>
          </a:lnRef>
          <a:fillRef idx="0">
            <a:schemeClr val="accent2"/>
          </a:fillRef>
          <a:effectRef idx="0">
            <a:schemeClr val="accent2"/>
          </a:effectRef>
          <a:fontRef idx="minor">
            <a:schemeClr val="tx1"/>
          </a:fontRef>
        </p:style>
      </p:cxnSp>
      <p:cxnSp>
        <p:nvCxnSpPr>
          <p:cNvPr id="13" name="Straight Connector 12">
            <a:extLst>
              <a:ext uri="{FF2B5EF4-FFF2-40B4-BE49-F238E27FC236}">
                <a16:creationId xmlns:a16="http://schemas.microsoft.com/office/drawing/2014/main" id="{756F356D-A3AC-F305-B11B-BC12199BA8E6}"/>
              </a:ext>
            </a:extLst>
          </p:cNvPr>
          <p:cNvCxnSpPr>
            <a:cxnSpLocks/>
          </p:cNvCxnSpPr>
          <p:nvPr/>
        </p:nvCxnSpPr>
        <p:spPr>
          <a:xfrm>
            <a:off x="5789515" y="5230123"/>
            <a:ext cx="5665885" cy="0"/>
          </a:xfrm>
          <a:prstGeom prst="line">
            <a:avLst/>
          </a:prstGeom>
          <a:ln w="9525">
            <a:solidFill>
              <a:schemeClr val="accent2">
                <a:lumMod val="60000"/>
                <a:lumOff val="40000"/>
              </a:schemeClr>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847745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9494104-E742-1427-126A-765A26F5A696}"/>
              </a:ext>
            </a:extLst>
          </p:cNvPr>
          <p:cNvSpPr>
            <a:spLocks noGrp="1"/>
          </p:cNvSpPr>
          <p:nvPr>
            <p:ph type="title"/>
          </p:nvPr>
        </p:nvSpPr>
        <p:spPr>
          <a:xfrm>
            <a:off x="551649" y="1515841"/>
            <a:ext cx="6915952" cy="2564408"/>
          </a:xfrm>
        </p:spPr>
        <p:txBody>
          <a:bodyPr lIns="0"/>
          <a:lstStyle/>
          <a:p>
            <a:r>
              <a:rPr lang="en-US" sz="4400" dirty="0"/>
              <a:t>Introduction to DPR</a:t>
            </a:r>
          </a:p>
        </p:txBody>
      </p:sp>
      <p:cxnSp>
        <p:nvCxnSpPr>
          <p:cNvPr id="3" name="Straight Connector 2">
            <a:extLst>
              <a:ext uri="{FF2B5EF4-FFF2-40B4-BE49-F238E27FC236}">
                <a16:creationId xmlns:a16="http://schemas.microsoft.com/office/drawing/2014/main" id="{E2660426-E0BD-CD87-FFB2-7882720F6B14}"/>
              </a:ext>
            </a:extLst>
          </p:cNvPr>
          <p:cNvCxnSpPr>
            <a:cxnSpLocks/>
          </p:cNvCxnSpPr>
          <p:nvPr/>
        </p:nvCxnSpPr>
        <p:spPr>
          <a:xfrm>
            <a:off x="551649" y="4324109"/>
            <a:ext cx="645875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6292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B795A-C1A1-4B25-F751-CA6F5FF4EA56}"/>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2933F860-690C-7638-C0A0-2103BE4930D2}"/>
              </a:ext>
            </a:extLst>
          </p:cNvPr>
          <p:cNvSpPr/>
          <p:nvPr/>
        </p:nvSpPr>
        <p:spPr>
          <a:xfrm>
            <a:off x="5485215" y="649775"/>
            <a:ext cx="5271246" cy="2660712"/>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DC7637FF-D1FB-9DDE-B6F6-74713DDA5986}"/>
              </a:ext>
            </a:extLst>
          </p:cNvPr>
          <p:cNvSpPr/>
          <p:nvPr/>
        </p:nvSpPr>
        <p:spPr>
          <a:xfrm>
            <a:off x="5485215" y="3652492"/>
            <a:ext cx="5271246" cy="2259447"/>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9632C880-06AE-E252-0553-145C7F81F232}"/>
              </a:ext>
            </a:extLst>
          </p:cNvPr>
          <p:cNvGrpSpPr/>
          <p:nvPr/>
        </p:nvGrpSpPr>
        <p:grpSpPr>
          <a:xfrm>
            <a:off x="6999268" y="943118"/>
            <a:ext cx="3036435" cy="2154460"/>
            <a:chOff x="1759300" y="2517169"/>
            <a:chExt cx="3036435" cy="2154460"/>
          </a:xfrm>
        </p:grpSpPr>
        <p:sp>
          <p:nvSpPr>
            <p:cNvPr id="8" name="TextBox 7">
              <a:extLst>
                <a:ext uri="{FF2B5EF4-FFF2-40B4-BE49-F238E27FC236}">
                  <a16:creationId xmlns:a16="http://schemas.microsoft.com/office/drawing/2014/main" id="{4A994AB6-8D33-02D6-EA27-49269E4DC3F7}"/>
                </a:ext>
              </a:extLst>
            </p:cNvPr>
            <p:cNvSpPr txBox="1"/>
            <p:nvPr/>
          </p:nvSpPr>
          <p:spPr>
            <a:xfrm>
              <a:off x="1759300" y="2517169"/>
              <a:ext cx="2250041" cy="461665"/>
            </a:xfrm>
            <a:prstGeom prst="rect">
              <a:avLst/>
            </a:prstGeom>
            <a:noFill/>
          </p:spPr>
          <p:txBody>
            <a:bodyPr wrap="square" rtlCol="0">
              <a:spAutoFit/>
            </a:bodyPr>
            <a:lstStyle/>
            <a:p>
              <a:r>
                <a:rPr lang="en-US" sz="2400" b="1"/>
                <a:t>Mission</a:t>
              </a:r>
              <a:endParaRPr lang="en-US" sz="2000" b="1"/>
            </a:p>
          </p:txBody>
        </p:sp>
        <p:sp>
          <p:nvSpPr>
            <p:cNvPr id="10" name="TextBox 9">
              <a:extLst>
                <a:ext uri="{FF2B5EF4-FFF2-40B4-BE49-F238E27FC236}">
                  <a16:creationId xmlns:a16="http://schemas.microsoft.com/office/drawing/2014/main" id="{61CB5993-09A7-9BD1-BFC9-E3D46CCF5B17}"/>
                </a:ext>
              </a:extLst>
            </p:cNvPr>
            <p:cNvSpPr txBox="1"/>
            <p:nvPr/>
          </p:nvSpPr>
          <p:spPr>
            <a:xfrm>
              <a:off x="1759300" y="3040413"/>
              <a:ext cx="3036435" cy="1631216"/>
            </a:xfrm>
            <a:prstGeom prst="rect">
              <a:avLst/>
            </a:prstGeom>
            <a:noFill/>
          </p:spPr>
          <p:txBody>
            <a:bodyPr wrap="square" rtlCol="0">
              <a:spAutoFit/>
            </a:bodyPr>
            <a:lstStyle/>
            <a:p>
              <a:r>
                <a:rPr lang="en-US" sz="2000"/>
                <a:t>We protect human health and the environment by fostering sustainable pest management and regulating pesticides. </a:t>
              </a:r>
            </a:p>
          </p:txBody>
        </p:sp>
      </p:grpSp>
      <p:grpSp>
        <p:nvGrpSpPr>
          <p:cNvPr id="13" name="Group 12">
            <a:extLst>
              <a:ext uri="{FF2B5EF4-FFF2-40B4-BE49-F238E27FC236}">
                <a16:creationId xmlns:a16="http://schemas.microsoft.com/office/drawing/2014/main" id="{62F3A71B-EC49-1A47-53D8-5DB2034F7012}"/>
              </a:ext>
            </a:extLst>
          </p:cNvPr>
          <p:cNvGrpSpPr/>
          <p:nvPr/>
        </p:nvGrpSpPr>
        <p:grpSpPr>
          <a:xfrm>
            <a:off x="7031661" y="3916813"/>
            <a:ext cx="3308279" cy="1782135"/>
            <a:chOff x="7689059" y="2517169"/>
            <a:chExt cx="3308279" cy="1782135"/>
          </a:xfrm>
        </p:grpSpPr>
        <p:sp>
          <p:nvSpPr>
            <p:cNvPr id="9" name="TextBox 8">
              <a:extLst>
                <a:ext uri="{FF2B5EF4-FFF2-40B4-BE49-F238E27FC236}">
                  <a16:creationId xmlns:a16="http://schemas.microsoft.com/office/drawing/2014/main" id="{57423011-0420-0FB3-DD4B-EF373738E3A1}"/>
                </a:ext>
              </a:extLst>
            </p:cNvPr>
            <p:cNvSpPr txBox="1"/>
            <p:nvPr/>
          </p:nvSpPr>
          <p:spPr>
            <a:xfrm>
              <a:off x="7689059" y="2517169"/>
              <a:ext cx="2250041" cy="461665"/>
            </a:xfrm>
            <a:prstGeom prst="rect">
              <a:avLst/>
            </a:prstGeom>
            <a:noFill/>
          </p:spPr>
          <p:txBody>
            <a:bodyPr wrap="square" rtlCol="0">
              <a:spAutoFit/>
            </a:bodyPr>
            <a:lstStyle/>
            <a:p>
              <a:r>
                <a:rPr lang="en-US" sz="2400" b="1"/>
                <a:t>Vision</a:t>
              </a:r>
              <a:endParaRPr lang="en-US" sz="2000" b="1"/>
            </a:p>
          </p:txBody>
        </p:sp>
        <p:sp>
          <p:nvSpPr>
            <p:cNvPr id="11" name="TextBox 10">
              <a:extLst>
                <a:ext uri="{FF2B5EF4-FFF2-40B4-BE49-F238E27FC236}">
                  <a16:creationId xmlns:a16="http://schemas.microsoft.com/office/drawing/2014/main" id="{B30BFD8F-7867-3780-3828-5281D98CC533}"/>
                </a:ext>
              </a:extLst>
            </p:cNvPr>
            <p:cNvSpPr txBox="1"/>
            <p:nvPr/>
          </p:nvSpPr>
          <p:spPr>
            <a:xfrm>
              <a:off x="7689059" y="2975865"/>
              <a:ext cx="3308279" cy="1323439"/>
            </a:xfrm>
            <a:prstGeom prst="rect">
              <a:avLst/>
            </a:prstGeom>
            <a:noFill/>
          </p:spPr>
          <p:txBody>
            <a:bodyPr wrap="square" rtlCol="0">
              <a:spAutoFit/>
            </a:bodyPr>
            <a:lstStyle/>
            <a:p>
              <a:r>
                <a:rPr lang="en-US" sz="2000"/>
                <a:t>Pest management that is safe, effective, and sustainable for all Californians and our environment.</a:t>
              </a:r>
            </a:p>
          </p:txBody>
        </p:sp>
      </p:grpSp>
      <p:cxnSp>
        <p:nvCxnSpPr>
          <p:cNvPr id="16" name="Straight Connector 15">
            <a:extLst>
              <a:ext uri="{FF2B5EF4-FFF2-40B4-BE49-F238E27FC236}">
                <a16:creationId xmlns:a16="http://schemas.microsoft.com/office/drawing/2014/main" id="{CAF0D296-8CBC-AC1B-F0B4-0E02E92BFA7F}"/>
              </a:ext>
            </a:extLst>
          </p:cNvPr>
          <p:cNvCxnSpPr/>
          <p:nvPr/>
        </p:nvCxnSpPr>
        <p:spPr>
          <a:xfrm>
            <a:off x="6959012" y="1401814"/>
            <a:ext cx="315199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3A47593-EE11-E1D9-34DB-E87629241674}"/>
              </a:ext>
            </a:extLst>
          </p:cNvPr>
          <p:cNvCxnSpPr/>
          <p:nvPr/>
        </p:nvCxnSpPr>
        <p:spPr>
          <a:xfrm>
            <a:off x="6959012" y="4375509"/>
            <a:ext cx="315199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Graphic 3">
            <a:extLst>
              <a:ext uri="{FF2B5EF4-FFF2-40B4-BE49-F238E27FC236}">
                <a16:creationId xmlns:a16="http://schemas.microsoft.com/office/drawing/2014/main" id="{AC6B2C90-129D-B85B-52E2-7E80A8DCEE7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77589" y="1210592"/>
            <a:ext cx="1114355" cy="1114355"/>
          </a:xfrm>
          <a:prstGeom prst="rect">
            <a:avLst/>
          </a:prstGeom>
        </p:spPr>
      </p:pic>
      <p:pic>
        <p:nvPicPr>
          <p:cNvPr id="19" name="Graphic 18">
            <a:extLst>
              <a:ext uri="{FF2B5EF4-FFF2-40B4-BE49-F238E27FC236}">
                <a16:creationId xmlns:a16="http://schemas.microsoft.com/office/drawing/2014/main" id="{9EA57BC6-62FE-3B45-07DF-FD9CAF342EA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80021" y="4114645"/>
            <a:ext cx="709491" cy="1283842"/>
          </a:xfrm>
          <a:prstGeom prst="rect">
            <a:avLst/>
          </a:prstGeom>
        </p:spPr>
      </p:pic>
      <p:grpSp>
        <p:nvGrpSpPr>
          <p:cNvPr id="3" name="Graphic 3">
            <a:extLst>
              <a:ext uri="{FF2B5EF4-FFF2-40B4-BE49-F238E27FC236}">
                <a16:creationId xmlns:a16="http://schemas.microsoft.com/office/drawing/2014/main" id="{27327054-5346-A231-9802-8082CF994356}"/>
              </a:ext>
            </a:extLst>
          </p:cNvPr>
          <p:cNvGrpSpPr/>
          <p:nvPr/>
        </p:nvGrpSpPr>
        <p:grpSpPr>
          <a:xfrm>
            <a:off x="411842" y="2162630"/>
            <a:ext cx="2952400" cy="2050632"/>
            <a:chOff x="527936" y="1435445"/>
            <a:chExt cx="2200310" cy="1528257"/>
          </a:xfrm>
          <a:solidFill>
            <a:schemeClr val="tx1">
              <a:alpha val="38000"/>
            </a:schemeClr>
          </a:solidFill>
        </p:grpSpPr>
        <p:sp>
          <p:nvSpPr>
            <p:cNvPr id="6" name="Freeform: Shape 5">
              <a:extLst>
                <a:ext uri="{FF2B5EF4-FFF2-40B4-BE49-F238E27FC236}">
                  <a16:creationId xmlns:a16="http://schemas.microsoft.com/office/drawing/2014/main" id="{4407950D-AE68-5BC9-BA40-199AB5BC7E76}"/>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solidFill>
              <a:schemeClr val="bg1"/>
            </a:solidFill>
            <a:ln w="31750" cap="flat">
              <a:noFill/>
              <a:prstDash val="solid"/>
              <a:miter/>
            </a:ln>
          </p:spPr>
          <p:txBody>
            <a:bodyPr rtlCol="0" anchor="ctr"/>
            <a:lstStyle/>
            <a:p>
              <a:endParaRPr lang="en-US"/>
            </a:p>
          </p:txBody>
        </p:sp>
        <p:grpSp>
          <p:nvGrpSpPr>
            <p:cNvPr id="15" name="Graphic 3">
              <a:extLst>
                <a:ext uri="{FF2B5EF4-FFF2-40B4-BE49-F238E27FC236}">
                  <a16:creationId xmlns:a16="http://schemas.microsoft.com/office/drawing/2014/main" id="{81CC8D1E-0400-060A-5D7F-F8CE5CB70676}"/>
                </a:ext>
              </a:extLst>
            </p:cNvPr>
            <p:cNvGrpSpPr/>
            <p:nvPr/>
          </p:nvGrpSpPr>
          <p:grpSpPr>
            <a:xfrm>
              <a:off x="713839" y="1996907"/>
              <a:ext cx="452372" cy="453059"/>
              <a:chOff x="713839" y="1996907"/>
              <a:chExt cx="452372" cy="453059"/>
            </a:xfrm>
            <a:grpFill/>
          </p:grpSpPr>
          <p:grpSp>
            <p:nvGrpSpPr>
              <p:cNvPr id="21" name="Graphic 3">
                <a:extLst>
                  <a:ext uri="{FF2B5EF4-FFF2-40B4-BE49-F238E27FC236}">
                    <a16:creationId xmlns:a16="http://schemas.microsoft.com/office/drawing/2014/main" id="{B140FF3F-F77F-9C35-8D3A-7FBB14070F1A}"/>
                  </a:ext>
                </a:extLst>
              </p:cNvPr>
              <p:cNvGrpSpPr/>
              <p:nvPr/>
            </p:nvGrpSpPr>
            <p:grpSpPr>
              <a:xfrm>
                <a:off x="752887" y="1996907"/>
                <a:ext cx="413324" cy="453059"/>
                <a:chOff x="752887" y="1996907"/>
                <a:chExt cx="413324" cy="453059"/>
              </a:xfrm>
              <a:grpFill/>
            </p:grpSpPr>
            <p:sp>
              <p:nvSpPr>
                <p:cNvPr id="23" name="Freeform: Shape 22">
                  <a:extLst>
                    <a:ext uri="{FF2B5EF4-FFF2-40B4-BE49-F238E27FC236}">
                      <a16:creationId xmlns:a16="http://schemas.microsoft.com/office/drawing/2014/main" id="{314D6512-7B51-4FD7-0815-041B6F98D22A}"/>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solidFill>
                  <a:schemeClr val="accent2"/>
                </a:solidFill>
                <a:ln w="3175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8CA289DF-6138-9A72-EE60-B5B95155C303}"/>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solidFill>
                  <a:schemeClr val="accent2"/>
                </a:solidFill>
                <a:ln w="31750" cap="flat">
                  <a:noFill/>
                  <a:prstDash val="solid"/>
                  <a:miter/>
                </a:ln>
              </p:spPr>
              <p:txBody>
                <a:bodyPr rtlCol="0" anchor="ctr"/>
                <a:lstStyle/>
                <a:p>
                  <a:endParaRPr lang="en-US"/>
                </a:p>
              </p:txBody>
            </p:sp>
          </p:grpSp>
          <p:sp>
            <p:nvSpPr>
              <p:cNvPr id="22" name="Freeform: Shape 21">
                <a:extLst>
                  <a:ext uri="{FF2B5EF4-FFF2-40B4-BE49-F238E27FC236}">
                    <a16:creationId xmlns:a16="http://schemas.microsoft.com/office/drawing/2014/main" id="{791013D1-5C6A-0A58-A683-8A6F6D230379}"/>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solidFill>
                <a:schemeClr val="accent2"/>
              </a:solidFill>
              <a:ln w="31750" cap="flat">
                <a:noFill/>
                <a:prstDash val="solid"/>
                <a:miter/>
              </a:ln>
            </p:spPr>
            <p:txBody>
              <a:bodyPr rtlCol="0" anchor="ctr"/>
              <a:lstStyle/>
              <a:p>
                <a:endParaRPr lang="en-US"/>
              </a:p>
            </p:txBody>
          </p:sp>
        </p:grpSp>
        <p:sp>
          <p:nvSpPr>
            <p:cNvPr id="17" name="Freeform: Shape 16">
              <a:extLst>
                <a:ext uri="{FF2B5EF4-FFF2-40B4-BE49-F238E27FC236}">
                  <a16:creationId xmlns:a16="http://schemas.microsoft.com/office/drawing/2014/main" id="{4BFDED35-229B-752F-C6C0-653C1E4139F4}"/>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solidFill>
              <a:schemeClr val="bg1"/>
            </a:solidFill>
            <a:ln w="317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04A72F43-226C-430F-7BD9-0FEBEC0E72E6}"/>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solidFill>
              <a:schemeClr val="bg1"/>
            </a:solidFill>
            <a:ln w="31750" cap="flat">
              <a:noFill/>
              <a:prstDash val="solid"/>
              <a:miter/>
            </a:ln>
          </p:spPr>
          <p:txBody>
            <a:bodyPr rtlCol="0" anchor="ctr"/>
            <a:lstStyle/>
            <a:p>
              <a:endParaRPr lang="en-US"/>
            </a:p>
          </p:txBody>
        </p:sp>
      </p:grpSp>
      <p:sp>
        <p:nvSpPr>
          <p:cNvPr id="31" name="Slide Number Placeholder 30">
            <a:extLst>
              <a:ext uri="{FF2B5EF4-FFF2-40B4-BE49-F238E27FC236}">
                <a16:creationId xmlns:a16="http://schemas.microsoft.com/office/drawing/2014/main" id="{5419371A-2575-49A2-7665-525F7D47AEDC}"/>
              </a:ext>
            </a:extLst>
          </p:cNvPr>
          <p:cNvSpPr>
            <a:spLocks noGrp="1"/>
          </p:cNvSpPr>
          <p:nvPr>
            <p:ph type="sldNum" sz="quarter" idx="4"/>
          </p:nvPr>
        </p:nvSpPr>
        <p:spPr/>
        <p:txBody>
          <a:bodyPr/>
          <a:lstStyle/>
          <a:p>
            <a:r>
              <a:rPr lang="en-US"/>
              <a:t>| </a:t>
            </a:r>
            <a:fld id="{7F7C0121-6D0C-4809-96B7-8FF0F83D4188}" type="slidenum">
              <a:rPr lang="en-US" smtClean="0"/>
              <a:pPr/>
              <a:t>4</a:t>
            </a:fld>
            <a:endParaRPr lang="en-US"/>
          </a:p>
        </p:txBody>
      </p:sp>
    </p:spTree>
    <p:extLst>
      <p:ext uri="{BB962C8B-B14F-4D97-AF65-F5344CB8AC3E}">
        <p14:creationId xmlns:p14="http://schemas.microsoft.com/office/powerpoint/2010/main" val="1972932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A7E4F37-C793-7CC0-B346-4FC3B1EBC2D9}"/>
              </a:ext>
            </a:extLst>
          </p:cNvPr>
          <p:cNvSpPr/>
          <p:nvPr/>
        </p:nvSpPr>
        <p:spPr>
          <a:xfrm>
            <a:off x="6695707" y="0"/>
            <a:ext cx="5496293" cy="685799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61C276-DFF5-15F6-2D06-2B643F8F9331}"/>
              </a:ext>
            </a:extLst>
          </p:cNvPr>
          <p:cNvSpPr>
            <a:spLocks noGrp="1"/>
          </p:cNvSpPr>
          <p:nvPr>
            <p:ph type="title"/>
          </p:nvPr>
        </p:nvSpPr>
        <p:spPr>
          <a:xfrm>
            <a:off x="599707" y="1537483"/>
            <a:ext cx="5604978" cy="986560"/>
          </a:xfrm>
        </p:spPr>
        <p:txBody>
          <a:bodyPr/>
          <a:lstStyle/>
          <a:p>
            <a:pPr>
              <a:lnSpc>
                <a:spcPct val="100000"/>
              </a:lnSpc>
            </a:pPr>
            <a:r>
              <a:rPr lang="en-US" sz="3000" dirty="0"/>
              <a:t>Our Commitment To Equity And Environmental Justice </a:t>
            </a:r>
          </a:p>
        </p:txBody>
      </p:sp>
      <p:sp>
        <p:nvSpPr>
          <p:cNvPr id="4" name="Content Placeholder 3">
            <a:extLst>
              <a:ext uri="{FF2B5EF4-FFF2-40B4-BE49-F238E27FC236}">
                <a16:creationId xmlns:a16="http://schemas.microsoft.com/office/drawing/2014/main" id="{C0D53888-8742-7625-CF85-EDE7A2F95C89}"/>
              </a:ext>
            </a:extLst>
          </p:cNvPr>
          <p:cNvSpPr>
            <a:spLocks noGrp="1"/>
          </p:cNvSpPr>
          <p:nvPr>
            <p:ph idx="4294967295"/>
          </p:nvPr>
        </p:nvSpPr>
        <p:spPr>
          <a:xfrm>
            <a:off x="599706" y="3047200"/>
            <a:ext cx="5496293" cy="2815626"/>
          </a:xfrm>
        </p:spPr>
        <p:txBody>
          <a:bodyPr/>
          <a:lstStyle/>
          <a:p>
            <a:pPr marL="342900" indent="-342900">
              <a:buClrTx/>
              <a:buFont typeface="Arial" panose="020B0604020202020204" pitchFamily="34" charset="0"/>
              <a:buChar char="•"/>
            </a:pPr>
            <a:r>
              <a:rPr lang="en-US" sz="1800" dirty="0"/>
              <a:t>California continues to lead on important policies and initiatives to advance equity and opportunity for all. </a:t>
            </a:r>
          </a:p>
          <a:p>
            <a:pPr marL="342900" indent="-342900">
              <a:buClrTx/>
              <a:buFont typeface="Arial" panose="020B0604020202020204" pitchFamily="34" charset="0"/>
              <a:buChar char="•"/>
            </a:pPr>
            <a:r>
              <a:rPr lang="en-US" sz="1800" dirty="0"/>
              <a:t>DPR is pursuing a deliberate, inclusive, and equity-centered approach in our strategic plan and through our ongoing work protecting human health and the environment.</a:t>
            </a:r>
          </a:p>
          <a:p>
            <a:pPr marL="342900" indent="-342900">
              <a:buFont typeface="Arial" panose="020B0604020202020204" pitchFamily="34" charset="0"/>
              <a:buChar char="•"/>
            </a:pPr>
            <a:endParaRPr lang="en-US" sz="2000" dirty="0"/>
          </a:p>
        </p:txBody>
      </p:sp>
      <p:pic>
        <p:nvPicPr>
          <p:cNvPr id="8" name="Content Placeholder 13" descr="Diagram&#10;&#10;Description automatically generated">
            <a:extLst>
              <a:ext uri="{FF2B5EF4-FFF2-40B4-BE49-F238E27FC236}">
                <a16:creationId xmlns:a16="http://schemas.microsoft.com/office/drawing/2014/main" id="{7EAC018B-9D01-30F2-9B66-CEC8B9136BC9}"/>
              </a:ext>
            </a:extLst>
          </p:cNvPr>
          <p:cNvPicPr>
            <a:picLocks noChangeAspect="1"/>
          </p:cNvPicPr>
          <p:nvPr/>
        </p:nvPicPr>
        <p:blipFill>
          <a:blip r:embed="rId3">
            <a:extLst>
              <a:ext uri="{28A0092B-C50C-407E-A947-70E740481C1C}">
                <a14:useLocalDpi xmlns:a14="http://schemas.microsoft.com/office/drawing/2010/main"/>
              </a:ext>
            </a:extLst>
          </a:blip>
          <a:srcRect l="4131" t="2137" r="4131" b="2137"/>
          <a:stretch/>
        </p:blipFill>
        <p:spPr>
          <a:xfrm>
            <a:off x="7194794" y="1326761"/>
            <a:ext cx="4505650" cy="4351338"/>
          </a:xfrm>
          <a:prstGeom prst="ellipse">
            <a:avLst/>
          </a:prstGeom>
          <a:ln>
            <a:noFill/>
          </a:ln>
        </p:spPr>
      </p:pic>
      <p:cxnSp>
        <p:nvCxnSpPr>
          <p:cNvPr id="7" name="Straight Connector 6">
            <a:extLst>
              <a:ext uri="{FF2B5EF4-FFF2-40B4-BE49-F238E27FC236}">
                <a16:creationId xmlns:a16="http://schemas.microsoft.com/office/drawing/2014/main" id="{C0AAF30C-3414-A398-55DF-4A0F17EF19DE}"/>
              </a:ext>
            </a:extLst>
          </p:cNvPr>
          <p:cNvCxnSpPr>
            <a:cxnSpLocks/>
          </p:cNvCxnSpPr>
          <p:nvPr/>
        </p:nvCxnSpPr>
        <p:spPr>
          <a:xfrm>
            <a:off x="588445" y="2785621"/>
            <a:ext cx="561624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36591EAB-1721-7924-CADA-EF1DB65CCC1C}"/>
              </a:ext>
            </a:extLst>
          </p:cNvPr>
          <p:cNvSpPr txBox="1">
            <a:spLocks/>
          </p:cNvSpPr>
          <p:nvPr/>
        </p:nvSpPr>
        <p:spPr>
          <a:xfrm>
            <a:off x="11108708" y="6501990"/>
            <a:ext cx="591736" cy="309502"/>
          </a:xfrm>
          <a:prstGeom prst="rect">
            <a:avLst/>
          </a:prstGeom>
        </p:spPr>
        <p:txBody>
          <a:bodyPr lIns="0" rIns="0"/>
          <a:lstStyle>
            <a:defPPr>
              <a:defRPr lang="en-US"/>
            </a:defPPr>
            <a:lvl1pPr marL="0" algn="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7F7C0121-6D0C-4809-96B7-8FF0F83D4188}" type="slidenum">
              <a:rPr lang="en-US" smtClean="0"/>
              <a:pPr/>
              <a:t>5</a:t>
            </a:fld>
            <a:endParaRPr lang="en-US"/>
          </a:p>
        </p:txBody>
      </p:sp>
      <p:grpSp>
        <p:nvGrpSpPr>
          <p:cNvPr id="9" name="Group 8">
            <a:extLst>
              <a:ext uri="{FF2B5EF4-FFF2-40B4-BE49-F238E27FC236}">
                <a16:creationId xmlns:a16="http://schemas.microsoft.com/office/drawing/2014/main" id="{4DB42073-F6E7-DACB-81DF-5A1C62434E55}"/>
              </a:ext>
            </a:extLst>
          </p:cNvPr>
          <p:cNvGrpSpPr/>
          <p:nvPr/>
        </p:nvGrpSpPr>
        <p:grpSpPr>
          <a:xfrm>
            <a:off x="10804274" y="6514708"/>
            <a:ext cx="369985" cy="256978"/>
            <a:chOff x="10149255" y="6501990"/>
            <a:chExt cx="480744" cy="333907"/>
          </a:xfrm>
          <a:solidFill>
            <a:schemeClr val="accent1"/>
          </a:solidFill>
        </p:grpSpPr>
        <p:sp>
          <p:nvSpPr>
            <p:cNvPr id="10" name="Freeform: Shape 9">
              <a:extLst>
                <a:ext uri="{FF2B5EF4-FFF2-40B4-BE49-F238E27FC236}">
                  <a16:creationId xmlns:a16="http://schemas.microsoft.com/office/drawing/2014/main" id="{38B19226-7819-9B57-08FE-D5CDF3A6C224}"/>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solidFill>
              <a:srgbClr val="A6A6A6"/>
            </a:solidFill>
            <a:ln w="5412" cap="flat">
              <a:noFill/>
              <a:prstDash val="solid"/>
              <a:miter/>
            </a:ln>
          </p:spPr>
          <p:txBody>
            <a:bodyPr rtlCol="0" anchor="ctr"/>
            <a:lstStyle/>
            <a:p>
              <a:endParaRPr lang="en-US"/>
            </a:p>
          </p:txBody>
        </p:sp>
        <p:grpSp>
          <p:nvGrpSpPr>
            <p:cNvPr id="11" name="Graphic 1">
              <a:extLst>
                <a:ext uri="{FF2B5EF4-FFF2-40B4-BE49-F238E27FC236}">
                  <a16:creationId xmlns:a16="http://schemas.microsoft.com/office/drawing/2014/main" id="{0A1F8A4C-C0C0-7EBE-7C10-A1D57BC46423}"/>
                </a:ext>
              </a:extLst>
            </p:cNvPr>
            <p:cNvGrpSpPr/>
            <p:nvPr/>
          </p:nvGrpSpPr>
          <p:grpSpPr>
            <a:xfrm>
              <a:off x="10193918" y="6627451"/>
              <a:ext cx="91567" cy="91768"/>
              <a:chOff x="10193918" y="6627451"/>
              <a:chExt cx="91567" cy="91768"/>
            </a:xfrm>
            <a:grpFill/>
          </p:grpSpPr>
          <p:grpSp>
            <p:nvGrpSpPr>
              <p:cNvPr id="14" name="Graphic 1">
                <a:extLst>
                  <a:ext uri="{FF2B5EF4-FFF2-40B4-BE49-F238E27FC236}">
                    <a16:creationId xmlns:a16="http://schemas.microsoft.com/office/drawing/2014/main" id="{84D33EF7-1524-C097-DD9A-4294797EFECE}"/>
                  </a:ext>
                </a:extLst>
              </p:cNvPr>
              <p:cNvGrpSpPr/>
              <p:nvPr/>
            </p:nvGrpSpPr>
            <p:grpSpPr>
              <a:xfrm>
                <a:off x="10201883" y="6627451"/>
                <a:ext cx="83602" cy="91768"/>
                <a:chOff x="10201883" y="6627451"/>
                <a:chExt cx="83602" cy="91768"/>
              </a:xfrm>
              <a:grpFill/>
            </p:grpSpPr>
            <p:sp>
              <p:nvSpPr>
                <p:cNvPr id="16" name="Freeform: Shape 15">
                  <a:extLst>
                    <a:ext uri="{FF2B5EF4-FFF2-40B4-BE49-F238E27FC236}">
                      <a16:creationId xmlns:a16="http://schemas.microsoft.com/office/drawing/2014/main" id="{53426D85-CB2E-4D11-E72C-FFF30BD94C61}"/>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solidFill>
                  <a:schemeClr val="accent2"/>
                </a:solidFill>
                <a:ln w="5412"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8A24FD51-8A3A-4B3F-05A9-2327BC72DD03}"/>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solidFill>
                  <a:schemeClr val="accent2"/>
                </a:solidFill>
                <a:ln w="5412" cap="flat">
                  <a:noFill/>
                  <a:prstDash val="solid"/>
                  <a:miter/>
                </a:ln>
              </p:spPr>
              <p:txBody>
                <a:bodyPr rtlCol="0" anchor="ctr"/>
                <a:lstStyle/>
                <a:p>
                  <a:endParaRPr lang="en-US"/>
                </a:p>
              </p:txBody>
            </p:sp>
          </p:grpSp>
          <p:sp>
            <p:nvSpPr>
              <p:cNvPr id="15" name="Freeform: Shape 14">
                <a:extLst>
                  <a:ext uri="{FF2B5EF4-FFF2-40B4-BE49-F238E27FC236}">
                    <a16:creationId xmlns:a16="http://schemas.microsoft.com/office/drawing/2014/main" id="{F1EEC2DB-EA0E-32E7-3245-5624613B00C7}"/>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solidFill>
                <a:schemeClr val="accent2"/>
              </a:solidFill>
              <a:ln w="5412" cap="flat">
                <a:noFill/>
                <a:prstDash val="solid"/>
                <a:miter/>
              </a:ln>
            </p:spPr>
            <p:txBody>
              <a:bodyPr rtlCol="0" anchor="ctr"/>
              <a:lstStyle/>
              <a:p>
                <a:endParaRPr lang="en-US"/>
              </a:p>
            </p:txBody>
          </p:sp>
        </p:grpSp>
        <p:sp>
          <p:nvSpPr>
            <p:cNvPr id="12" name="Freeform: Shape 11">
              <a:extLst>
                <a:ext uri="{FF2B5EF4-FFF2-40B4-BE49-F238E27FC236}">
                  <a16:creationId xmlns:a16="http://schemas.microsoft.com/office/drawing/2014/main" id="{4C7F4CDB-A469-BB05-59B6-E1E26254AD88}"/>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solidFill>
              <a:srgbClr val="A6A6A6"/>
            </a:solidFill>
            <a:ln w="5412"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5578448-4F1F-3422-DE34-653B566D0FEF}"/>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solidFill>
              <a:srgbClr val="A6A6A6"/>
            </a:solidFill>
            <a:ln w="5412" cap="flat">
              <a:noFill/>
              <a:prstDash val="solid"/>
              <a:miter/>
            </a:ln>
          </p:spPr>
          <p:txBody>
            <a:bodyPr rtlCol="0" anchor="ctr"/>
            <a:lstStyle/>
            <a:p>
              <a:endParaRPr lang="en-US"/>
            </a:p>
          </p:txBody>
        </p:sp>
      </p:grpSp>
    </p:spTree>
    <p:extLst>
      <p:ext uri="{BB962C8B-B14F-4D97-AF65-F5344CB8AC3E}">
        <p14:creationId xmlns:p14="http://schemas.microsoft.com/office/powerpoint/2010/main" val="772349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Rounded Corners 59">
            <a:extLst>
              <a:ext uri="{FF2B5EF4-FFF2-40B4-BE49-F238E27FC236}">
                <a16:creationId xmlns:a16="http://schemas.microsoft.com/office/drawing/2014/main" id="{F2C141F3-BE22-E269-E171-53515F3C4F2F}"/>
              </a:ext>
            </a:extLst>
          </p:cNvPr>
          <p:cNvSpPr/>
          <p:nvPr/>
        </p:nvSpPr>
        <p:spPr>
          <a:xfrm>
            <a:off x="6243981" y="2616913"/>
            <a:ext cx="5325719" cy="1368044"/>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Rounded Corners 60">
            <a:extLst>
              <a:ext uri="{FF2B5EF4-FFF2-40B4-BE49-F238E27FC236}">
                <a16:creationId xmlns:a16="http://schemas.microsoft.com/office/drawing/2014/main" id="{795FC094-15C3-43EA-2CB5-477E07179425}"/>
              </a:ext>
            </a:extLst>
          </p:cNvPr>
          <p:cNvSpPr/>
          <p:nvPr/>
        </p:nvSpPr>
        <p:spPr>
          <a:xfrm>
            <a:off x="6243981" y="4483187"/>
            <a:ext cx="5325719" cy="1368044"/>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5" name="Straight Connector 124">
            <a:extLst>
              <a:ext uri="{FF2B5EF4-FFF2-40B4-BE49-F238E27FC236}">
                <a16:creationId xmlns:a16="http://schemas.microsoft.com/office/drawing/2014/main" id="{2F5E680F-9183-3BAE-8EA9-339F2CDBD7BF}"/>
              </a:ext>
            </a:extLst>
          </p:cNvPr>
          <p:cNvCxnSpPr>
            <a:cxnSpLocks/>
          </p:cNvCxnSpPr>
          <p:nvPr/>
        </p:nvCxnSpPr>
        <p:spPr>
          <a:xfrm>
            <a:off x="388071" y="4413624"/>
            <a:ext cx="327915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7" name="Title 10">
            <a:extLst>
              <a:ext uri="{FF2B5EF4-FFF2-40B4-BE49-F238E27FC236}">
                <a16:creationId xmlns:a16="http://schemas.microsoft.com/office/drawing/2014/main" id="{BD4D25E5-8339-FF7E-1450-1DED57D369FA}"/>
              </a:ext>
            </a:extLst>
          </p:cNvPr>
          <p:cNvSpPr>
            <a:spLocks noGrp="1"/>
          </p:cNvSpPr>
          <p:nvPr>
            <p:ph type="title"/>
          </p:nvPr>
        </p:nvSpPr>
        <p:spPr>
          <a:xfrm>
            <a:off x="334906" y="3001334"/>
            <a:ext cx="3279152" cy="752076"/>
          </a:xfrm>
        </p:spPr>
        <p:txBody>
          <a:bodyPr/>
          <a:lstStyle/>
          <a:p>
            <a:r>
              <a:rPr lang="en-US" sz="3300" dirty="0"/>
              <a:t>What We Do:</a:t>
            </a:r>
            <a:br>
              <a:rPr lang="en-US" sz="3300" dirty="0"/>
            </a:br>
            <a:r>
              <a:rPr lang="en-US" sz="3300" dirty="0"/>
              <a:t>Regulate Pesticides</a:t>
            </a:r>
          </a:p>
        </p:txBody>
      </p:sp>
      <p:sp>
        <p:nvSpPr>
          <p:cNvPr id="10" name="Rectangle: Rounded Corners 9">
            <a:extLst>
              <a:ext uri="{FF2B5EF4-FFF2-40B4-BE49-F238E27FC236}">
                <a16:creationId xmlns:a16="http://schemas.microsoft.com/office/drawing/2014/main" id="{95FF0136-5D85-2441-1F24-185A765F3F35}"/>
              </a:ext>
            </a:extLst>
          </p:cNvPr>
          <p:cNvSpPr/>
          <p:nvPr/>
        </p:nvSpPr>
        <p:spPr>
          <a:xfrm>
            <a:off x="6243981" y="830722"/>
            <a:ext cx="5325719" cy="1368044"/>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3D85EC3D-9D38-1113-8A00-CBC6A740F05C}"/>
              </a:ext>
            </a:extLst>
          </p:cNvPr>
          <p:cNvSpPr/>
          <p:nvPr/>
        </p:nvSpPr>
        <p:spPr>
          <a:xfrm>
            <a:off x="5689601" y="962643"/>
            <a:ext cx="1104202" cy="1104202"/>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1A0C3D90-E19E-D0E5-6767-2046501BE174}"/>
              </a:ext>
            </a:extLst>
          </p:cNvPr>
          <p:cNvSpPr txBox="1"/>
          <p:nvPr/>
        </p:nvSpPr>
        <p:spPr>
          <a:xfrm>
            <a:off x="6835025" y="1053079"/>
            <a:ext cx="4442515" cy="923330"/>
          </a:xfrm>
          <a:prstGeom prst="rect">
            <a:avLst/>
          </a:prstGeom>
          <a:noFill/>
        </p:spPr>
        <p:txBody>
          <a:bodyPr wrap="square" rtlCol="0">
            <a:spAutoFit/>
          </a:bodyPr>
          <a:lstStyle/>
          <a:p>
            <a:pPr lvl="0" algn="ctr"/>
            <a:r>
              <a:rPr lang="en-US" dirty="0"/>
              <a:t>Evaluating pesticides for risks and impacts to people and the environment before they are registered for use in California</a:t>
            </a:r>
          </a:p>
        </p:txBody>
      </p:sp>
      <p:sp>
        <p:nvSpPr>
          <p:cNvPr id="19" name="Oval 18">
            <a:extLst>
              <a:ext uri="{FF2B5EF4-FFF2-40B4-BE49-F238E27FC236}">
                <a16:creationId xmlns:a16="http://schemas.microsoft.com/office/drawing/2014/main" id="{CAA4DDD7-B04C-73B9-DAFA-F22E58890C4C}"/>
              </a:ext>
            </a:extLst>
          </p:cNvPr>
          <p:cNvSpPr/>
          <p:nvPr/>
        </p:nvSpPr>
        <p:spPr>
          <a:xfrm>
            <a:off x="5684355" y="2748834"/>
            <a:ext cx="1162974" cy="1104202"/>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BFB831FB-6122-2BEA-5AD5-2B5BECB8B148}"/>
              </a:ext>
            </a:extLst>
          </p:cNvPr>
          <p:cNvSpPr txBox="1"/>
          <p:nvPr/>
        </p:nvSpPr>
        <p:spPr>
          <a:xfrm>
            <a:off x="6922790" y="2977770"/>
            <a:ext cx="4354750" cy="646331"/>
          </a:xfrm>
          <a:prstGeom prst="rect">
            <a:avLst/>
          </a:prstGeom>
          <a:noFill/>
        </p:spPr>
        <p:txBody>
          <a:bodyPr wrap="square" rtlCol="0">
            <a:spAutoFit/>
          </a:bodyPr>
          <a:lstStyle/>
          <a:p>
            <a:pPr lvl="0" algn="ctr"/>
            <a:r>
              <a:rPr lang="en-US" dirty="0"/>
              <a:t>Continuously evaluating pesticides </a:t>
            </a:r>
            <a:br>
              <a:rPr lang="en-US" dirty="0"/>
            </a:br>
            <a:r>
              <a:rPr lang="en-US" dirty="0"/>
              <a:t>and mitigating risks </a:t>
            </a:r>
          </a:p>
        </p:txBody>
      </p:sp>
      <p:sp>
        <p:nvSpPr>
          <p:cNvPr id="25" name="Oval 24">
            <a:extLst>
              <a:ext uri="{FF2B5EF4-FFF2-40B4-BE49-F238E27FC236}">
                <a16:creationId xmlns:a16="http://schemas.microsoft.com/office/drawing/2014/main" id="{3CA92B8F-83A5-0D03-1144-FDFD018631AC}"/>
              </a:ext>
            </a:extLst>
          </p:cNvPr>
          <p:cNvSpPr/>
          <p:nvPr/>
        </p:nvSpPr>
        <p:spPr>
          <a:xfrm>
            <a:off x="5684355" y="4615108"/>
            <a:ext cx="1162974" cy="1104202"/>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8A94771A-E5B4-89E3-B0FF-D954CF96B205}"/>
              </a:ext>
            </a:extLst>
          </p:cNvPr>
          <p:cNvSpPr txBox="1"/>
          <p:nvPr/>
        </p:nvSpPr>
        <p:spPr>
          <a:xfrm>
            <a:off x="6922790" y="4844044"/>
            <a:ext cx="4354750" cy="646331"/>
          </a:xfrm>
          <a:prstGeom prst="rect">
            <a:avLst/>
          </a:prstGeom>
          <a:noFill/>
        </p:spPr>
        <p:txBody>
          <a:bodyPr wrap="square" rtlCol="0">
            <a:spAutoFit/>
          </a:bodyPr>
          <a:lstStyle/>
          <a:p>
            <a:pPr lvl="0" algn="ctr"/>
            <a:r>
              <a:rPr lang="en-US" dirty="0"/>
              <a:t>Enforcing pesticide use laws with County Agricultural Commissioners</a:t>
            </a:r>
          </a:p>
        </p:txBody>
      </p:sp>
      <p:grpSp>
        <p:nvGrpSpPr>
          <p:cNvPr id="27" name="Group 26">
            <a:extLst>
              <a:ext uri="{FF2B5EF4-FFF2-40B4-BE49-F238E27FC236}">
                <a16:creationId xmlns:a16="http://schemas.microsoft.com/office/drawing/2014/main" id="{482328A0-52AE-062D-1CB4-76014AFB6081}"/>
              </a:ext>
            </a:extLst>
          </p:cNvPr>
          <p:cNvGrpSpPr/>
          <p:nvPr/>
        </p:nvGrpSpPr>
        <p:grpSpPr>
          <a:xfrm>
            <a:off x="5983655" y="1193324"/>
            <a:ext cx="640666" cy="642841"/>
            <a:chOff x="2883371" y="2276897"/>
            <a:chExt cx="1221097" cy="1225242"/>
          </a:xfrm>
        </p:grpSpPr>
        <p:sp>
          <p:nvSpPr>
            <p:cNvPr id="28" name="Freeform: Shape 27">
              <a:extLst>
                <a:ext uri="{FF2B5EF4-FFF2-40B4-BE49-F238E27FC236}">
                  <a16:creationId xmlns:a16="http://schemas.microsoft.com/office/drawing/2014/main" id="{856081BE-F621-B407-6A8D-9E0843A28CCD}"/>
                </a:ext>
              </a:extLst>
            </p:cNvPr>
            <p:cNvSpPr/>
            <p:nvPr/>
          </p:nvSpPr>
          <p:spPr>
            <a:xfrm>
              <a:off x="3017775" y="2680443"/>
              <a:ext cx="694257" cy="33186"/>
            </a:xfrm>
            <a:custGeom>
              <a:avLst/>
              <a:gdLst>
                <a:gd name="connsiteX0" fmla="*/ 694258 w 694257"/>
                <a:gd name="connsiteY0" fmla="*/ 0 h 33186"/>
                <a:gd name="connsiteX1" fmla="*/ 0 w 694257"/>
                <a:gd name="connsiteY1" fmla="*/ 0 h 33186"/>
              </a:gdLst>
              <a:ahLst/>
              <a:cxnLst>
                <a:cxn ang="0">
                  <a:pos x="connsiteX0" y="connsiteY0"/>
                </a:cxn>
                <a:cxn ang="0">
                  <a:pos x="connsiteX1" y="connsiteY1"/>
                </a:cxn>
              </a:cxnLst>
              <a:rect l="l" t="t" r="r" b="b"/>
              <a:pathLst>
                <a:path w="694257" h="33186">
                  <a:moveTo>
                    <a:pt x="694258" y="0"/>
                  </a:moveTo>
                  <a:lnTo>
                    <a:pt x="0" y="0"/>
                  </a:lnTo>
                </a:path>
              </a:pathLst>
            </a:custGeom>
            <a:ln w="24130" cap="rnd">
              <a:solidFill>
                <a:schemeClr val="accent1"/>
              </a:solidFill>
              <a:prstDash val="solid"/>
              <a:round/>
            </a:ln>
          </p:spPr>
          <p:txBody>
            <a:bodyPr rtlCol="0" anchor="ctr"/>
            <a:lstStyle/>
            <a:p>
              <a:endParaRPr lang="en-US" dirty="0"/>
            </a:p>
          </p:txBody>
        </p:sp>
        <p:sp>
          <p:nvSpPr>
            <p:cNvPr id="29" name="Freeform: Shape 28">
              <a:extLst>
                <a:ext uri="{FF2B5EF4-FFF2-40B4-BE49-F238E27FC236}">
                  <a16:creationId xmlns:a16="http://schemas.microsoft.com/office/drawing/2014/main" id="{B7ABB5B7-EF05-186B-2C35-DCED472682D9}"/>
                </a:ext>
              </a:extLst>
            </p:cNvPr>
            <p:cNvSpPr/>
            <p:nvPr/>
          </p:nvSpPr>
          <p:spPr>
            <a:xfrm>
              <a:off x="3017775" y="2480661"/>
              <a:ext cx="360403" cy="33186"/>
            </a:xfrm>
            <a:custGeom>
              <a:avLst/>
              <a:gdLst>
                <a:gd name="connsiteX0" fmla="*/ 360403 w 360403"/>
                <a:gd name="connsiteY0" fmla="*/ 0 h 33186"/>
                <a:gd name="connsiteX1" fmla="*/ 0 w 360403"/>
                <a:gd name="connsiteY1" fmla="*/ 0 h 33186"/>
              </a:gdLst>
              <a:ahLst/>
              <a:cxnLst>
                <a:cxn ang="0">
                  <a:pos x="connsiteX0" y="connsiteY0"/>
                </a:cxn>
                <a:cxn ang="0">
                  <a:pos x="connsiteX1" y="connsiteY1"/>
                </a:cxn>
              </a:cxnLst>
              <a:rect l="l" t="t" r="r" b="b"/>
              <a:pathLst>
                <a:path w="360403" h="33186">
                  <a:moveTo>
                    <a:pt x="360403" y="0"/>
                  </a:moveTo>
                  <a:lnTo>
                    <a:pt x="0" y="0"/>
                  </a:lnTo>
                </a:path>
              </a:pathLst>
            </a:custGeom>
            <a:ln w="24130" cap="rnd">
              <a:solidFill>
                <a:schemeClr val="accent1"/>
              </a:solidFill>
              <a:prstDash val="solid"/>
              <a:round/>
            </a:ln>
          </p:spPr>
          <p:txBody>
            <a:bodyPr rtlCol="0" anchor="ctr"/>
            <a:lstStyle/>
            <a:p>
              <a:endParaRPr lang="en-US" dirty="0"/>
            </a:p>
          </p:txBody>
        </p:sp>
        <p:sp>
          <p:nvSpPr>
            <p:cNvPr id="30" name="Freeform: Shape 29">
              <a:extLst>
                <a:ext uri="{FF2B5EF4-FFF2-40B4-BE49-F238E27FC236}">
                  <a16:creationId xmlns:a16="http://schemas.microsoft.com/office/drawing/2014/main" id="{C9DADEA6-55D2-1155-C982-56970F8ACFA5}"/>
                </a:ext>
              </a:extLst>
            </p:cNvPr>
            <p:cNvSpPr/>
            <p:nvPr/>
          </p:nvSpPr>
          <p:spPr>
            <a:xfrm>
              <a:off x="3017775" y="2879893"/>
              <a:ext cx="544587" cy="33186"/>
            </a:xfrm>
            <a:custGeom>
              <a:avLst/>
              <a:gdLst>
                <a:gd name="connsiteX0" fmla="*/ 544587 w 544587"/>
                <a:gd name="connsiteY0" fmla="*/ 0 h 33186"/>
                <a:gd name="connsiteX1" fmla="*/ 0 w 544587"/>
                <a:gd name="connsiteY1" fmla="*/ 0 h 33186"/>
              </a:gdLst>
              <a:ahLst/>
              <a:cxnLst>
                <a:cxn ang="0">
                  <a:pos x="connsiteX0" y="connsiteY0"/>
                </a:cxn>
                <a:cxn ang="0">
                  <a:pos x="connsiteX1" y="connsiteY1"/>
                </a:cxn>
              </a:cxnLst>
              <a:rect l="l" t="t" r="r" b="b"/>
              <a:pathLst>
                <a:path w="544587" h="33186">
                  <a:moveTo>
                    <a:pt x="544587" y="0"/>
                  </a:moveTo>
                  <a:lnTo>
                    <a:pt x="0" y="0"/>
                  </a:lnTo>
                </a:path>
              </a:pathLst>
            </a:custGeom>
            <a:ln w="24130" cap="rnd">
              <a:solidFill>
                <a:schemeClr val="accent1"/>
              </a:solidFill>
              <a:prstDash val="solid"/>
              <a:round/>
            </a:ln>
          </p:spPr>
          <p:txBody>
            <a:bodyPr rtlCol="0" anchor="ctr"/>
            <a:lstStyle/>
            <a:p>
              <a:endParaRPr lang="en-US" dirty="0"/>
            </a:p>
          </p:txBody>
        </p:sp>
        <p:sp>
          <p:nvSpPr>
            <p:cNvPr id="31" name="Freeform: Shape 30">
              <a:extLst>
                <a:ext uri="{FF2B5EF4-FFF2-40B4-BE49-F238E27FC236}">
                  <a16:creationId xmlns:a16="http://schemas.microsoft.com/office/drawing/2014/main" id="{51B625B5-BCEB-D5C1-2099-3B68EDCCE3B9}"/>
                </a:ext>
              </a:extLst>
            </p:cNvPr>
            <p:cNvSpPr/>
            <p:nvPr/>
          </p:nvSpPr>
          <p:spPr>
            <a:xfrm>
              <a:off x="3017775" y="3079674"/>
              <a:ext cx="423125" cy="33186"/>
            </a:xfrm>
            <a:custGeom>
              <a:avLst/>
              <a:gdLst>
                <a:gd name="connsiteX0" fmla="*/ 423125 w 423125"/>
                <a:gd name="connsiteY0" fmla="*/ 0 h 33186"/>
                <a:gd name="connsiteX1" fmla="*/ 0 w 423125"/>
                <a:gd name="connsiteY1" fmla="*/ 0 h 33186"/>
              </a:gdLst>
              <a:ahLst/>
              <a:cxnLst>
                <a:cxn ang="0">
                  <a:pos x="connsiteX0" y="connsiteY0"/>
                </a:cxn>
                <a:cxn ang="0">
                  <a:pos x="connsiteX1" y="connsiteY1"/>
                </a:cxn>
              </a:cxnLst>
              <a:rect l="l" t="t" r="r" b="b"/>
              <a:pathLst>
                <a:path w="423125" h="33186">
                  <a:moveTo>
                    <a:pt x="423125" y="0"/>
                  </a:moveTo>
                  <a:lnTo>
                    <a:pt x="0" y="0"/>
                  </a:lnTo>
                </a:path>
              </a:pathLst>
            </a:custGeom>
            <a:ln w="24130" cap="rnd">
              <a:solidFill>
                <a:schemeClr val="accent1"/>
              </a:solidFill>
              <a:prstDash val="solid"/>
              <a:round/>
            </a:ln>
          </p:spPr>
          <p:txBody>
            <a:bodyPr rtlCol="0" anchor="ctr"/>
            <a:lstStyle/>
            <a:p>
              <a:endParaRPr lang="en-US" dirty="0"/>
            </a:p>
          </p:txBody>
        </p:sp>
        <p:sp>
          <p:nvSpPr>
            <p:cNvPr id="32" name="Freeform: Shape 31">
              <a:extLst>
                <a:ext uri="{FF2B5EF4-FFF2-40B4-BE49-F238E27FC236}">
                  <a16:creationId xmlns:a16="http://schemas.microsoft.com/office/drawing/2014/main" id="{5D24FE3C-9115-7F1C-FB4E-A1C149B499A5}"/>
                </a:ext>
              </a:extLst>
            </p:cNvPr>
            <p:cNvSpPr/>
            <p:nvPr/>
          </p:nvSpPr>
          <p:spPr>
            <a:xfrm>
              <a:off x="3017775" y="3279456"/>
              <a:ext cx="544587" cy="33186"/>
            </a:xfrm>
            <a:custGeom>
              <a:avLst/>
              <a:gdLst>
                <a:gd name="connsiteX0" fmla="*/ 544587 w 544587"/>
                <a:gd name="connsiteY0" fmla="*/ 0 h 33186"/>
                <a:gd name="connsiteX1" fmla="*/ 0 w 544587"/>
                <a:gd name="connsiteY1" fmla="*/ 0 h 33186"/>
              </a:gdLst>
              <a:ahLst/>
              <a:cxnLst>
                <a:cxn ang="0">
                  <a:pos x="connsiteX0" y="connsiteY0"/>
                </a:cxn>
                <a:cxn ang="0">
                  <a:pos x="connsiteX1" y="connsiteY1"/>
                </a:cxn>
              </a:cxnLst>
              <a:rect l="l" t="t" r="r" b="b"/>
              <a:pathLst>
                <a:path w="544587" h="33186">
                  <a:moveTo>
                    <a:pt x="544587" y="0"/>
                  </a:moveTo>
                  <a:lnTo>
                    <a:pt x="0" y="0"/>
                  </a:lnTo>
                </a:path>
              </a:pathLst>
            </a:custGeom>
            <a:ln w="24130" cap="rnd">
              <a:solidFill>
                <a:schemeClr val="accent1"/>
              </a:solidFill>
              <a:prstDash val="solid"/>
              <a:round/>
            </a:ln>
          </p:spPr>
          <p:txBody>
            <a:bodyPr rtlCol="0" anchor="ctr"/>
            <a:lstStyle/>
            <a:p>
              <a:endParaRPr lang="en-US" dirty="0"/>
            </a:p>
          </p:txBody>
        </p:sp>
        <p:grpSp>
          <p:nvGrpSpPr>
            <p:cNvPr id="33" name="Graphic 21">
              <a:extLst>
                <a:ext uri="{FF2B5EF4-FFF2-40B4-BE49-F238E27FC236}">
                  <a16:creationId xmlns:a16="http://schemas.microsoft.com/office/drawing/2014/main" id="{56FC906A-7266-722F-60F6-1EAE0E49193C}"/>
                </a:ext>
              </a:extLst>
            </p:cNvPr>
            <p:cNvGrpSpPr/>
            <p:nvPr/>
          </p:nvGrpSpPr>
          <p:grpSpPr>
            <a:xfrm>
              <a:off x="3453180" y="2847702"/>
              <a:ext cx="651288" cy="654437"/>
              <a:chOff x="3453180" y="2847702"/>
              <a:chExt cx="651288" cy="654437"/>
            </a:xfrm>
            <a:noFill/>
          </p:grpSpPr>
          <p:sp>
            <p:nvSpPr>
              <p:cNvPr id="38" name="Freeform: Shape 37">
                <a:extLst>
                  <a:ext uri="{FF2B5EF4-FFF2-40B4-BE49-F238E27FC236}">
                    <a16:creationId xmlns:a16="http://schemas.microsoft.com/office/drawing/2014/main" id="{8B573337-BCC9-A2CE-C1CD-A2E6D9CF98CD}"/>
                  </a:ext>
                </a:extLst>
              </p:cNvPr>
              <p:cNvSpPr/>
              <p:nvPr/>
            </p:nvSpPr>
            <p:spPr>
              <a:xfrm>
                <a:off x="3453180" y="2847702"/>
                <a:ext cx="467926" cy="467927"/>
              </a:xfrm>
              <a:custGeom>
                <a:avLst/>
                <a:gdLst>
                  <a:gd name="connsiteX0" fmla="*/ 467927 w 467926"/>
                  <a:gd name="connsiteY0" fmla="*/ 233964 h 467927"/>
                  <a:gd name="connsiteX1" fmla="*/ 233964 w 467926"/>
                  <a:gd name="connsiteY1" fmla="*/ 467927 h 467927"/>
                  <a:gd name="connsiteX2" fmla="*/ 0 w 467926"/>
                  <a:gd name="connsiteY2" fmla="*/ 233964 h 467927"/>
                  <a:gd name="connsiteX3" fmla="*/ 233964 w 467926"/>
                  <a:gd name="connsiteY3" fmla="*/ 0 h 467927"/>
                  <a:gd name="connsiteX4" fmla="*/ 467927 w 467926"/>
                  <a:gd name="connsiteY4" fmla="*/ 233964 h 467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926" h="467927">
                    <a:moveTo>
                      <a:pt x="467927" y="233964"/>
                    </a:moveTo>
                    <a:cubicBezTo>
                      <a:pt x="467927" y="363178"/>
                      <a:pt x="363178" y="467927"/>
                      <a:pt x="233964" y="467927"/>
                    </a:cubicBezTo>
                    <a:cubicBezTo>
                      <a:pt x="104749" y="467927"/>
                      <a:pt x="0" y="363178"/>
                      <a:pt x="0" y="233964"/>
                    </a:cubicBezTo>
                    <a:cubicBezTo>
                      <a:pt x="0" y="104749"/>
                      <a:pt x="104749" y="0"/>
                      <a:pt x="233964" y="0"/>
                    </a:cubicBezTo>
                    <a:cubicBezTo>
                      <a:pt x="363178" y="0"/>
                      <a:pt x="467927" y="104749"/>
                      <a:pt x="467927" y="233964"/>
                    </a:cubicBezTo>
                    <a:close/>
                  </a:path>
                </a:pathLst>
              </a:custGeom>
              <a:noFill/>
              <a:ln w="24130" cap="rnd">
                <a:solidFill>
                  <a:schemeClr val="accent1"/>
                </a:solidFill>
                <a:prstDash val="solid"/>
                <a:round/>
              </a:ln>
            </p:spPr>
            <p:txBody>
              <a:bodyPr rtlCol="0" anchor="ctr"/>
              <a:lstStyle/>
              <a:p>
                <a:endParaRPr lang="en-US" dirty="0"/>
              </a:p>
            </p:txBody>
          </p:sp>
          <p:sp>
            <p:nvSpPr>
              <p:cNvPr id="39" name="Freeform: Shape 38">
                <a:extLst>
                  <a:ext uri="{FF2B5EF4-FFF2-40B4-BE49-F238E27FC236}">
                    <a16:creationId xmlns:a16="http://schemas.microsoft.com/office/drawing/2014/main" id="{F25D55BC-E000-7D4F-CC53-9BD4EA69A0C8}"/>
                  </a:ext>
                </a:extLst>
              </p:cNvPr>
              <p:cNvSpPr/>
              <p:nvPr/>
            </p:nvSpPr>
            <p:spPr>
              <a:xfrm>
                <a:off x="3525526" y="2920048"/>
                <a:ext cx="323234" cy="323234"/>
              </a:xfrm>
              <a:custGeom>
                <a:avLst/>
                <a:gdLst>
                  <a:gd name="connsiteX0" fmla="*/ 323235 w 323234"/>
                  <a:gd name="connsiteY0" fmla="*/ 161617 h 323234"/>
                  <a:gd name="connsiteX1" fmla="*/ 161617 w 323234"/>
                  <a:gd name="connsiteY1" fmla="*/ 323235 h 323234"/>
                  <a:gd name="connsiteX2" fmla="*/ 0 w 323234"/>
                  <a:gd name="connsiteY2" fmla="*/ 161617 h 323234"/>
                  <a:gd name="connsiteX3" fmla="*/ 161617 w 323234"/>
                  <a:gd name="connsiteY3" fmla="*/ 0 h 323234"/>
                  <a:gd name="connsiteX4" fmla="*/ 323235 w 323234"/>
                  <a:gd name="connsiteY4" fmla="*/ 161617 h 32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234" h="323234">
                    <a:moveTo>
                      <a:pt x="323235" y="161617"/>
                    </a:moveTo>
                    <a:cubicBezTo>
                      <a:pt x="323235" y="250876"/>
                      <a:pt x="250876" y="323235"/>
                      <a:pt x="161617" y="323235"/>
                    </a:cubicBezTo>
                    <a:cubicBezTo>
                      <a:pt x="72359" y="323235"/>
                      <a:pt x="0" y="250876"/>
                      <a:pt x="0" y="161617"/>
                    </a:cubicBezTo>
                    <a:cubicBezTo>
                      <a:pt x="0" y="72359"/>
                      <a:pt x="72359" y="0"/>
                      <a:pt x="161617" y="0"/>
                    </a:cubicBezTo>
                    <a:cubicBezTo>
                      <a:pt x="250876" y="0"/>
                      <a:pt x="323235" y="72359"/>
                      <a:pt x="323235" y="161617"/>
                    </a:cubicBezTo>
                    <a:close/>
                  </a:path>
                </a:pathLst>
              </a:custGeom>
              <a:noFill/>
              <a:ln w="15875" cap="rnd">
                <a:solidFill>
                  <a:schemeClr val="accent1"/>
                </a:solidFill>
                <a:prstDash val="solid"/>
                <a:round/>
              </a:ln>
            </p:spPr>
            <p:txBody>
              <a:bodyPr rtlCol="0" anchor="ctr"/>
              <a:lstStyle/>
              <a:p>
                <a:endParaRPr lang="en-US" dirty="0"/>
              </a:p>
            </p:txBody>
          </p:sp>
          <p:sp>
            <p:nvSpPr>
              <p:cNvPr id="40" name="Freeform: Shape 39">
                <a:extLst>
                  <a:ext uri="{FF2B5EF4-FFF2-40B4-BE49-F238E27FC236}">
                    <a16:creationId xmlns:a16="http://schemas.microsoft.com/office/drawing/2014/main" id="{851EF39F-3A51-C8BF-FE49-8CBE54AC43E1}"/>
                  </a:ext>
                </a:extLst>
              </p:cNvPr>
              <p:cNvSpPr/>
              <p:nvPr/>
            </p:nvSpPr>
            <p:spPr>
              <a:xfrm>
                <a:off x="3940023" y="3333218"/>
                <a:ext cx="62722" cy="74669"/>
              </a:xfrm>
              <a:custGeom>
                <a:avLst/>
                <a:gdLst>
                  <a:gd name="connsiteX0" fmla="*/ 62722 w 62722"/>
                  <a:gd name="connsiteY0" fmla="*/ 0 h 74669"/>
                  <a:gd name="connsiteX1" fmla="*/ 0 w 62722"/>
                  <a:gd name="connsiteY1" fmla="*/ 74669 h 74669"/>
                </a:gdLst>
                <a:ahLst/>
                <a:cxnLst>
                  <a:cxn ang="0">
                    <a:pos x="connsiteX0" y="connsiteY0"/>
                  </a:cxn>
                  <a:cxn ang="0">
                    <a:pos x="connsiteX1" y="connsiteY1"/>
                  </a:cxn>
                </a:cxnLst>
                <a:rect l="l" t="t" r="r" b="b"/>
                <a:pathLst>
                  <a:path w="62722" h="74669">
                    <a:moveTo>
                      <a:pt x="62722" y="0"/>
                    </a:moveTo>
                    <a:lnTo>
                      <a:pt x="0" y="74669"/>
                    </a:lnTo>
                  </a:path>
                </a:pathLst>
              </a:custGeom>
              <a:ln w="24130" cap="rnd">
                <a:solidFill>
                  <a:schemeClr val="accent1"/>
                </a:solidFill>
                <a:prstDash val="solid"/>
                <a:round/>
              </a:ln>
            </p:spPr>
            <p:txBody>
              <a:bodyPr rtlCol="0" anchor="ctr"/>
              <a:lstStyle/>
              <a:p>
                <a:endParaRPr lang="en-US" dirty="0"/>
              </a:p>
            </p:txBody>
          </p:sp>
          <p:sp>
            <p:nvSpPr>
              <p:cNvPr id="41" name="Freeform: Shape 40">
                <a:extLst>
                  <a:ext uri="{FF2B5EF4-FFF2-40B4-BE49-F238E27FC236}">
                    <a16:creationId xmlns:a16="http://schemas.microsoft.com/office/drawing/2014/main" id="{8D685DB9-251E-BB0F-7EB5-A33D3A070B72}"/>
                  </a:ext>
                </a:extLst>
              </p:cNvPr>
              <p:cNvSpPr/>
              <p:nvPr/>
            </p:nvSpPr>
            <p:spPr>
              <a:xfrm>
                <a:off x="3804291" y="3222375"/>
                <a:ext cx="300177" cy="279764"/>
              </a:xfrm>
              <a:custGeom>
                <a:avLst/>
                <a:gdLst>
                  <a:gd name="connsiteX0" fmla="*/ 0 w 300177"/>
                  <a:gd name="connsiteY0" fmla="*/ 73010 h 279764"/>
                  <a:gd name="connsiteX1" fmla="*/ 209406 w 300177"/>
                  <a:gd name="connsiteY1" fmla="*/ 263831 h 279764"/>
                  <a:gd name="connsiteX2" fmla="*/ 284407 w 300177"/>
                  <a:gd name="connsiteY2" fmla="*/ 262836 h 279764"/>
                  <a:gd name="connsiteX3" fmla="*/ 289385 w 300177"/>
                  <a:gd name="connsiteY3" fmla="*/ 256530 h 279764"/>
                  <a:gd name="connsiteX4" fmla="*/ 278765 w 300177"/>
                  <a:gd name="connsiteY4" fmla="*/ 177215 h 279764"/>
                  <a:gd name="connsiteX5" fmla="*/ 80975 w 300177"/>
                  <a:gd name="connsiteY5" fmla="*/ 0 h 27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177" h="279764">
                    <a:moveTo>
                      <a:pt x="0" y="73010"/>
                    </a:moveTo>
                    <a:lnTo>
                      <a:pt x="209406" y="263831"/>
                    </a:lnTo>
                    <a:cubicBezTo>
                      <a:pt x="232968" y="285402"/>
                      <a:pt x="266818" y="285070"/>
                      <a:pt x="284407" y="262836"/>
                    </a:cubicBezTo>
                    <a:lnTo>
                      <a:pt x="289385" y="256530"/>
                    </a:lnTo>
                    <a:cubicBezTo>
                      <a:pt x="307305" y="234295"/>
                      <a:pt x="302327" y="198786"/>
                      <a:pt x="278765" y="177215"/>
                    </a:cubicBezTo>
                    <a:cubicBezTo>
                      <a:pt x="212724" y="118143"/>
                      <a:pt x="147015" y="59072"/>
                      <a:pt x="80975" y="0"/>
                    </a:cubicBezTo>
                  </a:path>
                </a:pathLst>
              </a:custGeom>
              <a:noFill/>
              <a:ln w="24130" cap="rnd">
                <a:solidFill>
                  <a:schemeClr val="accent1"/>
                </a:solidFill>
                <a:prstDash val="solid"/>
                <a:round/>
              </a:ln>
            </p:spPr>
            <p:txBody>
              <a:bodyPr rtlCol="0" anchor="ctr"/>
              <a:lstStyle/>
              <a:p>
                <a:endParaRPr lang="en-US" dirty="0"/>
              </a:p>
            </p:txBody>
          </p:sp>
        </p:grpSp>
        <p:grpSp>
          <p:nvGrpSpPr>
            <p:cNvPr id="34" name="Graphic 21">
              <a:extLst>
                <a:ext uri="{FF2B5EF4-FFF2-40B4-BE49-F238E27FC236}">
                  <a16:creationId xmlns:a16="http://schemas.microsoft.com/office/drawing/2014/main" id="{2286C566-5465-29E7-54E9-D47B94A1890D}"/>
                </a:ext>
              </a:extLst>
            </p:cNvPr>
            <p:cNvGrpSpPr/>
            <p:nvPr/>
          </p:nvGrpSpPr>
          <p:grpSpPr>
            <a:xfrm>
              <a:off x="3616788" y="3025581"/>
              <a:ext cx="140709" cy="112501"/>
              <a:chOff x="3616788" y="3025581"/>
              <a:chExt cx="140709" cy="112501"/>
            </a:xfrm>
          </p:grpSpPr>
          <p:sp>
            <p:nvSpPr>
              <p:cNvPr id="36" name="Freeform: Shape 35">
                <a:extLst>
                  <a:ext uri="{FF2B5EF4-FFF2-40B4-BE49-F238E27FC236}">
                    <a16:creationId xmlns:a16="http://schemas.microsoft.com/office/drawing/2014/main" id="{DCCCE166-12BF-B08F-535A-AC0B26A571D4}"/>
                  </a:ext>
                </a:extLst>
              </p:cNvPr>
              <p:cNvSpPr/>
              <p:nvPr/>
            </p:nvSpPr>
            <p:spPr>
              <a:xfrm>
                <a:off x="3616788" y="3096268"/>
                <a:ext cx="49779" cy="41814"/>
              </a:xfrm>
              <a:custGeom>
                <a:avLst/>
                <a:gdLst>
                  <a:gd name="connsiteX0" fmla="*/ 0 w 49779"/>
                  <a:gd name="connsiteY0" fmla="*/ 0 h 41814"/>
                  <a:gd name="connsiteX1" fmla="*/ 49779 w 49779"/>
                  <a:gd name="connsiteY1" fmla="*/ 41815 h 41814"/>
                </a:gdLst>
                <a:ahLst/>
                <a:cxnLst>
                  <a:cxn ang="0">
                    <a:pos x="connsiteX0" y="connsiteY0"/>
                  </a:cxn>
                  <a:cxn ang="0">
                    <a:pos x="connsiteX1" y="connsiteY1"/>
                  </a:cxn>
                </a:cxnLst>
                <a:rect l="l" t="t" r="r" b="b"/>
                <a:pathLst>
                  <a:path w="49779" h="41814">
                    <a:moveTo>
                      <a:pt x="0" y="0"/>
                    </a:moveTo>
                    <a:lnTo>
                      <a:pt x="49779" y="41815"/>
                    </a:lnTo>
                  </a:path>
                </a:pathLst>
              </a:custGeom>
              <a:ln w="24130" cap="rnd">
                <a:solidFill>
                  <a:schemeClr val="accent1"/>
                </a:solidFill>
                <a:prstDash val="solid"/>
                <a:round/>
              </a:ln>
            </p:spPr>
            <p:txBody>
              <a:bodyPr rtlCol="0" anchor="ctr"/>
              <a:lstStyle/>
              <a:p>
                <a:endParaRPr lang="en-US" dirty="0"/>
              </a:p>
            </p:txBody>
          </p:sp>
          <p:sp>
            <p:nvSpPr>
              <p:cNvPr id="37" name="Freeform: Shape 36">
                <a:extLst>
                  <a:ext uri="{FF2B5EF4-FFF2-40B4-BE49-F238E27FC236}">
                    <a16:creationId xmlns:a16="http://schemas.microsoft.com/office/drawing/2014/main" id="{9217D20C-B20C-1F73-065D-40907F492BD1}"/>
                  </a:ext>
                </a:extLst>
              </p:cNvPr>
              <p:cNvSpPr/>
              <p:nvPr/>
            </p:nvSpPr>
            <p:spPr>
              <a:xfrm>
                <a:off x="3666568" y="3025581"/>
                <a:ext cx="90930" cy="112501"/>
              </a:xfrm>
              <a:custGeom>
                <a:avLst/>
                <a:gdLst>
                  <a:gd name="connsiteX0" fmla="*/ 90930 w 90930"/>
                  <a:gd name="connsiteY0" fmla="*/ 0 h 112501"/>
                  <a:gd name="connsiteX1" fmla="*/ 0 w 90930"/>
                  <a:gd name="connsiteY1" fmla="*/ 112502 h 112501"/>
                </a:gdLst>
                <a:ahLst/>
                <a:cxnLst>
                  <a:cxn ang="0">
                    <a:pos x="connsiteX0" y="connsiteY0"/>
                  </a:cxn>
                  <a:cxn ang="0">
                    <a:pos x="connsiteX1" y="connsiteY1"/>
                  </a:cxn>
                </a:cxnLst>
                <a:rect l="l" t="t" r="r" b="b"/>
                <a:pathLst>
                  <a:path w="90930" h="112501">
                    <a:moveTo>
                      <a:pt x="90930" y="0"/>
                    </a:moveTo>
                    <a:lnTo>
                      <a:pt x="0" y="112502"/>
                    </a:lnTo>
                  </a:path>
                </a:pathLst>
              </a:custGeom>
              <a:ln w="24130" cap="rnd">
                <a:solidFill>
                  <a:schemeClr val="accent1"/>
                </a:solidFill>
                <a:prstDash val="solid"/>
                <a:round/>
              </a:ln>
            </p:spPr>
            <p:txBody>
              <a:bodyPr rtlCol="0" anchor="ctr"/>
              <a:lstStyle/>
              <a:p>
                <a:endParaRPr lang="en-US" dirty="0"/>
              </a:p>
            </p:txBody>
          </p:sp>
        </p:grpSp>
        <p:sp>
          <p:nvSpPr>
            <p:cNvPr id="35" name="Freeform: Shape 34">
              <a:extLst>
                <a:ext uri="{FF2B5EF4-FFF2-40B4-BE49-F238E27FC236}">
                  <a16:creationId xmlns:a16="http://schemas.microsoft.com/office/drawing/2014/main" id="{82FC1436-1F33-F145-6155-1B66CB6AC6A7}"/>
                </a:ext>
              </a:extLst>
            </p:cNvPr>
            <p:cNvSpPr/>
            <p:nvPr/>
          </p:nvSpPr>
          <p:spPr>
            <a:xfrm>
              <a:off x="2883371" y="2276897"/>
              <a:ext cx="989615" cy="1223579"/>
            </a:xfrm>
            <a:custGeom>
              <a:avLst/>
              <a:gdLst>
                <a:gd name="connsiteX0" fmla="*/ 989616 w 989615"/>
                <a:gd name="connsiteY0" fmla="*/ 1098135 h 1223579"/>
                <a:gd name="connsiteX1" fmla="*/ 864172 w 989615"/>
                <a:gd name="connsiteY1" fmla="*/ 1223580 h 1223579"/>
                <a:gd name="connsiteX2" fmla="*/ 125444 w 989615"/>
                <a:gd name="connsiteY2" fmla="*/ 1223580 h 1223579"/>
                <a:gd name="connsiteX3" fmla="*/ 0 w 989615"/>
                <a:gd name="connsiteY3" fmla="*/ 1098135 h 1223579"/>
                <a:gd name="connsiteX4" fmla="*/ 0 w 989615"/>
                <a:gd name="connsiteY4" fmla="*/ 125444 h 1223579"/>
                <a:gd name="connsiteX5" fmla="*/ 125444 w 989615"/>
                <a:gd name="connsiteY5" fmla="*/ 0 h 1223579"/>
                <a:gd name="connsiteX6" fmla="*/ 864172 w 989615"/>
                <a:gd name="connsiteY6" fmla="*/ 0 h 1223579"/>
                <a:gd name="connsiteX7" fmla="*/ 989616 w 989615"/>
                <a:gd name="connsiteY7" fmla="*/ 125444 h 1223579"/>
                <a:gd name="connsiteX8" fmla="*/ 989616 w 989615"/>
                <a:gd name="connsiteY8" fmla="*/ 651779 h 1223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9615" h="1223579">
                  <a:moveTo>
                    <a:pt x="989616" y="1098135"/>
                  </a:moveTo>
                  <a:cubicBezTo>
                    <a:pt x="989616" y="1167495"/>
                    <a:pt x="933531" y="1223580"/>
                    <a:pt x="864172" y="1223580"/>
                  </a:cubicBezTo>
                  <a:lnTo>
                    <a:pt x="125444" y="1223580"/>
                  </a:lnTo>
                  <a:cubicBezTo>
                    <a:pt x="56085" y="1223580"/>
                    <a:pt x="0" y="1167495"/>
                    <a:pt x="0" y="1098135"/>
                  </a:cubicBezTo>
                  <a:lnTo>
                    <a:pt x="0" y="125444"/>
                  </a:lnTo>
                  <a:cubicBezTo>
                    <a:pt x="0" y="56085"/>
                    <a:pt x="56085" y="0"/>
                    <a:pt x="125444" y="0"/>
                  </a:cubicBezTo>
                  <a:lnTo>
                    <a:pt x="864172" y="0"/>
                  </a:lnTo>
                  <a:cubicBezTo>
                    <a:pt x="933531" y="0"/>
                    <a:pt x="989616" y="56085"/>
                    <a:pt x="989616" y="125444"/>
                  </a:cubicBezTo>
                  <a:lnTo>
                    <a:pt x="989616" y="651779"/>
                  </a:lnTo>
                </a:path>
              </a:pathLst>
            </a:custGeom>
            <a:noFill/>
            <a:ln w="24130" cap="rnd">
              <a:solidFill>
                <a:schemeClr val="accent1"/>
              </a:solidFill>
              <a:prstDash val="solid"/>
              <a:round/>
            </a:ln>
          </p:spPr>
          <p:txBody>
            <a:bodyPr rtlCol="0" anchor="ctr"/>
            <a:lstStyle/>
            <a:p>
              <a:endParaRPr lang="en-US" dirty="0"/>
            </a:p>
          </p:txBody>
        </p:sp>
      </p:grpSp>
      <p:pic>
        <p:nvPicPr>
          <p:cNvPr id="42" name="Graphic 41">
            <a:extLst>
              <a:ext uri="{FF2B5EF4-FFF2-40B4-BE49-F238E27FC236}">
                <a16:creationId xmlns:a16="http://schemas.microsoft.com/office/drawing/2014/main" id="{0210389E-515E-E32D-BECA-CAF6DD3E083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32189" y="2964933"/>
            <a:ext cx="672005" cy="672005"/>
          </a:xfrm>
          <a:prstGeom prst="rect">
            <a:avLst/>
          </a:prstGeom>
        </p:spPr>
      </p:pic>
      <p:grpSp>
        <p:nvGrpSpPr>
          <p:cNvPr id="43" name="Group 42">
            <a:extLst>
              <a:ext uri="{FF2B5EF4-FFF2-40B4-BE49-F238E27FC236}">
                <a16:creationId xmlns:a16="http://schemas.microsoft.com/office/drawing/2014/main" id="{A569BF63-B017-63AC-4B19-7D5B597DC823}"/>
              </a:ext>
            </a:extLst>
          </p:cNvPr>
          <p:cNvGrpSpPr/>
          <p:nvPr/>
        </p:nvGrpSpPr>
        <p:grpSpPr>
          <a:xfrm>
            <a:off x="5922603" y="4832329"/>
            <a:ext cx="673307" cy="672575"/>
            <a:chOff x="577395" y="2265282"/>
            <a:chExt cx="1222251" cy="1220924"/>
          </a:xfrm>
        </p:grpSpPr>
        <p:grpSp>
          <p:nvGrpSpPr>
            <p:cNvPr id="44" name="Graphic 2">
              <a:extLst>
                <a:ext uri="{FF2B5EF4-FFF2-40B4-BE49-F238E27FC236}">
                  <a16:creationId xmlns:a16="http://schemas.microsoft.com/office/drawing/2014/main" id="{9AC04B5F-DC84-FBE9-EF09-5544DD745996}"/>
                </a:ext>
              </a:extLst>
            </p:cNvPr>
            <p:cNvGrpSpPr/>
            <p:nvPr/>
          </p:nvGrpSpPr>
          <p:grpSpPr>
            <a:xfrm>
              <a:off x="577395" y="2510529"/>
              <a:ext cx="439386" cy="568481"/>
              <a:chOff x="577395" y="2510529"/>
              <a:chExt cx="439386" cy="568481"/>
            </a:xfrm>
            <a:noFill/>
          </p:grpSpPr>
          <p:sp>
            <p:nvSpPr>
              <p:cNvPr id="57" name="Freeform: Shape 56">
                <a:extLst>
                  <a:ext uri="{FF2B5EF4-FFF2-40B4-BE49-F238E27FC236}">
                    <a16:creationId xmlns:a16="http://schemas.microsoft.com/office/drawing/2014/main" id="{A42B8C27-AFBE-A78E-038C-F5975155031D}"/>
                  </a:ext>
                </a:extLst>
              </p:cNvPr>
              <p:cNvSpPr/>
              <p:nvPr/>
            </p:nvSpPr>
            <p:spPr>
              <a:xfrm>
                <a:off x="605935" y="2510529"/>
                <a:ext cx="198785" cy="348788"/>
              </a:xfrm>
              <a:custGeom>
                <a:avLst/>
                <a:gdLst>
                  <a:gd name="connsiteX0" fmla="*/ 198786 w 198785"/>
                  <a:gd name="connsiteY0" fmla="*/ 0 h 348788"/>
                  <a:gd name="connsiteX1" fmla="*/ 0 w 198785"/>
                  <a:gd name="connsiteY1" fmla="*/ 348788 h 348788"/>
                </a:gdLst>
                <a:ahLst/>
                <a:cxnLst>
                  <a:cxn ang="0">
                    <a:pos x="connsiteX0" y="connsiteY0"/>
                  </a:cxn>
                  <a:cxn ang="0">
                    <a:pos x="connsiteX1" y="connsiteY1"/>
                  </a:cxn>
                </a:cxnLst>
                <a:rect l="l" t="t" r="r" b="b"/>
                <a:pathLst>
                  <a:path w="198785" h="348788">
                    <a:moveTo>
                      <a:pt x="198786" y="0"/>
                    </a:moveTo>
                    <a:lnTo>
                      <a:pt x="0" y="348788"/>
                    </a:lnTo>
                  </a:path>
                </a:pathLst>
              </a:custGeom>
              <a:ln w="24130" cap="rnd">
                <a:solidFill>
                  <a:schemeClr val="accent1"/>
                </a:solidFill>
                <a:prstDash val="solid"/>
                <a:round/>
              </a:ln>
            </p:spPr>
            <p:txBody>
              <a:bodyPr rtlCol="0" anchor="ctr"/>
              <a:lstStyle/>
              <a:p>
                <a:endParaRPr lang="en-US"/>
              </a:p>
            </p:txBody>
          </p:sp>
          <p:sp>
            <p:nvSpPr>
              <p:cNvPr id="58" name="Freeform: Shape 57">
                <a:extLst>
                  <a:ext uri="{FF2B5EF4-FFF2-40B4-BE49-F238E27FC236}">
                    <a16:creationId xmlns:a16="http://schemas.microsoft.com/office/drawing/2014/main" id="{2C9D1A3C-954A-A17B-3D1B-213A5C2E7AEA}"/>
                  </a:ext>
                </a:extLst>
              </p:cNvPr>
              <p:cNvSpPr/>
              <p:nvPr/>
            </p:nvSpPr>
            <p:spPr>
              <a:xfrm>
                <a:off x="804721" y="2510529"/>
                <a:ext cx="186838" cy="348788"/>
              </a:xfrm>
              <a:custGeom>
                <a:avLst/>
                <a:gdLst>
                  <a:gd name="connsiteX0" fmla="*/ 0 w 186838"/>
                  <a:gd name="connsiteY0" fmla="*/ 0 h 348788"/>
                  <a:gd name="connsiteX1" fmla="*/ 186839 w 186838"/>
                  <a:gd name="connsiteY1" fmla="*/ 348788 h 348788"/>
                </a:gdLst>
                <a:ahLst/>
                <a:cxnLst>
                  <a:cxn ang="0">
                    <a:pos x="connsiteX0" y="connsiteY0"/>
                  </a:cxn>
                  <a:cxn ang="0">
                    <a:pos x="connsiteX1" y="connsiteY1"/>
                  </a:cxn>
                </a:cxnLst>
                <a:rect l="l" t="t" r="r" b="b"/>
                <a:pathLst>
                  <a:path w="186838" h="348788">
                    <a:moveTo>
                      <a:pt x="0" y="0"/>
                    </a:moveTo>
                    <a:lnTo>
                      <a:pt x="186839" y="348788"/>
                    </a:lnTo>
                  </a:path>
                </a:pathLst>
              </a:custGeom>
              <a:ln w="24130" cap="rnd">
                <a:solidFill>
                  <a:schemeClr val="accent1"/>
                </a:solidFill>
                <a:prstDash val="solid"/>
                <a:round/>
              </a:ln>
            </p:spPr>
            <p:txBody>
              <a:bodyPr rtlCol="0" anchor="ctr"/>
              <a:lstStyle/>
              <a:p>
                <a:endParaRPr lang="en-US"/>
              </a:p>
            </p:txBody>
          </p:sp>
          <p:sp>
            <p:nvSpPr>
              <p:cNvPr id="59" name="Freeform: Shape 58">
                <a:extLst>
                  <a:ext uri="{FF2B5EF4-FFF2-40B4-BE49-F238E27FC236}">
                    <a16:creationId xmlns:a16="http://schemas.microsoft.com/office/drawing/2014/main" id="{4B5231B7-A093-8762-A042-772A1967E47E}"/>
                  </a:ext>
                </a:extLst>
              </p:cNvPr>
              <p:cNvSpPr/>
              <p:nvPr/>
            </p:nvSpPr>
            <p:spPr>
              <a:xfrm>
                <a:off x="577395" y="2859317"/>
                <a:ext cx="439386" cy="219693"/>
              </a:xfrm>
              <a:custGeom>
                <a:avLst/>
                <a:gdLst>
                  <a:gd name="connsiteX0" fmla="*/ 219693 w 439386"/>
                  <a:gd name="connsiteY0" fmla="*/ 219693 h 219693"/>
                  <a:gd name="connsiteX1" fmla="*/ 439387 w 439386"/>
                  <a:gd name="connsiteY1" fmla="*/ 0 h 219693"/>
                  <a:gd name="connsiteX2" fmla="*/ 0 w 439386"/>
                  <a:gd name="connsiteY2" fmla="*/ 0 h 219693"/>
                  <a:gd name="connsiteX3" fmla="*/ 219693 w 439386"/>
                  <a:gd name="connsiteY3" fmla="*/ 219693 h 219693"/>
                </a:gdLst>
                <a:ahLst/>
                <a:cxnLst>
                  <a:cxn ang="0">
                    <a:pos x="connsiteX0" y="connsiteY0"/>
                  </a:cxn>
                  <a:cxn ang="0">
                    <a:pos x="connsiteX1" y="connsiteY1"/>
                  </a:cxn>
                  <a:cxn ang="0">
                    <a:pos x="connsiteX2" y="connsiteY2"/>
                  </a:cxn>
                  <a:cxn ang="0">
                    <a:pos x="connsiteX3" y="connsiteY3"/>
                  </a:cxn>
                </a:cxnLst>
                <a:rect l="l" t="t" r="r" b="b"/>
                <a:pathLst>
                  <a:path w="439386" h="219693">
                    <a:moveTo>
                      <a:pt x="219693" y="219693"/>
                    </a:moveTo>
                    <a:cubicBezTo>
                      <a:pt x="341155" y="219693"/>
                      <a:pt x="439387" y="121462"/>
                      <a:pt x="439387" y="0"/>
                    </a:cubicBezTo>
                    <a:lnTo>
                      <a:pt x="0" y="0"/>
                    </a:lnTo>
                    <a:cubicBezTo>
                      <a:pt x="0" y="121462"/>
                      <a:pt x="98231" y="219693"/>
                      <a:pt x="219693" y="219693"/>
                    </a:cubicBezTo>
                    <a:close/>
                  </a:path>
                </a:pathLst>
              </a:custGeom>
              <a:noFill/>
              <a:ln w="24130" cap="rnd">
                <a:solidFill>
                  <a:schemeClr val="accent1"/>
                </a:solidFill>
                <a:prstDash val="solid"/>
                <a:round/>
              </a:ln>
            </p:spPr>
            <p:txBody>
              <a:bodyPr rtlCol="0" anchor="ctr"/>
              <a:lstStyle/>
              <a:p>
                <a:endParaRPr lang="en-US"/>
              </a:p>
            </p:txBody>
          </p:sp>
        </p:grpSp>
        <p:grpSp>
          <p:nvGrpSpPr>
            <p:cNvPr id="45" name="Graphic 2">
              <a:extLst>
                <a:ext uri="{FF2B5EF4-FFF2-40B4-BE49-F238E27FC236}">
                  <a16:creationId xmlns:a16="http://schemas.microsoft.com/office/drawing/2014/main" id="{CBE6A15F-7813-595E-1BC2-188252B28A92}"/>
                </a:ext>
              </a:extLst>
            </p:cNvPr>
            <p:cNvGrpSpPr/>
            <p:nvPr/>
          </p:nvGrpSpPr>
          <p:grpSpPr>
            <a:xfrm>
              <a:off x="1360260" y="2518494"/>
              <a:ext cx="439386" cy="568481"/>
              <a:chOff x="1360260" y="2518494"/>
              <a:chExt cx="439386" cy="568481"/>
            </a:xfrm>
            <a:noFill/>
          </p:grpSpPr>
          <p:sp>
            <p:nvSpPr>
              <p:cNvPr id="54" name="Freeform: Shape 53">
                <a:extLst>
                  <a:ext uri="{FF2B5EF4-FFF2-40B4-BE49-F238E27FC236}">
                    <a16:creationId xmlns:a16="http://schemas.microsoft.com/office/drawing/2014/main" id="{735DF6B5-D2A3-1FB8-FB15-00184BD6D4AA}"/>
                  </a:ext>
                </a:extLst>
              </p:cNvPr>
              <p:cNvSpPr/>
              <p:nvPr/>
            </p:nvSpPr>
            <p:spPr>
              <a:xfrm>
                <a:off x="1388800" y="2518494"/>
                <a:ext cx="198785" cy="348788"/>
              </a:xfrm>
              <a:custGeom>
                <a:avLst/>
                <a:gdLst>
                  <a:gd name="connsiteX0" fmla="*/ 198786 w 198785"/>
                  <a:gd name="connsiteY0" fmla="*/ 0 h 348788"/>
                  <a:gd name="connsiteX1" fmla="*/ 0 w 198785"/>
                  <a:gd name="connsiteY1" fmla="*/ 348788 h 348788"/>
                </a:gdLst>
                <a:ahLst/>
                <a:cxnLst>
                  <a:cxn ang="0">
                    <a:pos x="connsiteX0" y="connsiteY0"/>
                  </a:cxn>
                  <a:cxn ang="0">
                    <a:pos x="connsiteX1" y="connsiteY1"/>
                  </a:cxn>
                </a:cxnLst>
                <a:rect l="l" t="t" r="r" b="b"/>
                <a:pathLst>
                  <a:path w="198785" h="348788">
                    <a:moveTo>
                      <a:pt x="198786" y="0"/>
                    </a:moveTo>
                    <a:lnTo>
                      <a:pt x="0" y="348788"/>
                    </a:lnTo>
                  </a:path>
                </a:pathLst>
              </a:custGeom>
              <a:ln w="24130" cap="rnd">
                <a:solidFill>
                  <a:schemeClr val="accent1"/>
                </a:solidFill>
                <a:prstDash val="solid"/>
                <a:round/>
              </a:ln>
            </p:spPr>
            <p:txBody>
              <a:bodyPr rtlCol="0" anchor="ctr"/>
              <a:lstStyle/>
              <a:p>
                <a:endParaRPr lang="en-US"/>
              </a:p>
            </p:txBody>
          </p:sp>
          <p:sp>
            <p:nvSpPr>
              <p:cNvPr id="55" name="Freeform: Shape 54">
                <a:extLst>
                  <a:ext uri="{FF2B5EF4-FFF2-40B4-BE49-F238E27FC236}">
                    <a16:creationId xmlns:a16="http://schemas.microsoft.com/office/drawing/2014/main" id="{004D1D05-5D36-BBC2-EDE6-802A43A844E8}"/>
                  </a:ext>
                </a:extLst>
              </p:cNvPr>
              <p:cNvSpPr/>
              <p:nvPr/>
            </p:nvSpPr>
            <p:spPr>
              <a:xfrm>
                <a:off x="1587586" y="2518494"/>
                <a:ext cx="186838" cy="348788"/>
              </a:xfrm>
              <a:custGeom>
                <a:avLst/>
                <a:gdLst>
                  <a:gd name="connsiteX0" fmla="*/ 0 w 186838"/>
                  <a:gd name="connsiteY0" fmla="*/ 0 h 348788"/>
                  <a:gd name="connsiteX1" fmla="*/ 186839 w 186838"/>
                  <a:gd name="connsiteY1" fmla="*/ 348788 h 348788"/>
                </a:gdLst>
                <a:ahLst/>
                <a:cxnLst>
                  <a:cxn ang="0">
                    <a:pos x="connsiteX0" y="connsiteY0"/>
                  </a:cxn>
                  <a:cxn ang="0">
                    <a:pos x="connsiteX1" y="connsiteY1"/>
                  </a:cxn>
                </a:cxnLst>
                <a:rect l="l" t="t" r="r" b="b"/>
                <a:pathLst>
                  <a:path w="186838" h="348788">
                    <a:moveTo>
                      <a:pt x="0" y="0"/>
                    </a:moveTo>
                    <a:lnTo>
                      <a:pt x="186839" y="348788"/>
                    </a:lnTo>
                  </a:path>
                </a:pathLst>
              </a:custGeom>
              <a:ln w="24130" cap="rnd">
                <a:solidFill>
                  <a:schemeClr val="accent1"/>
                </a:solidFill>
                <a:prstDash val="solid"/>
                <a:round/>
              </a:ln>
            </p:spPr>
            <p:txBody>
              <a:bodyPr rtlCol="0" anchor="ctr"/>
              <a:lstStyle/>
              <a:p>
                <a:endParaRPr lang="en-US"/>
              </a:p>
            </p:txBody>
          </p:sp>
          <p:sp>
            <p:nvSpPr>
              <p:cNvPr id="56" name="Freeform: Shape 55">
                <a:extLst>
                  <a:ext uri="{FF2B5EF4-FFF2-40B4-BE49-F238E27FC236}">
                    <a16:creationId xmlns:a16="http://schemas.microsoft.com/office/drawing/2014/main" id="{90873B87-0F7C-1DE1-FA53-46909392FAAB}"/>
                  </a:ext>
                </a:extLst>
              </p:cNvPr>
              <p:cNvSpPr/>
              <p:nvPr/>
            </p:nvSpPr>
            <p:spPr>
              <a:xfrm>
                <a:off x="1360260" y="2867282"/>
                <a:ext cx="439386" cy="219693"/>
              </a:xfrm>
              <a:custGeom>
                <a:avLst/>
                <a:gdLst>
                  <a:gd name="connsiteX0" fmla="*/ 219693 w 439386"/>
                  <a:gd name="connsiteY0" fmla="*/ 219693 h 219693"/>
                  <a:gd name="connsiteX1" fmla="*/ 439387 w 439386"/>
                  <a:gd name="connsiteY1" fmla="*/ 0 h 219693"/>
                  <a:gd name="connsiteX2" fmla="*/ 0 w 439386"/>
                  <a:gd name="connsiteY2" fmla="*/ 0 h 219693"/>
                  <a:gd name="connsiteX3" fmla="*/ 219693 w 439386"/>
                  <a:gd name="connsiteY3" fmla="*/ 219693 h 219693"/>
                </a:gdLst>
                <a:ahLst/>
                <a:cxnLst>
                  <a:cxn ang="0">
                    <a:pos x="connsiteX0" y="connsiteY0"/>
                  </a:cxn>
                  <a:cxn ang="0">
                    <a:pos x="connsiteX1" y="connsiteY1"/>
                  </a:cxn>
                  <a:cxn ang="0">
                    <a:pos x="connsiteX2" y="connsiteY2"/>
                  </a:cxn>
                  <a:cxn ang="0">
                    <a:pos x="connsiteX3" y="connsiteY3"/>
                  </a:cxn>
                </a:cxnLst>
                <a:rect l="l" t="t" r="r" b="b"/>
                <a:pathLst>
                  <a:path w="439386" h="219693">
                    <a:moveTo>
                      <a:pt x="219693" y="219693"/>
                    </a:moveTo>
                    <a:cubicBezTo>
                      <a:pt x="341155" y="219693"/>
                      <a:pt x="439387" y="121462"/>
                      <a:pt x="439387" y="0"/>
                    </a:cubicBezTo>
                    <a:lnTo>
                      <a:pt x="0" y="0"/>
                    </a:lnTo>
                    <a:cubicBezTo>
                      <a:pt x="0" y="121462"/>
                      <a:pt x="98232" y="219693"/>
                      <a:pt x="219693" y="219693"/>
                    </a:cubicBezTo>
                    <a:close/>
                  </a:path>
                </a:pathLst>
              </a:custGeom>
              <a:noFill/>
              <a:ln w="24130" cap="rnd">
                <a:solidFill>
                  <a:schemeClr val="accent1"/>
                </a:solidFill>
                <a:prstDash val="solid"/>
                <a:round/>
              </a:ln>
            </p:spPr>
            <p:txBody>
              <a:bodyPr rtlCol="0" anchor="ctr"/>
              <a:lstStyle/>
              <a:p>
                <a:endParaRPr lang="en-US"/>
              </a:p>
            </p:txBody>
          </p:sp>
        </p:grpSp>
        <p:grpSp>
          <p:nvGrpSpPr>
            <p:cNvPr id="46" name="Graphic 2">
              <a:extLst>
                <a:ext uri="{FF2B5EF4-FFF2-40B4-BE49-F238E27FC236}">
                  <a16:creationId xmlns:a16="http://schemas.microsoft.com/office/drawing/2014/main" id="{1C019978-7988-20B9-0CC9-311FD8F8B47E}"/>
                </a:ext>
              </a:extLst>
            </p:cNvPr>
            <p:cNvGrpSpPr/>
            <p:nvPr/>
          </p:nvGrpSpPr>
          <p:grpSpPr>
            <a:xfrm>
              <a:off x="642772" y="2265282"/>
              <a:ext cx="1090502" cy="1220924"/>
              <a:chOff x="642772" y="2265282"/>
              <a:chExt cx="1090502" cy="1220924"/>
            </a:xfrm>
            <a:noFill/>
          </p:grpSpPr>
          <p:grpSp>
            <p:nvGrpSpPr>
              <p:cNvPr id="47" name="Graphic 2">
                <a:extLst>
                  <a:ext uri="{FF2B5EF4-FFF2-40B4-BE49-F238E27FC236}">
                    <a16:creationId xmlns:a16="http://schemas.microsoft.com/office/drawing/2014/main" id="{692AC0B6-5996-D0D4-7C61-D8E1F84820D8}"/>
                  </a:ext>
                </a:extLst>
              </p:cNvPr>
              <p:cNvGrpSpPr/>
              <p:nvPr/>
            </p:nvGrpSpPr>
            <p:grpSpPr>
              <a:xfrm>
                <a:off x="642772" y="2265282"/>
                <a:ext cx="1090502" cy="1070922"/>
                <a:chOff x="642772" y="2265282"/>
                <a:chExt cx="1090502" cy="1070922"/>
              </a:xfrm>
              <a:noFill/>
            </p:grpSpPr>
            <p:sp>
              <p:nvSpPr>
                <p:cNvPr id="50" name="Freeform: Shape 49">
                  <a:extLst>
                    <a:ext uri="{FF2B5EF4-FFF2-40B4-BE49-F238E27FC236}">
                      <a16:creationId xmlns:a16="http://schemas.microsoft.com/office/drawing/2014/main" id="{36C0A956-F437-4E85-BEDF-9E3F0022A35D}"/>
                    </a:ext>
                  </a:extLst>
                </p:cNvPr>
                <p:cNvSpPr/>
                <p:nvPr/>
              </p:nvSpPr>
              <p:spPr>
                <a:xfrm>
                  <a:off x="642772" y="2498582"/>
                  <a:ext cx="1090502" cy="33186"/>
                </a:xfrm>
                <a:custGeom>
                  <a:avLst/>
                  <a:gdLst>
                    <a:gd name="connsiteX0" fmla="*/ 0 w 1090502"/>
                    <a:gd name="connsiteY0" fmla="*/ 0 h 33186"/>
                    <a:gd name="connsiteX1" fmla="*/ 1090502 w 1090502"/>
                    <a:gd name="connsiteY1" fmla="*/ 0 h 33186"/>
                  </a:gdLst>
                  <a:ahLst/>
                  <a:cxnLst>
                    <a:cxn ang="0">
                      <a:pos x="connsiteX0" y="connsiteY0"/>
                    </a:cxn>
                    <a:cxn ang="0">
                      <a:pos x="connsiteX1" y="connsiteY1"/>
                    </a:cxn>
                  </a:cxnLst>
                  <a:rect l="l" t="t" r="r" b="b"/>
                  <a:pathLst>
                    <a:path w="1090502" h="33186">
                      <a:moveTo>
                        <a:pt x="0" y="0"/>
                      </a:moveTo>
                      <a:lnTo>
                        <a:pt x="1090502" y="0"/>
                      </a:lnTo>
                    </a:path>
                  </a:pathLst>
                </a:custGeom>
                <a:ln w="24130" cap="rnd">
                  <a:solidFill>
                    <a:schemeClr val="accent1"/>
                  </a:solidFill>
                  <a:prstDash val="solid"/>
                  <a:round/>
                </a:ln>
              </p:spPr>
              <p:txBody>
                <a:bodyPr rtlCol="0" anchor="ctr"/>
                <a:lstStyle/>
                <a:p>
                  <a:endParaRPr lang="en-US"/>
                </a:p>
              </p:txBody>
            </p:sp>
            <p:sp>
              <p:nvSpPr>
                <p:cNvPr id="51" name="Freeform: Shape 50">
                  <a:extLst>
                    <a:ext uri="{FF2B5EF4-FFF2-40B4-BE49-F238E27FC236}">
                      <a16:creationId xmlns:a16="http://schemas.microsoft.com/office/drawing/2014/main" id="{0F907B9D-A318-F7BF-6ECD-E6E17BC0D852}"/>
                    </a:ext>
                  </a:extLst>
                </p:cNvPr>
                <p:cNvSpPr/>
                <p:nvPr/>
              </p:nvSpPr>
              <p:spPr>
                <a:xfrm>
                  <a:off x="1188023" y="2498582"/>
                  <a:ext cx="33186" cy="837622"/>
                </a:xfrm>
                <a:custGeom>
                  <a:avLst/>
                  <a:gdLst>
                    <a:gd name="connsiteX0" fmla="*/ 0 w 33186"/>
                    <a:gd name="connsiteY0" fmla="*/ 0 h 837622"/>
                    <a:gd name="connsiteX1" fmla="*/ 0 w 33186"/>
                    <a:gd name="connsiteY1" fmla="*/ 837623 h 837622"/>
                  </a:gdLst>
                  <a:ahLst/>
                  <a:cxnLst>
                    <a:cxn ang="0">
                      <a:pos x="connsiteX0" y="connsiteY0"/>
                    </a:cxn>
                    <a:cxn ang="0">
                      <a:pos x="connsiteX1" y="connsiteY1"/>
                    </a:cxn>
                  </a:cxnLst>
                  <a:rect l="l" t="t" r="r" b="b"/>
                  <a:pathLst>
                    <a:path w="33186" h="837622">
                      <a:moveTo>
                        <a:pt x="0" y="0"/>
                      </a:moveTo>
                      <a:lnTo>
                        <a:pt x="0" y="837623"/>
                      </a:lnTo>
                    </a:path>
                  </a:pathLst>
                </a:custGeom>
                <a:ln w="24130" cap="rnd">
                  <a:solidFill>
                    <a:schemeClr val="accent1"/>
                  </a:solidFill>
                  <a:prstDash val="solid"/>
                  <a:round/>
                </a:ln>
              </p:spPr>
              <p:txBody>
                <a:bodyPr rtlCol="0" anchor="ctr"/>
                <a:lstStyle/>
                <a:p>
                  <a:endParaRPr lang="en-US"/>
                </a:p>
              </p:txBody>
            </p:sp>
            <p:sp>
              <p:nvSpPr>
                <p:cNvPr id="52" name="Freeform: Shape 51">
                  <a:extLst>
                    <a:ext uri="{FF2B5EF4-FFF2-40B4-BE49-F238E27FC236}">
                      <a16:creationId xmlns:a16="http://schemas.microsoft.com/office/drawing/2014/main" id="{B8541E15-4C9F-838D-300B-FB37A25602A9}"/>
                    </a:ext>
                  </a:extLst>
                </p:cNvPr>
                <p:cNvSpPr/>
                <p:nvPr/>
              </p:nvSpPr>
              <p:spPr>
                <a:xfrm>
                  <a:off x="1188023" y="2265282"/>
                  <a:ext cx="33186" cy="141041"/>
                </a:xfrm>
                <a:custGeom>
                  <a:avLst/>
                  <a:gdLst>
                    <a:gd name="connsiteX0" fmla="*/ 0 w 33186"/>
                    <a:gd name="connsiteY0" fmla="*/ 0 h 141041"/>
                    <a:gd name="connsiteX1" fmla="*/ 0 w 33186"/>
                    <a:gd name="connsiteY1" fmla="*/ 141042 h 141041"/>
                  </a:gdLst>
                  <a:ahLst/>
                  <a:cxnLst>
                    <a:cxn ang="0">
                      <a:pos x="connsiteX0" y="connsiteY0"/>
                    </a:cxn>
                    <a:cxn ang="0">
                      <a:pos x="connsiteX1" y="connsiteY1"/>
                    </a:cxn>
                  </a:cxnLst>
                  <a:rect l="l" t="t" r="r" b="b"/>
                  <a:pathLst>
                    <a:path w="33186" h="141041">
                      <a:moveTo>
                        <a:pt x="0" y="0"/>
                      </a:moveTo>
                      <a:lnTo>
                        <a:pt x="0" y="141042"/>
                      </a:lnTo>
                    </a:path>
                  </a:pathLst>
                </a:custGeom>
                <a:ln w="24130" cap="rnd">
                  <a:solidFill>
                    <a:schemeClr val="accent1"/>
                  </a:solidFill>
                  <a:prstDash val="solid"/>
                  <a:round/>
                </a:ln>
              </p:spPr>
              <p:txBody>
                <a:bodyPr rtlCol="0" anchor="ctr"/>
                <a:lstStyle/>
                <a:p>
                  <a:endParaRPr lang="en-US"/>
                </a:p>
              </p:txBody>
            </p:sp>
            <p:sp>
              <p:nvSpPr>
                <p:cNvPr id="53" name="Freeform: Shape 52">
                  <a:extLst>
                    <a:ext uri="{FF2B5EF4-FFF2-40B4-BE49-F238E27FC236}">
                      <a16:creationId xmlns:a16="http://schemas.microsoft.com/office/drawing/2014/main" id="{EE2CBD3B-1E75-ABE2-E593-A89783D8C7C5}"/>
                    </a:ext>
                  </a:extLst>
                </p:cNvPr>
                <p:cNvSpPr/>
                <p:nvPr/>
              </p:nvSpPr>
              <p:spPr>
                <a:xfrm>
                  <a:off x="1111031" y="2416944"/>
                  <a:ext cx="153652" cy="76992"/>
                </a:xfrm>
                <a:custGeom>
                  <a:avLst/>
                  <a:gdLst>
                    <a:gd name="connsiteX0" fmla="*/ 76992 w 153652"/>
                    <a:gd name="connsiteY0" fmla="*/ 0 h 76992"/>
                    <a:gd name="connsiteX1" fmla="*/ 0 w 153652"/>
                    <a:gd name="connsiteY1" fmla="*/ 76992 h 76992"/>
                    <a:gd name="connsiteX2" fmla="*/ 153653 w 153652"/>
                    <a:gd name="connsiteY2" fmla="*/ 76992 h 76992"/>
                    <a:gd name="connsiteX3" fmla="*/ 76660 w 153652"/>
                    <a:gd name="connsiteY3" fmla="*/ 0 h 76992"/>
                  </a:gdLst>
                  <a:ahLst/>
                  <a:cxnLst>
                    <a:cxn ang="0">
                      <a:pos x="connsiteX0" y="connsiteY0"/>
                    </a:cxn>
                    <a:cxn ang="0">
                      <a:pos x="connsiteX1" y="connsiteY1"/>
                    </a:cxn>
                    <a:cxn ang="0">
                      <a:pos x="connsiteX2" y="connsiteY2"/>
                    </a:cxn>
                    <a:cxn ang="0">
                      <a:pos x="connsiteX3" y="connsiteY3"/>
                    </a:cxn>
                  </a:cxnLst>
                  <a:rect l="l" t="t" r="r" b="b"/>
                  <a:pathLst>
                    <a:path w="153652" h="76992">
                      <a:moveTo>
                        <a:pt x="76992" y="0"/>
                      </a:moveTo>
                      <a:cubicBezTo>
                        <a:pt x="34514" y="0"/>
                        <a:pt x="0" y="34514"/>
                        <a:pt x="0" y="76992"/>
                      </a:cubicBezTo>
                      <a:lnTo>
                        <a:pt x="153653" y="76992"/>
                      </a:lnTo>
                      <a:cubicBezTo>
                        <a:pt x="153653" y="34514"/>
                        <a:pt x="119139" y="0"/>
                        <a:pt x="76660" y="0"/>
                      </a:cubicBezTo>
                      <a:close/>
                    </a:path>
                  </a:pathLst>
                </a:custGeom>
                <a:noFill/>
                <a:ln w="24130" cap="rnd">
                  <a:solidFill>
                    <a:schemeClr val="accent1"/>
                  </a:solidFill>
                  <a:prstDash val="solid"/>
                  <a:round/>
                </a:ln>
              </p:spPr>
              <p:txBody>
                <a:bodyPr rtlCol="0" anchor="ctr"/>
                <a:lstStyle/>
                <a:p>
                  <a:endParaRPr lang="en-US"/>
                </a:p>
              </p:txBody>
            </p:sp>
          </p:grpSp>
          <p:sp>
            <p:nvSpPr>
              <p:cNvPr id="48" name="Freeform: Shape 47">
                <a:extLst>
                  <a:ext uri="{FF2B5EF4-FFF2-40B4-BE49-F238E27FC236}">
                    <a16:creationId xmlns:a16="http://schemas.microsoft.com/office/drawing/2014/main" id="{9CFD5A4C-30D2-251A-A258-7C23A1F0C1B6}"/>
                  </a:ext>
                </a:extLst>
              </p:cNvPr>
              <p:cNvSpPr/>
              <p:nvPr/>
            </p:nvSpPr>
            <p:spPr>
              <a:xfrm>
                <a:off x="1046981" y="3336205"/>
                <a:ext cx="281419" cy="73673"/>
              </a:xfrm>
              <a:custGeom>
                <a:avLst/>
                <a:gdLst>
                  <a:gd name="connsiteX0" fmla="*/ 0 w 281419"/>
                  <a:gd name="connsiteY0" fmla="*/ 0 h 73673"/>
                  <a:gd name="connsiteX1" fmla="*/ 281420 w 281419"/>
                  <a:gd name="connsiteY1" fmla="*/ 0 h 73673"/>
                  <a:gd name="connsiteX2" fmla="*/ 281420 w 281419"/>
                  <a:gd name="connsiteY2" fmla="*/ 73674 h 73673"/>
                  <a:gd name="connsiteX3" fmla="*/ 0 w 281419"/>
                  <a:gd name="connsiteY3" fmla="*/ 73674 h 73673"/>
                </a:gdLst>
                <a:ahLst/>
                <a:cxnLst>
                  <a:cxn ang="0">
                    <a:pos x="connsiteX0" y="connsiteY0"/>
                  </a:cxn>
                  <a:cxn ang="0">
                    <a:pos x="connsiteX1" y="connsiteY1"/>
                  </a:cxn>
                  <a:cxn ang="0">
                    <a:pos x="connsiteX2" y="connsiteY2"/>
                  </a:cxn>
                  <a:cxn ang="0">
                    <a:pos x="connsiteX3" y="connsiteY3"/>
                  </a:cxn>
                </a:cxnLst>
                <a:rect l="l" t="t" r="r" b="b"/>
                <a:pathLst>
                  <a:path w="281419" h="73673">
                    <a:moveTo>
                      <a:pt x="0" y="0"/>
                    </a:moveTo>
                    <a:lnTo>
                      <a:pt x="281420" y="0"/>
                    </a:lnTo>
                    <a:lnTo>
                      <a:pt x="281420" y="73674"/>
                    </a:lnTo>
                    <a:lnTo>
                      <a:pt x="0" y="73674"/>
                    </a:lnTo>
                    <a:close/>
                  </a:path>
                </a:pathLst>
              </a:custGeom>
              <a:noFill/>
              <a:ln w="24130" cap="rnd">
                <a:solidFill>
                  <a:schemeClr val="accent1"/>
                </a:solidFill>
                <a:prstDash val="solid"/>
                <a:round/>
              </a:ln>
            </p:spPr>
            <p:txBody>
              <a:bodyPr rtlCol="0" anchor="ctr"/>
              <a:lstStyle/>
              <a:p>
                <a:endParaRPr lang="en-US"/>
              </a:p>
            </p:txBody>
          </p:sp>
          <p:sp>
            <p:nvSpPr>
              <p:cNvPr id="49" name="Freeform: Shape 48">
                <a:extLst>
                  <a:ext uri="{FF2B5EF4-FFF2-40B4-BE49-F238E27FC236}">
                    <a16:creationId xmlns:a16="http://schemas.microsoft.com/office/drawing/2014/main" id="{7A0AAC38-1B45-FBFC-A14E-BD59F3AB4AED}"/>
                  </a:ext>
                </a:extLst>
              </p:cNvPr>
              <p:cNvSpPr/>
              <p:nvPr/>
            </p:nvSpPr>
            <p:spPr>
              <a:xfrm>
                <a:off x="972312" y="3409878"/>
                <a:ext cx="431090" cy="76328"/>
              </a:xfrm>
              <a:custGeom>
                <a:avLst/>
                <a:gdLst>
                  <a:gd name="connsiteX0" fmla="*/ 0 w 431090"/>
                  <a:gd name="connsiteY0" fmla="*/ 0 h 76328"/>
                  <a:gd name="connsiteX1" fmla="*/ 431090 w 431090"/>
                  <a:gd name="connsiteY1" fmla="*/ 0 h 76328"/>
                  <a:gd name="connsiteX2" fmla="*/ 431090 w 431090"/>
                  <a:gd name="connsiteY2" fmla="*/ 76329 h 76328"/>
                  <a:gd name="connsiteX3" fmla="*/ 0 w 431090"/>
                  <a:gd name="connsiteY3" fmla="*/ 76329 h 76328"/>
                </a:gdLst>
                <a:ahLst/>
                <a:cxnLst>
                  <a:cxn ang="0">
                    <a:pos x="connsiteX0" y="connsiteY0"/>
                  </a:cxn>
                  <a:cxn ang="0">
                    <a:pos x="connsiteX1" y="connsiteY1"/>
                  </a:cxn>
                  <a:cxn ang="0">
                    <a:pos x="connsiteX2" y="connsiteY2"/>
                  </a:cxn>
                  <a:cxn ang="0">
                    <a:pos x="connsiteX3" y="connsiteY3"/>
                  </a:cxn>
                </a:cxnLst>
                <a:rect l="l" t="t" r="r" b="b"/>
                <a:pathLst>
                  <a:path w="431090" h="76328">
                    <a:moveTo>
                      <a:pt x="0" y="0"/>
                    </a:moveTo>
                    <a:lnTo>
                      <a:pt x="431090" y="0"/>
                    </a:lnTo>
                    <a:lnTo>
                      <a:pt x="431090" y="76329"/>
                    </a:lnTo>
                    <a:lnTo>
                      <a:pt x="0" y="76329"/>
                    </a:lnTo>
                    <a:close/>
                  </a:path>
                </a:pathLst>
              </a:custGeom>
              <a:noFill/>
              <a:ln w="24130" cap="rnd">
                <a:solidFill>
                  <a:schemeClr val="accent1"/>
                </a:solidFill>
                <a:prstDash val="solid"/>
                <a:round/>
              </a:ln>
            </p:spPr>
            <p:txBody>
              <a:bodyPr rtlCol="0" anchor="ctr"/>
              <a:lstStyle/>
              <a:p>
                <a:endParaRPr lang="en-US"/>
              </a:p>
            </p:txBody>
          </p:sp>
        </p:grpSp>
      </p:grpSp>
    </p:spTree>
    <p:extLst>
      <p:ext uri="{BB962C8B-B14F-4D97-AF65-F5344CB8AC3E}">
        <p14:creationId xmlns:p14="http://schemas.microsoft.com/office/powerpoint/2010/main" val="1962822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0025CCF-1726-6FE1-5400-95F11649D06B}"/>
              </a:ext>
            </a:extLst>
          </p:cNvPr>
          <p:cNvSpPr>
            <a:spLocks noGrp="1"/>
          </p:cNvSpPr>
          <p:nvPr>
            <p:ph type="sldNum" sz="quarter" idx="4"/>
          </p:nvPr>
        </p:nvSpPr>
        <p:spPr/>
        <p:txBody>
          <a:bodyPr/>
          <a:lstStyle/>
          <a:p>
            <a:r>
              <a:rPr lang="en-US"/>
              <a:t>| </a:t>
            </a:r>
            <a:fld id="{7F7C0121-6D0C-4809-96B7-8FF0F83D4188}" type="slidenum">
              <a:rPr lang="en-US" smtClean="0"/>
              <a:pPr/>
              <a:t>7</a:t>
            </a:fld>
            <a:endParaRPr lang="en-US"/>
          </a:p>
        </p:txBody>
      </p:sp>
      <p:sp>
        <p:nvSpPr>
          <p:cNvPr id="6" name="Title 5">
            <a:extLst>
              <a:ext uri="{FF2B5EF4-FFF2-40B4-BE49-F238E27FC236}">
                <a16:creationId xmlns:a16="http://schemas.microsoft.com/office/drawing/2014/main" id="{5F8579DD-8EEE-964B-B7D3-F2AE9C51B963}"/>
              </a:ext>
            </a:extLst>
          </p:cNvPr>
          <p:cNvSpPr>
            <a:spLocks noGrp="1"/>
          </p:cNvSpPr>
          <p:nvPr>
            <p:ph type="title"/>
          </p:nvPr>
        </p:nvSpPr>
        <p:spPr>
          <a:xfrm>
            <a:off x="500402" y="543707"/>
            <a:ext cx="7212831" cy="1517323"/>
          </a:xfrm>
        </p:spPr>
        <p:txBody>
          <a:bodyPr/>
          <a:lstStyle/>
          <a:p>
            <a:pPr>
              <a:lnSpc>
                <a:spcPct val="100000"/>
              </a:lnSpc>
            </a:pPr>
            <a:r>
              <a:rPr lang="en-US" dirty="0"/>
              <a:t>What We Do:</a:t>
            </a:r>
            <a:br>
              <a:rPr lang="en-US" dirty="0"/>
            </a:br>
            <a:r>
              <a:rPr lang="en-US" dirty="0"/>
              <a:t>Foster Sustainable Pest Management (SPM)</a:t>
            </a:r>
          </a:p>
        </p:txBody>
      </p:sp>
      <p:sp>
        <p:nvSpPr>
          <p:cNvPr id="7" name="Content Placeholder 6">
            <a:extLst>
              <a:ext uri="{FF2B5EF4-FFF2-40B4-BE49-F238E27FC236}">
                <a16:creationId xmlns:a16="http://schemas.microsoft.com/office/drawing/2014/main" id="{65AF2FB9-3604-E712-A83F-39F37105A47B}"/>
              </a:ext>
            </a:extLst>
          </p:cNvPr>
          <p:cNvSpPr>
            <a:spLocks noGrp="1"/>
          </p:cNvSpPr>
          <p:nvPr>
            <p:ph idx="1"/>
          </p:nvPr>
        </p:nvSpPr>
        <p:spPr>
          <a:xfrm>
            <a:off x="500403" y="2452915"/>
            <a:ext cx="7438911" cy="3575837"/>
          </a:xfrm>
        </p:spPr>
        <p:txBody>
          <a:bodyPr/>
          <a:lstStyle/>
          <a:p>
            <a:r>
              <a:rPr lang="en-US" sz="1800" dirty="0">
                <a:latin typeface="Public Sans"/>
                <a:ea typeface="Public Sans"/>
                <a:cs typeface="Public Sans"/>
              </a:rPr>
              <a:t>Sustainable Pest Management (SPM) is  a holistic, whole-system approach applicable in agricultural and other managed ecosystems and urban and rural communities that builds on the existing practice of Integrated Pest Management (IPM) to include the wider context of three sustainability pillars:</a:t>
            </a:r>
          </a:p>
          <a:p>
            <a:pPr>
              <a:buFont typeface=""/>
              <a:buAutoNum type="arabicPeriod"/>
            </a:pPr>
            <a:r>
              <a:rPr lang="en-US" sz="1800" b="1" dirty="0">
                <a:latin typeface="Public Sans"/>
                <a:ea typeface="Public Sans"/>
                <a:cs typeface="Public Sans"/>
              </a:rPr>
              <a:t>Human Health and Social Equity:</a:t>
            </a:r>
            <a:r>
              <a:rPr lang="en-US" sz="1800" dirty="0">
                <a:latin typeface="Public Sans"/>
                <a:ea typeface="Public Sans"/>
                <a:cs typeface="Public Sans"/>
              </a:rPr>
              <a:t> mitigate the impacts that pesticides </a:t>
            </a:r>
            <a:br>
              <a:rPr lang="en-US" sz="1800" dirty="0">
                <a:latin typeface="Public Sans"/>
                <a:ea typeface="Public Sans"/>
                <a:cs typeface="Public Sans"/>
              </a:rPr>
            </a:br>
            <a:r>
              <a:rPr lang="en-US" sz="1800" dirty="0">
                <a:latin typeface="Public Sans"/>
                <a:ea typeface="Public Sans"/>
                <a:cs typeface="Public Sans"/>
              </a:rPr>
              <a:t>have on communities.</a:t>
            </a:r>
          </a:p>
          <a:p>
            <a:pPr>
              <a:buFont typeface=""/>
              <a:buAutoNum type="arabicPeriod"/>
            </a:pPr>
            <a:r>
              <a:rPr lang="en-US" sz="1800" b="1" dirty="0">
                <a:latin typeface="Public Sans"/>
                <a:ea typeface="Public Sans"/>
                <a:cs typeface="Public Sans"/>
              </a:rPr>
              <a:t>Environmental Protections: </a:t>
            </a:r>
            <a:r>
              <a:rPr lang="en-US" sz="1800" dirty="0">
                <a:latin typeface="Public Sans"/>
                <a:ea typeface="Public Sans"/>
                <a:cs typeface="Public Sans"/>
              </a:rPr>
              <a:t>understand linkages between pesticides and broader issues, like water conservation, biodiversity, soil health, and climate.</a:t>
            </a:r>
          </a:p>
          <a:p>
            <a:pPr>
              <a:buFont typeface=""/>
              <a:buAutoNum type="arabicPeriod"/>
            </a:pPr>
            <a:r>
              <a:rPr lang="en-US" sz="1800" b="1" dirty="0">
                <a:latin typeface="Public Sans"/>
                <a:ea typeface="Public Sans"/>
                <a:cs typeface="Public Sans"/>
              </a:rPr>
              <a:t>Economic Vitality:</a:t>
            </a:r>
            <a:r>
              <a:rPr lang="en-US" sz="1800" dirty="0">
                <a:latin typeface="Public Sans"/>
                <a:ea typeface="Public Sans"/>
                <a:cs typeface="Public Sans"/>
              </a:rPr>
              <a:t> a broader consideration of economic benefits and impacts.</a:t>
            </a:r>
          </a:p>
        </p:txBody>
      </p:sp>
    </p:spTree>
    <p:extLst>
      <p:ext uri="{BB962C8B-B14F-4D97-AF65-F5344CB8AC3E}">
        <p14:creationId xmlns:p14="http://schemas.microsoft.com/office/powerpoint/2010/main" val="3384239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63409-F85F-007B-030E-B931ED54C9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D9EE1D-C43A-7355-B45A-61FF106ED822}"/>
              </a:ext>
            </a:extLst>
          </p:cNvPr>
          <p:cNvSpPr>
            <a:spLocks noGrp="1"/>
          </p:cNvSpPr>
          <p:nvPr>
            <p:ph type="title"/>
          </p:nvPr>
        </p:nvSpPr>
        <p:spPr/>
        <p:txBody>
          <a:bodyPr>
            <a:noAutofit/>
          </a:bodyPr>
          <a:lstStyle/>
          <a:p>
            <a:pPr>
              <a:lnSpc>
                <a:spcPct val="100000"/>
              </a:lnSpc>
            </a:pPr>
            <a:r>
              <a:rPr lang="en-US"/>
              <a:t>DPR Programs</a:t>
            </a:r>
          </a:p>
        </p:txBody>
      </p:sp>
      <p:graphicFrame>
        <p:nvGraphicFramePr>
          <p:cNvPr id="9" name="Diagram 8">
            <a:extLst>
              <a:ext uri="{FF2B5EF4-FFF2-40B4-BE49-F238E27FC236}">
                <a16:creationId xmlns:a16="http://schemas.microsoft.com/office/drawing/2014/main" id="{2343969A-EB85-28F8-923E-6DCBE3297063}"/>
              </a:ext>
            </a:extLst>
          </p:cNvPr>
          <p:cNvGraphicFramePr/>
          <p:nvPr/>
        </p:nvGraphicFramePr>
        <p:xfrm>
          <a:off x="2622541" y="0"/>
          <a:ext cx="10637520" cy="61044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8" name="Straight Connector 7">
            <a:extLst>
              <a:ext uri="{FF2B5EF4-FFF2-40B4-BE49-F238E27FC236}">
                <a16:creationId xmlns:a16="http://schemas.microsoft.com/office/drawing/2014/main" id="{F387FC67-CE1B-1C6D-6D4F-EB4796BA1F36}"/>
              </a:ext>
            </a:extLst>
          </p:cNvPr>
          <p:cNvCxnSpPr>
            <a:cxnSpLocks/>
          </p:cNvCxnSpPr>
          <p:nvPr/>
        </p:nvCxnSpPr>
        <p:spPr>
          <a:xfrm>
            <a:off x="549264" y="1824848"/>
            <a:ext cx="252322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 name="Graphic 3">
            <a:extLst>
              <a:ext uri="{FF2B5EF4-FFF2-40B4-BE49-F238E27FC236}">
                <a16:creationId xmlns:a16="http://schemas.microsoft.com/office/drawing/2014/main" id="{AFC1B1EB-7FE5-785E-6AF8-15B21047376F}"/>
              </a:ext>
            </a:extLst>
          </p:cNvPr>
          <p:cNvGrpSpPr/>
          <p:nvPr/>
        </p:nvGrpSpPr>
        <p:grpSpPr>
          <a:xfrm>
            <a:off x="7460044" y="2730172"/>
            <a:ext cx="981317" cy="681588"/>
            <a:chOff x="527936" y="1435445"/>
            <a:chExt cx="2200310" cy="1528257"/>
          </a:xfrm>
          <a:solidFill>
            <a:schemeClr val="tx1">
              <a:alpha val="89000"/>
            </a:schemeClr>
          </a:solidFill>
        </p:grpSpPr>
        <p:sp>
          <p:nvSpPr>
            <p:cNvPr id="4" name="Freeform: Shape 3">
              <a:extLst>
                <a:ext uri="{FF2B5EF4-FFF2-40B4-BE49-F238E27FC236}">
                  <a16:creationId xmlns:a16="http://schemas.microsoft.com/office/drawing/2014/main" id="{706FCA27-6239-CBD1-2124-B2B8EA94DB5E}"/>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solidFill>
              <a:schemeClr val="bg1"/>
            </a:solidFill>
            <a:ln w="31750" cap="flat">
              <a:noFill/>
              <a:prstDash val="solid"/>
              <a:miter/>
            </a:ln>
          </p:spPr>
          <p:txBody>
            <a:bodyPr rtlCol="0" anchor="ctr"/>
            <a:lstStyle/>
            <a:p>
              <a:endParaRPr lang="en-US"/>
            </a:p>
          </p:txBody>
        </p:sp>
        <p:grpSp>
          <p:nvGrpSpPr>
            <p:cNvPr id="5" name="Graphic 3">
              <a:extLst>
                <a:ext uri="{FF2B5EF4-FFF2-40B4-BE49-F238E27FC236}">
                  <a16:creationId xmlns:a16="http://schemas.microsoft.com/office/drawing/2014/main" id="{70183201-785E-D6A3-406D-EA83CF6652B7}"/>
                </a:ext>
              </a:extLst>
            </p:cNvPr>
            <p:cNvGrpSpPr/>
            <p:nvPr/>
          </p:nvGrpSpPr>
          <p:grpSpPr>
            <a:xfrm>
              <a:off x="713839" y="1996907"/>
              <a:ext cx="452372" cy="453059"/>
              <a:chOff x="713839" y="1996907"/>
              <a:chExt cx="452372" cy="453059"/>
            </a:xfrm>
            <a:grpFill/>
          </p:grpSpPr>
          <p:grpSp>
            <p:nvGrpSpPr>
              <p:cNvPr id="10" name="Graphic 3">
                <a:extLst>
                  <a:ext uri="{FF2B5EF4-FFF2-40B4-BE49-F238E27FC236}">
                    <a16:creationId xmlns:a16="http://schemas.microsoft.com/office/drawing/2014/main" id="{E6A53D17-ABD6-720A-4E39-733082890546}"/>
                  </a:ext>
                </a:extLst>
              </p:cNvPr>
              <p:cNvGrpSpPr/>
              <p:nvPr/>
            </p:nvGrpSpPr>
            <p:grpSpPr>
              <a:xfrm>
                <a:off x="752887" y="1996907"/>
                <a:ext cx="413324" cy="453059"/>
                <a:chOff x="752887" y="1996907"/>
                <a:chExt cx="413324" cy="453059"/>
              </a:xfrm>
              <a:grpFill/>
            </p:grpSpPr>
            <p:sp>
              <p:nvSpPr>
                <p:cNvPr id="12" name="Freeform: Shape 11">
                  <a:extLst>
                    <a:ext uri="{FF2B5EF4-FFF2-40B4-BE49-F238E27FC236}">
                      <a16:creationId xmlns:a16="http://schemas.microsoft.com/office/drawing/2014/main" id="{C65C5349-1D9B-FAD5-7C2D-955A00D833CF}"/>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solidFill>
                  <a:schemeClr val="accent2"/>
                </a:solidFill>
                <a:ln w="31750"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CD23CB2E-99EC-B894-7CA2-C26659E5CE99}"/>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solidFill>
                  <a:schemeClr val="accent2"/>
                </a:solidFill>
                <a:ln w="31750" cap="flat">
                  <a:noFill/>
                  <a:prstDash val="solid"/>
                  <a:miter/>
                </a:ln>
              </p:spPr>
              <p:txBody>
                <a:bodyPr rtlCol="0" anchor="ctr"/>
                <a:lstStyle/>
                <a:p>
                  <a:endParaRPr lang="en-US"/>
                </a:p>
              </p:txBody>
            </p:sp>
          </p:grpSp>
          <p:sp>
            <p:nvSpPr>
              <p:cNvPr id="11" name="Freeform: Shape 10">
                <a:extLst>
                  <a:ext uri="{FF2B5EF4-FFF2-40B4-BE49-F238E27FC236}">
                    <a16:creationId xmlns:a16="http://schemas.microsoft.com/office/drawing/2014/main" id="{13A50456-02B4-47B3-2464-3C12AD34497F}"/>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solidFill>
                <a:schemeClr val="accent2"/>
              </a:solidFill>
              <a:ln w="31750" cap="flat">
                <a:noFill/>
                <a:prstDash val="solid"/>
                <a:miter/>
              </a:ln>
            </p:spPr>
            <p:txBody>
              <a:bodyPr rtlCol="0" anchor="ctr"/>
              <a:lstStyle/>
              <a:p>
                <a:endParaRPr lang="en-US"/>
              </a:p>
            </p:txBody>
          </p:sp>
        </p:grpSp>
        <p:sp>
          <p:nvSpPr>
            <p:cNvPr id="6" name="Freeform: Shape 5">
              <a:extLst>
                <a:ext uri="{FF2B5EF4-FFF2-40B4-BE49-F238E27FC236}">
                  <a16:creationId xmlns:a16="http://schemas.microsoft.com/office/drawing/2014/main" id="{9F09BCC8-4FA4-870A-A00F-A6DD8EBCAC57}"/>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solidFill>
              <a:schemeClr val="bg1"/>
            </a:solidFill>
            <a:ln w="31750"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7635B865-3A66-D040-3DB1-43574ABF3076}"/>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solidFill>
              <a:schemeClr val="bg1"/>
            </a:solidFill>
            <a:ln w="31750" cap="flat">
              <a:noFill/>
              <a:prstDash val="solid"/>
              <a:miter/>
            </a:ln>
          </p:spPr>
          <p:txBody>
            <a:bodyPr rtlCol="0" anchor="ctr"/>
            <a:lstStyle/>
            <a:p>
              <a:endParaRPr lang="en-US"/>
            </a:p>
          </p:txBody>
        </p:sp>
      </p:grpSp>
      <p:sp>
        <p:nvSpPr>
          <p:cNvPr id="14" name="Slide Number Placeholder 13">
            <a:extLst>
              <a:ext uri="{FF2B5EF4-FFF2-40B4-BE49-F238E27FC236}">
                <a16:creationId xmlns:a16="http://schemas.microsoft.com/office/drawing/2014/main" id="{C3F748EC-CCC6-180C-09BA-FFEAD8D9D253}"/>
              </a:ext>
            </a:extLst>
          </p:cNvPr>
          <p:cNvSpPr>
            <a:spLocks noGrp="1"/>
          </p:cNvSpPr>
          <p:nvPr>
            <p:ph type="sldNum" sz="quarter" idx="4"/>
          </p:nvPr>
        </p:nvSpPr>
        <p:spPr>
          <a:xfrm>
            <a:off x="11108708" y="6501990"/>
            <a:ext cx="591736" cy="309502"/>
          </a:xfrm>
        </p:spPr>
        <p:txBody>
          <a:bodyPr/>
          <a:lstStyle/>
          <a:p>
            <a:r>
              <a:rPr lang="en-US"/>
              <a:t>| </a:t>
            </a:r>
            <a:fld id="{7F7C0121-6D0C-4809-96B7-8FF0F83D4188}" type="slidenum">
              <a:rPr lang="en-US" smtClean="0"/>
              <a:pPr/>
              <a:t>8</a:t>
            </a:fld>
            <a:endParaRPr lang="en-US"/>
          </a:p>
        </p:txBody>
      </p:sp>
    </p:spTree>
    <p:extLst>
      <p:ext uri="{BB962C8B-B14F-4D97-AF65-F5344CB8AC3E}">
        <p14:creationId xmlns:p14="http://schemas.microsoft.com/office/powerpoint/2010/main" val="4186012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BF6D8E4-C49C-4E30-B22E-A464FED89239}"/>
              </a:ext>
            </a:extLst>
          </p:cNvPr>
          <p:cNvSpPr/>
          <p:nvPr/>
        </p:nvSpPr>
        <p:spPr>
          <a:xfrm>
            <a:off x="6781800" y="0"/>
            <a:ext cx="5410199"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6700B4-9B19-9314-5953-28263C6F2740}"/>
              </a:ext>
            </a:extLst>
          </p:cNvPr>
          <p:cNvSpPr>
            <a:spLocks noGrp="1"/>
          </p:cNvSpPr>
          <p:nvPr>
            <p:ph type="title"/>
          </p:nvPr>
        </p:nvSpPr>
        <p:spPr>
          <a:xfrm>
            <a:off x="599707" y="1725581"/>
            <a:ext cx="5604978" cy="986560"/>
          </a:xfrm>
        </p:spPr>
        <p:txBody>
          <a:bodyPr>
            <a:normAutofit fontScale="90000"/>
          </a:bodyPr>
          <a:lstStyle/>
          <a:p>
            <a:pPr>
              <a:lnSpc>
                <a:spcPct val="95000"/>
              </a:lnSpc>
            </a:pPr>
            <a:r>
              <a:rPr lang="en-US" spc="30"/>
              <a:t>Environmental Monitoring</a:t>
            </a:r>
          </a:p>
        </p:txBody>
      </p:sp>
      <p:sp>
        <p:nvSpPr>
          <p:cNvPr id="3" name="Content Placeholder 2">
            <a:extLst>
              <a:ext uri="{FF2B5EF4-FFF2-40B4-BE49-F238E27FC236}">
                <a16:creationId xmlns:a16="http://schemas.microsoft.com/office/drawing/2014/main" id="{F55B7616-5655-D580-B426-46CE2A1A0212}"/>
              </a:ext>
            </a:extLst>
          </p:cNvPr>
          <p:cNvSpPr>
            <a:spLocks noGrp="1"/>
          </p:cNvSpPr>
          <p:nvPr>
            <p:ph idx="1"/>
          </p:nvPr>
        </p:nvSpPr>
        <p:spPr>
          <a:xfrm>
            <a:off x="599707" y="3225799"/>
            <a:ext cx="4620238" cy="2666223"/>
          </a:xfrm>
        </p:spPr>
        <p:txBody>
          <a:bodyPr>
            <a:normAutofit/>
          </a:bodyPr>
          <a:lstStyle/>
          <a:p>
            <a:pPr marL="457200" indent="-457200">
              <a:lnSpc>
                <a:spcPct val="100000"/>
              </a:lnSpc>
              <a:spcBef>
                <a:spcPts val="0"/>
              </a:spcBef>
              <a:spcAft>
                <a:spcPts val="1200"/>
              </a:spcAft>
              <a:buClr>
                <a:schemeClr val="tx1"/>
              </a:buClr>
              <a:buFont typeface="Arial" panose="020B0604020202020204" pitchFamily="34" charset="0"/>
              <a:buChar char="•"/>
            </a:pPr>
            <a:r>
              <a:rPr lang="en-US">
                <a:ea typeface="Source Sans Pro" panose="020B0503030403020204" pitchFamily="34" charset="0"/>
              </a:rPr>
              <a:t>Air monitoring</a:t>
            </a:r>
          </a:p>
          <a:p>
            <a:pPr marL="457200" indent="-457200">
              <a:lnSpc>
                <a:spcPct val="100000"/>
              </a:lnSpc>
              <a:spcBef>
                <a:spcPts val="0"/>
              </a:spcBef>
              <a:spcAft>
                <a:spcPts val="1200"/>
              </a:spcAft>
              <a:buClr>
                <a:schemeClr val="tx1"/>
              </a:buClr>
              <a:buFont typeface="Arial" panose="020B0604020202020204" pitchFamily="34" charset="0"/>
              <a:buChar char="•"/>
            </a:pPr>
            <a:r>
              <a:rPr lang="en-US">
                <a:ea typeface="Source Sans Pro" panose="020B0503030403020204" pitchFamily="34" charset="0"/>
              </a:rPr>
              <a:t>Groundwater monitoring</a:t>
            </a:r>
          </a:p>
          <a:p>
            <a:pPr marL="457200" indent="-457200">
              <a:lnSpc>
                <a:spcPct val="100000"/>
              </a:lnSpc>
              <a:spcBef>
                <a:spcPts val="0"/>
              </a:spcBef>
              <a:spcAft>
                <a:spcPts val="1200"/>
              </a:spcAft>
              <a:buClr>
                <a:schemeClr val="tx1"/>
              </a:buClr>
              <a:buFont typeface="Arial" panose="020B0604020202020204" pitchFamily="34" charset="0"/>
              <a:buChar char="•"/>
            </a:pPr>
            <a:r>
              <a:rPr lang="en-US">
                <a:ea typeface="Source Sans Pro" panose="020B0503030403020204" pitchFamily="34" charset="0"/>
              </a:rPr>
              <a:t>Surface water monitoring</a:t>
            </a:r>
          </a:p>
        </p:txBody>
      </p:sp>
      <p:pic>
        <p:nvPicPr>
          <p:cNvPr id="7" name="Picture 6" descr="A person and person holding a yellow pole in a pond&#10;&#10;Description automatically generated">
            <a:extLst>
              <a:ext uri="{FF2B5EF4-FFF2-40B4-BE49-F238E27FC236}">
                <a16:creationId xmlns:a16="http://schemas.microsoft.com/office/drawing/2014/main" id="{51C22FCD-A4C4-562D-238E-E2C4E15515A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2057" t="8373" r="13140" b="14883"/>
          <a:stretch>
            <a:fillRect/>
          </a:stretch>
        </p:blipFill>
        <p:spPr>
          <a:xfrm>
            <a:off x="6994885" y="250002"/>
            <a:ext cx="2524514" cy="3091909"/>
          </a:xfrm>
          <a:prstGeom prst="rect">
            <a:avLst/>
          </a:prstGeom>
        </p:spPr>
      </p:pic>
      <p:pic>
        <p:nvPicPr>
          <p:cNvPr id="9" name="Picture 8" descr="A person sitting on a chair&#10;&#10;Description automatically generated with medium confidence">
            <a:extLst>
              <a:ext uri="{FF2B5EF4-FFF2-40B4-BE49-F238E27FC236}">
                <a16:creationId xmlns:a16="http://schemas.microsoft.com/office/drawing/2014/main" id="{C7E56E2A-2481-D534-2703-CF6F997ABE5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0718" t="34648" r="44839" b="19513"/>
          <a:stretch>
            <a:fillRect/>
          </a:stretch>
        </p:blipFill>
        <p:spPr>
          <a:xfrm>
            <a:off x="9753600" y="250003"/>
            <a:ext cx="2195142" cy="3087546"/>
          </a:xfrm>
          <a:prstGeom prst="rect">
            <a:avLst/>
          </a:prstGeom>
        </p:spPr>
      </p:pic>
      <p:pic>
        <p:nvPicPr>
          <p:cNvPr id="5" name="Picture 4" descr="A person holding a bottle&#10;&#10;Description automatically generated">
            <a:extLst>
              <a:ext uri="{FF2B5EF4-FFF2-40B4-BE49-F238E27FC236}">
                <a16:creationId xmlns:a16="http://schemas.microsoft.com/office/drawing/2014/main" id="{5CB0B57B-DA44-CFB0-0BB0-156597B5122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8468" b="49581"/>
          <a:stretch>
            <a:fillRect/>
          </a:stretch>
        </p:blipFill>
        <p:spPr>
          <a:xfrm>
            <a:off x="6994885" y="3520452"/>
            <a:ext cx="4978400" cy="2921000"/>
          </a:xfrm>
          <a:prstGeom prst="rect">
            <a:avLst/>
          </a:prstGeom>
        </p:spPr>
      </p:pic>
      <p:cxnSp>
        <p:nvCxnSpPr>
          <p:cNvPr id="10" name="Straight Connector 9">
            <a:extLst>
              <a:ext uri="{FF2B5EF4-FFF2-40B4-BE49-F238E27FC236}">
                <a16:creationId xmlns:a16="http://schemas.microsoft.com/office/drawing/2014/main" id="{0CAC165F-2464-0683-E62C-B70F9832CC0E}"/>
              </a:ext>
            </a:extLst>
          </p:cNvPr>
          <p:cNvCxnSpPr>
            <a:cxnSpLocks/>
          </p:cNvCxnSpPr>
          <p:nvPr/>
        </p:nvCxnSpPr>
        <p:spPr>
          <a:xfrm>
            <a:off x="588445" y="2839404"/>
            <a:ext cx="4433135"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Slide Number Placeholder 12">
            <a:extLst>
              <a:ext uri="{FF2B5EF4-FFF2-40B4-BE49-F238E27FC236}">
                <a16:creationId xmlns:a16="http://schemas.microsoft.com/office/drawing/2014/main" id="{C7A3F844-D79E-0435-EA43-FE719BAB9F20}"/>
              </a:ext>
            </a:extLst>
          </p:cNvPr>
          <p:cNvSpPr>
            <a:spLocks noGrp="1"/>
          </p:cNvSpPr>
          <p:nvPr>
            <p:ph type="sldNum" sz="quarter" idx="4"/>
          </p:nvPr>
        </p:nvSpPr>
        <p:spPr>
          <a:xfrm>
            <a:off x="11108708" y="6501990"/>
            <a:ext cx="591736" cy="309502"/>
          </a:xfrm>
        </p:spPr>
        <p:txBody>
          <a:bodyPr/>
          <a:lstStyle/>
          <a:p>
            <a:r>
              <a:rPr lang="en-US" dirty="0">
                <a:solidFill>
                  <a:schemeClr val="bg2">
                    <a:lumMod val="50000"/>
                  </a:schemeClr>
                </a:solidFill>
              </a:rPr>
              <a:t>| </a:t>
            </a:r>
            <a:fld id="{7F7C0121-6D0C-4809-96B7-8FF0F83D4188}" type="slidenum">
              <a:rPr lang="en-US" smtClean="0">
                <a:solidFill>
                  <a:schemeClr val="bg2">
                    <a:lumMod val="50000"/>
                  </a:schemeClr>
                </a:solidFill>
              </a:rPr>
              <a:pPr/>
              <a:t>9</a:t>
            </a:fld>
            <a:endParaRPr lang="en-US" dirty="0">
              <a:solidFill>
                <a:schemeClr val="bg2">
                  <a:lumMod val="50000"/>
                </a:schemeClr>
              </a:solidFill>
            </a:endParaRPr>
          </a:p>
        </p:txBody>
      </p:sp>
      <p:grpSp>
        <p:nvGrpSpPr>
          <p:cNvPr id="4" name="Graphic 3">
            <a:extLst>
              <a:ext uri="{FF2B5EF4-FFF2-40B4-BE49-F238E27FC236}">
                <a16:creationId xmlns:a16="http://schemas.microsoft.com/office/drawing/2014/main" id="{A17938D5-B7AD-4AA2-ABD0-1F7DFB4F3A0D}"/>
              </a:ext>
            </a:extLst>
          </p:cNvPr>
          <p:cNvGrpSpPr/>
          <p:nvPr/>
        </p:nvGrpSpPr>
        <p:grpSpPr>
          <a:xfrm>
            <a:off x="10819129" y="6529501"/>
            <a:ext cx="359392" cy="249621"/>
            <a:chOff x="527936" y="1435445"/>
            <a:chExt cx="2200310" cy="1528257"/>
          </a:xfrm>
        </p:grpSpPr>
        <p:sp>
          <p:nvSpPr>
            <p:cNvPr id="6" name="Freeform: Shape 5">
              <a:extLst>
                <a:ext uri="{FF2B5EF4-FFF2-40B4-BE49-F238E27FC236}">
                  <a16:creationId xmlns:a16="http://schemas.microsoft.com/office/drawing/2014/main" id="{05890F28-9B7A-2678-3269-CBEF30A1D040}"/>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solidFill>
              <a:schemeClr val="bg1">
                <a:lumMod val="65000"/>
              </a:schemeClr>
            </a:solidFill>
            <a:ln w="24943" cap="flat">
              <a:noFill/>
              <a:prstDash val="solid"/>
              <a:miter/>
            </a:ln>
          </p:spPr>
          <p:txBody>
            <a:bodyPr rtlCol="0" anchor="ctr"/>
            <a:lstStyle/>
            <a:p>
              <a:endParaRPr lang="en-US"/>
            </a:p>
          </p:txBody>
        </p:sp>
        <p:grpSp>
          <p:nvGrpSpPr>
            <p:cNvPr id="8" name="Graphic 3">
              <a:extLst>
                <a:ext uri="{FF2B5EF4-FFF2-40B4-BE49-F238E27FC236}">
                  <a16:creationId xmlns:a16="http://schemas.microsoft.com/office/drawing/2014/main" id="{F49E75DF-E44F-E8B5-70D8-F5E23157713E}"/>
                </a:ext>
              </a:extLst>
            </p:cNvPr>
            <p:cNvGrpSpPr/>
            <p:nvPr/>
          </p:nvGrpSpPr>
          <p:grpSpPr>
            <a:xfrm>
              <a:off x="713839" y="1996907"/>
              <a:ext cx="452372" cy="453059"/>
              <a:chOff x="713839" y="1996907"/>
              <a:chExt cx="452372" cy="453059"/>
            </a:xfrm>
            <a:solidFill>
              <a:srgbClr val="3DB44E"/>
            </a:solidFill>
          </p:grpSpPr>
          <p:grpSp>
            <p:nvGrpSpPr>
              <p:cNvPr id="15" name="Graphic 3">
                <a:extLst>
                  <a:ext uri="{FF2B5EF4-FFF2-40B4-BE49-F238E27FC236}">
                    <a16:creationId xmlns:a16="http://schemas.microsoft.com/office/drawing/2014/main" id="{4DC7506E-51A6-D581-D3AF-6853AC9E2CBB}"/>
                  </a:ext>
                </a:extLst>
              </p:cNvPr>
              <p:cNvGrpSpPr/>
              <p:nvPr/>
            </p:nvGrpSpPr>
            <p:grpSpPr>
              <a:xfrm>
                <a:off x="752887" y="1996907"/>
                <a:ext cx="413324" cy="453059"/>
                <a:chOff x="752887" y="1996907"/>
                <a:chExt cx="413324" cy="453059"/>
              </a:xfrm>
              <a:solidFill>
                <a:srgbClr val="3DB44E"/>
              </a:solidFill>
            </p:grpSpPr>
            <p:sp>
              <p:nvSpPr>
                <p:cNvPr id="17" name="Freeform: Shape 16">
                  <a:extLst>
                    <a:ext uri="{FF2B5EF4-FFF2-40B4-BE49-F238E27FC236}">
                      <a16:creationId xmlns:a16="http://schemas.microsoft.com/office/drawing/2014/main" id="{7B6B2C02-5A8F-63A9-E9D4-9F3616D60632}"/>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solidFill>
                  <a:srgbClr val="3DB44E"/>
                </a:solidFill>
                <a:ln w="24943"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0434001-F54A-E895-C73D-8D77AD3B0A3F}"/>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solidFill>
                  <a:srgbClr val="3DB44E"/>
                </a:solidFill>
                <a:ln w="24943" cap="flat">
                  <a:noFill/>
                  <a:prstDash val="solid"/>
                  <a:miter/>
                </a:ln>
              </p:spPr>
              <p:txBody>
                <a:bodyPr rtlCol="0" anchor="ctr"/>
                <a:lstStyle/>
                <a:p>
                  <a:endParaRPr lang="en-US"/>
                </a:p>
              </p:txBody>
            </p:sp>
          </p:grpSp>
          <p:sp>
            <p:nvSpPr>
              <p:cNvPr id="16" name="Freeform: Shape 15">
                <a:extLst>
                  <a:ext uri="{FF2B5EF4-FFF2-40B4-BE49-F238E27FC236}">
                    <a16:creationId xmlns:a16="http://schemas.microsoft.com/office/drawing/2014/main" id="{92AD9B0A-B852-5D7D-641F-C3F7611BC68A}"/>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solidFill>
                <a:srgbClr val="3DB44E"/>
              </a:solidFill>
              <a:ln w="24943" cap="flat">
                <a:noFill/>
                <a:prstDash val="solid"/>
                <a:miter/>
              </a:ln>
            </p:spPr>
            <p:txBody>
              <a:bodyPr rtlCol="0" anchor="ctr"/>
              <a:lstStyle/>
              <a:p>
                <a:endParaRPr lang="en-US"/>
              </a:p>
            </p:txBody>
          </p:sp>
        </p:grpSp>
        <p:sp>
          <p:nvSpPr>
            <p:cNvPr id="11" name="Freeform: Shape 10">
              <a:extLst>
                <a:ext uri="{FF2B5EF4-FFF2-40B4-BE49-F238E27FC236}">
                  <a16:creationId xmlns:a16="http://schemas.microsoft.com/office/drawing/2014/main" id="{7778D345-1B7D-496F-8FAB-34CAEB21D633}"/>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solidFill>
              <a:schemeClr val="bg1">
                <a:lumMod val="65000"/>
              </a:schemeClr>
            </a:solidFill>
            <a:ln w="24943"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B98F0929-2DC1-06E7-3BC1-E42F1F0395A3}"/>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solidFill>
              <a:schemeClr val="bg1">
                <a:lumMod val="65000"/>
              </a:schemeClr>
            </a:solidFill>
            <a:ln w="24943" cap="flat">
              <a:noFill/>
              <a:prstDash val="solid"/>
              <a:miter/>
            </a:ln>
          </p:spPr>
          <p:txBody>
            <a:bodyPr rtlCol="0" anchor="ctr"/>
            <a:lstStyle/>
            <a:p>
              <a:endParaRPr lang="en-US"/>
            </a:p>
          </p:txBody>
        </p:sp>
      </p:grpSp>
    </p:spTree>
    <p:extLst>
      <p:ext uri="{BB962C8B-B14F-4D97-AF65-F5344CB8AC3E}">
        <p14:creationId xmlns:p14="http://schemas.microsoft.com/office/powerpoint/2010/main" val="3603312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4018D-C360-23B4-72C7-378641D261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C7F4B8-A96C-9C7C-B5B9-BBFCB3172B2A}"/>
              </a:ext>
            </a:extLst>
          </p:cNvPr>
          <p:cNvSpPr>
            <a:spLocks noGrp="1"/>
          </p:cNvSpPr>
          <p:nvPr>
            <p:ph type="title"/>
          </p:nvPr>
        </p:nvSpPr>
        <p:spPr>
          <a:xfrm>
            <a:off x="599707" y="1678409"/>
            <a:ext cx="5604978" cy="986560"/>
          </a:xfrm>
        </p:spPr>
        <p:txBody>
          <a:bodyPr>
            <a:noAutofit/>
          </a:bodyPr>
          <a:lstStyle/>
          <a:p>
            <a:pPr>
              <a:lnSpc>
                <a:spcPct val="100000"/>
              </a:lnSpc>
            </a:pPr>
            <a:r>
              <a:rPr lang="en-US" sz="3600" dirty="0"/>
              <a:t>Advancing Worker Health and Safety </a:t>
            </a:r>
          </a:p>
        </p:txBody>
      </p:sp>
      <p:sp>
        <p:nvSpPr>
          <p:cNvPr id="3" name="Content Placeholder 2">
            <a:extLst>
              <a:ext uri="{FF2B5EF4-FFF2-40B4-BE49-F238E27FC236}">
                <a16:creationId xmlns:a16="http://schemas.microsoft.com/office/drawing/2014/main" id="{2189985E-61C5-F720-EDE5-0C1F265B8E84}"/>
              </a:ext>
            </a:extLst>
          </p:cNvPr>
          <p:cNvSpPr>
            <a:spLocks noGrp="1"/>
          </p:cNvSpPr>
          <p:nvPr>
            <p:ph idx="1"/>
          </p:nvPr>
        </p:nvSpPr>
        <p:spPr>
          <a:xfrm>
            <a:off x="599706" y="3114496"/>
            <a:ext cx="4524745" cy="3146601"/>
          </a:xfrm>
        </p:spPr>
        <p:txBody>
          <a:bodyPr vert="horz" lIns="0" tIns="45720" rIns="0" bIns="45720" rtlCol="0" anchor="t">
            <a:noAutofit/>
          </a:bodyPr>
          <a:lstStyle/>
          <a:p>
            <a:pPr marL="342900" indent="-342900">
              <a:buClrTx/>
              <a:buFont typeface="Arial" panose="020B0604020202020204" pitchFamily="34" charset="0"/>
              <a:buChar char="•"/>
            </a:pPr>
            <a:r>
              <a:rPr lang="en-US" sz="2000" dirty="0"/>
              <a:t>DPR develops regulations to protect the health and safety of those working with or near pesticides </a:t>
            </a:r>
          </a:p>
          <a:p>
            <a:pPr marL="342900" indent="-342900">
              <a:lnSpc>
                <a:spcPct val="113999"/>
              </a:lnSpc>
              <a:buClrTx/>
              <a:buFont typeface="Arial" panose="020B0604020202020204" pitchFamily="34" charset="0"/>
              <a:buChar char="•"/>
            </a:pPr>
            <a:r>
              <a:rPr lang="en-US" sz="2000" dirty="0">
                <a:ea typeface="Calibri"/>
                <a:cs typeface="Calibri"/>
              </a:rPr>
              <a:t>DPR tracks reported illnesses and conducts exposure studies to better inform regulatory actions and mitigation measures </a:t>
            </a:r>
            <a:endParaRPr lang="en-US" sz="2000" dirty="0"/>
          </a:p>
        </p:txBody>
      </p:sp>
      <p:pic>
        <p:nvPicPr>
          <p:cNvPr id="13" name="Picture Placeholder 12" descr="A picture containing person, indoor, ceiling, preparing&#10;&#10;AI-generated content may be incorrect.">
            <a:extLst>
              <a:ext uri="{FF2B5EF4-FFF2-40B4-BE49-F238E27FC236}">
                <a16:creationId xmlns:a16="http://schemas.microsoft.com/office/drawing/2014/main" id="{EF8C6141-65FF-B307-B984-B844ED9859FE}"/>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l="185" r="185"/>
          <a:stretch>
            <a:fillRect/>
          </a:stretch>
        </p:blipFill>
        <p:spPr>
          <a:xfrm>
            <a:off x="7067550" y="0"/>
            <a:ext cx="5124450" cy="6858000"/>
          </a:xfrm>
          <a:prstGeom prst="rect">
            <a:avLst/>
          </a:prstGeom>
        </p:spPr>
      </p:pic>
      <p:sp>
        <p:nvSpPr>
          <p:cNvPr id="14" name="Slide Number Placeholder 13">
            <a:extLst>
              <a:ext uri="{FF2B5EF4-FFF2-40B4-BE49-F238E27FC236}">
                <a16:creationId xmlns:a16="http://schemas.microsoft.com/office/drawing/2014/main" id="{9AAB2BC6-C94C-AC2C-BD79-335A59980E14}"/>
              </a:ext>
            </a:extLst>
          </p:cNvPr>
          <p:cNvSpPr>
            <a:spLocks noGrp="1"/>
          </p:cNvSpPr>
          <p:nvPr>
            <p:ph type="sldNum" sz="quarter" idx="4"/>
          </p:nvPr>
        </p:nvSpPr>
        <p:spPr>
          <a:xfrm>
            <a:off x="11108708" y="6501990"/>
            <a:ext cx="591736" cy="309502"/>
          </a:xfrm>
        </p:spPr>
        <p:txBody>
          <a:bodyPr/>
          <a:lstStyle/>
          <a:p>
            <a:r>
              <a:rPr lang="en-US"/>
              <a:t>| </a:t>
            </a:r>
            <a:fld id="{7F7C0121-6D0C-4809-96B7-8FF0F83D4188}" type="slidenum">
              <a:rPr lang="en-US" smtClean="0">
                <a:solidFill>
                  <a:schemeClr val="bg1">
                    <a:lumMod val="95000"/>
                  </a:schemeClr>
                </a:solidFill>
              </a:rPr>
              <a:pPr/>
              <a:t>10</a:t>
            </a:fld>
            <a:endParaRPr lang="en-US">
              <a:solidFill>
                <a:schemeClr val="bg1">
                  <a:lumMod val="95000"/>
                </a:schemeClr>
              </a:solidFill>
            </a:endParaRPr>
          </a:p>
        </p:txBody>
      </p:sp>
      <p:grpSp>
        <p:nvGrpSpPr>
          <p:cNvPr id="4" name="Graphic 3">
            <a:extLst>
              <a:ext uri="{FF2B5EF4-FFF2-40B4-BE49-F238E27FC236}">
                <a16:creationId xmlns:a16="http://schemas.microsoft.com/office/drawing/2014/main" id="{1E940A82-D2A5-FFDC-DF24-D271773254E3}"/>
              </a:ext>
            </a:extLst>
          </p:cNvPr>
          <p:cNvGrpSpPr/>
          <p:nvPr/>
        </p:nvGrpSpPr>
        <p:grpSpPr>
          <a:xfrm>
            <a:off x="10862671" y="6514987"/>
            <a:ext cx="359392" cy="249621"/>
            <a:chOff x="527936" y="1435445"/>
            <a:chExt cx="2200310" cy="1528257"/>
          </a:xfrm>
          <a:solidFill>
            <a:srgbClr val="E7EAF0"/>
          </a:solidFill>
        </p:grpSpPr>
        <p:sp>
          <p:nvSpPr>
            <p:cNvPr id="5" name="Freeform: Shape 4">
              <a:extLst>
                <a:ext uri="{FF2B5EF4-FFF2-40B4-BE49-F238E27FC236}">
                  <a16:creationId xmlns:a16="http://schemas.microsoft.com/office/drawing/2014/main" id="{A96A1682-7AA2-151A-8CFD-86576125282A}"/>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24943" cap="flat">
              <a:noFill/>
              <a:prstDash val="solid"/>
              <a:miter/>
            </a:ln>
          </p:spPr>
          <p:txBody>
            <a:bodyPr rtlCol="0" anchor="ctr"/>
            <a:lstStyle/>
            <a:p>
              <a:endParaRPr lang="en-US"/>
            </a:p>
          </p:txBody>
        </p:sp>
        <p:grpSp>
          <p:nvGrpSpPr>
            <p:cNvPr id="6" name="Graphic 3">
              <a:extLst>
                <a:ext uri="{FF2B5EF4-FFF2-40B4-BE49-F238E27FC236}">
                  <a16:creationId xmlns:a16="http://schemas.microsoft.com/office/drawing/2014/main" id="{6C185CF8-7406-DC2E-BD23-A18BA0F6B250}"/>
                </a:ext>
              </a:extLst>
            </p:cNvPr>
            <p:cNvGrpSpPr/>
            <p:nvPr/>
          </p:nvGrpSpPr>
          <p:grpSpPr>
            <a:xfrm>
              <a:off x="713839" y="1996907"/>
              <a:ext cx="452372" cy="453059"/>
              <a:chOff x="713839" y="1996907"/>
              <a:chExt cx="452372" cy="453059"/>
            </a:xfrm>
            <a:grpFill/>
          </p:grpSpPr>
          <p:grpSp>
            <p:nvGrpSpPr>
              <p:cNvPr id="9" name="Graphic 3">
                <a:extLst>
                  <a:ext uri="{FF2B5EF4-FFF2-40B4-BE49-F238E27FC236}">
                    <a16:creationId xmlns:a16="http://schemas.microsoft.com/office/drawing/2014/main" id="{1EF9CA27-AE3D-0143-1856-53350C6DBEBF}"/>
                  </a:ext>
                </a:extLst>
              </p:cNvPr>
              <p:cNvGrpSpPr/>
              <p:nvPr/>
            </p:nvGrpSpPr>
            <p:grpSpPr>
              <a:xfrm>
                <a:off x="752887" y="1996907"/>
                <a:ext cx="413324" cy="453059"/>
                <a:chOff x="752887" y="1996907"/>
                <a:chExt cx="413324" cy="453059"/>
              </a:xfrm>
              <a:grpFill/>
            </p:grpSpPr>
            <p:sp>
              <p:nvSpPr>
                <p:cNvPr id="12" name="Freeform: Shape 11">
                  <a:extLst>
                    <a:ext uri="{FF2B5EF4-FFF2-40B4-BE49-F238E27FC236}">
                      <a16:creationId xmlns:a16="http://schemas.microsoft.com/office/drawing/2014/main" id="{0F5350D9-6B7C-0289-0521-62170FF8D155}"/>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grpFill/>
                <a:ln w="24943"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C2D8843E-11CD-6290-DEC1-6A144F65A9E0}"/>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grpFill/>
                <a:ln w="24943" cap="flat">
                  <a:noFill/>
                  <a:prstDash val="solid"/>
                  <a:miter/>
                </a:ln>
              </p:spPr>
              <p:txBody>
                <a:bodyPr rtlCol="0" anchor="ctr"/>
                <a:lstStyle/>
                <a:p>
                  <a:endParaRPr lang="en-US"/>
                </a:p>
              </p:txBody>
            </p:sp>
          </p:grpSp>
          <p:sp>
            <p:nvSpPr>
              <p:cNvPr id="10" name="Freeform: Shape 9">
                <a:extLst>
                  <a:ext uri="{FF2B5EF4-FFF2-40B4-BE49-F238E27FC236}">
                    <a16:creationId xmlns:a16="http://schemas.microsoft.com/office/drawing/2014/main" id="{829229B9-F184-D11B-1206-D9F47A3C8A3E}"/>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grpFill/>
              <a:ln w="24943" cap="flat">
                <a:noFill/>
                <a:prstDash val="solid"/>
                <a:miter/>
              </a:ln>
            </p:spPr>
            <p:txBody>
              <a:bodyPr rtlCol="0" anchor="ctr"/>
              <a:lstStyle/>
              <a:p>
                <a:endParaRPr lang="en-US"/>
              </a:p>
            </p:txBody>
          </p:sp>
        </p:grpSp>
        <p:sp>
          <p:nvSpPr>
            <p:cNvPr id="7" name="Freeform: Shape 6">
              <a:extLst>
                <a:ext uri="{FF2B5EF4-FFF2-40B4-BE49-F238E27FC236}">
                  <a16:creationId xmlns:a16="http://schemas.microsoft.com/office/drawing/2014/main" id="{73E755DC-BD55-A0B9-6FB8-588D2DC04AD0}"/>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24943"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3FE68B9A-3866-4621-8BB5-53921EC2A48D}"/>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24943" cap="flat">
              <a:noFill/>
              <a:prstDash val="solid"/>
              <a:miter/>
            </a:ln>
          </p:spPr>
          <p:txBody>
            <a:bodyPr rtlCol="0" anchor="ctr"/>
            <a:lstStyle/>
            <a:p>
              <a:endParaRPr lang="en-US"/>
            </a:p>
          </p:txBody>
        </p:sp>
      </p:grpSp>
      <p:cxnSp>
        <p:nvCxnSpPr>
          <p:cNvPr id="11" name="Straight Connector 10">
            <a:extLst>
              <a:ext uri="{FF2B5EF4-FFF2-40B4-BE49-F238E27FC236}">
                <a16:creationId xmlns:a16="http://schemas.microsoft.com/office/drawing/2014/main" id="{989FA892-B9DB-D863-344B-27243F6AF64D}"/>
              </a:ext>
            </a:extLst>
          </p:cNvPr>
          <p:cNvCxnSpPr>
            <a:cxnSpLocks/>
          </p:cNvCxnSpPr>
          <p:nvPr/>
        </p:nvCxnSpPr>
        <p:spPr>
          <a:xfrm>
            <a:off x="588445" y="2763204"/>
            <a:ext cx="4433135"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7653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4252C22-876E-4D55-3E6C-34C182E0546F}"/>
              </a:ext>
            </a:extLst>
          </p:cNvPr>
          <p:cNvSpPr>
            <a:spLocks noGrp="1"/>
          </p:cNvSpPr>
          <p:nvPr>
            <p:ph type="sldNum" sz="quarter" idx="4"/>
          </p:nvPr>
        </p:nvSpPr>
        <p:spPr/>
        <p:txBody>
          <a:bodyPr/>
          <a:lstStyle/>
          <a:p>
            <a:r>
              <a:rPr lang="en-US"/>
              <a:t>| </a:t>
            </a:r>
            <a:fld id="{7F7C0121-6D0C-4809-96B7-8FF0F83D4188}" type="slidenum">
              <a:rPr lang="en-US" smtClean="0"/>
              <a:pPr/>
              <a:t>11</a:t>
            </a:fld>
            <a:endParaRPr lang="en-US"/>
          </a:p>
        </p:txBody>
      </p:sp>
      <p:sp>
        <p:nvSpPr>
          <p:cNvPr id="6" name="Title 5">
            <a:extLst>
              <a:ext uri="{FF2B5EF4-FFF2-40B4-BE49-F238E27FC236}">
                <a16:creationId xmlns:a16="http://schemas.microsoft.com/office/drawing/2014/main" id="{5277CB8B-1160-23A2-C24F-D84C44727C64}"/>
              </a:ext>
            </a:extLst>
          </p:cNvPr>
          <p:cNvSpPr>
            <a:spLocks noGrp="1"/>
          </p:cNvSpPr>
          <p:nvPr>
            <p:ph type="title"/>
          </p:nvPr>
        </p:nvSpPr>
        <p:spPr/>
        <p:txBody>
          <a:bodyPr/>
          <a:lstStyle/>
          <a:p>
            <a:r>
              <a:rPr lang="en-US" dirty="0"/>
              <a:t>DPR Actions to Mitigate Pesticide Risks </a:t>
            </a:r>
          </a:p>
        </p:txBody>
      </p:sp>
      <p:sp>
        <p:nvSpPr>
          <p:cNvPr id="7" name="Content Placeholder 6">
            <a:extLst>
              <a:ext uri="{FF2B5EF4-FFF2-40B4-BE49-F238E27FC236}">
                <a16:creationId xmlns:a16="http://schemas.microsoft.com/office/drawing/2014/main" id="{A5F81D0A-EDBE-C87D-01EC-EBB3DBCE8C84}"/>
              </a:ext>
            </a:extLst>
          </p:cNvPr>
          <p:cNvSpPr>
            <a:spLocks noGrp="1"/>
          </p:cNvSpPr>
          <p:nvPr>
            <p:ph idx="1"/>
          </p:nvPr>
        </p:nvSpPr>
        <p:spPr>
          <a:xfrm>
            <a:off x="373403" y="2044700"/>
            <a:ext cx="6656047" cy="4153480"/>
          </a:xfrm>
        </p:spPr>
        <p:txBody>
          <a:bodyPr/>
          <a:lstStyle/>
          <a:p>
            <a:pPr>
              <a:lnSpc>
                <a:spcPct val="110000"/>
              </a:lnSpc>
              <a:spcAft>
                <a:spcPts val="1000"/>
              </a:spcAft>
            </a:pPr>
            <a:r>
              <a:rPr lang="en-US" sz="1900" dirty="0">
                <a:ea typeface="Calibri"/>
                <a:cs typeface="Calibri"/>
              </a:rPr>
              <a:t>   When DPR identifies risks associated with pesticide, DPR can:</a:t>
            </a:r>
          </a:p>
          <a:p>
            <a:pPr marL="543560" lvl="1">
              <a:lnSpc>
                <a:spcPct val="110000"/>
              </a:lnSpc>
              <a:spcAft>
                <a:spcPts val="1000"/>
              </a:spcAft>
            </a:pPr>
            <a:r>
              <a:rPr lang="en-US" sz="1900" dirty="0">
                <a:ea typeface="Calibri"/>
                <a:cs typeface="Calibri"/>
              </a:rPr>
              <a:t>Conduct a rulemaking process to restrict use or add requirements for the use of a pesticide, designate a pesticide as a restricted material to require additional restrictions and oversight for use </a:t>
            </a:r>
          </a:p>
          <a:p>
            <a:pPr marL="543560" lvl="1">
              <a:lnSpc>
                <a:spcPct val="110000"/>
              </a:lnSpc>
              <a:spcAft>
                <a:spcPts val="1000"/>
              </a:spcAft>
            </a:pPr>
            <a:r>
              <a:rPr lang="en-US" sz="1900" dirty="0">
                <a:ea typeface="Calibri"/>
                <a:cs typeface="Calibri"/>
              </a:rPr>
              <a:t>Work on changes to a pesticide's label (the label is the law)</a:t>
            </a:r>
          </a:p>
          <a:p>
            <a:pPr marL="543560" lvl="1">
              <a:lnSpc>
                <a:spcPct val="110000"/>
              </a:lnSpc>
              <a:spcAft>
                <a:spcPts val="1000"/>
              </a:spcAft>
            </a:pPr>
            <a:r>
              <a:rPr lang="en-US" sz="1900" dirty="0">
                <a:ea typeface="Calibri"/>
                <a:cs typeface="Calibri"/>
              </a:rPr>
              <a:t>Best management practices </a:t>
            </a:r>
          </a:p>
          <a:p>
            <a:pPr marL="543560" lvl="1">
              <a:lnSpc>
                <a:spcPct val="110000"/>
              </a:lnSpc>
              <a:spcAft>
                <a:spcPts val="1000"/>
              </a:spcAft>
            </a:pPr>
            <a:r>
              <a:rPr lang="en-US" sz="1900" dirty="0">
                <a:ea typeface="Calibri"/>
                <a:cs typeface="Calibri"/>
              </a:rPr>
              <a:t>Cancellation of the pesticide </a:t>
            </a:r>
            <a:endParaRPr lang="en-US" sz="1900" b="1" dirty="0">
              <a:ea typeface="Calibri"/>
              <a:cs typeface="Calibri"/>
            </a:endParaRPr>
          </a:p>
          <a:p>
            <a:pPr marL="200660" lvl="1" indent="0">
              <a:lnSpc>
                <a:spcPct val="110000"/>
              </a:lnSpc>
              <a:spcAft>
                <a:spcPts val="1000"/>
              </a:spcAft>
              <a:buNone/>
            </a:pPr>
            <a:r>
              <a:rPr lang="en-US" sz="1900" b="1" dirty="0">
                <a:ea typeface="Calibri"/>
                <a:cs typeface="Calibri"/>
              </a:rPr>
              <a:t>Current DPR mitigation priorities</a:t>
            </a:r>
            <a:r>
              <a:rPr lang="en-US" sz="1900" dirty="0">
                <a:ea typeface="Calibri"/>
                <a:cs typeface="Calibri"/>
              </a:rPr>
              <a:t>: </a:t>
            </a:r>
            <a:r>
              <a:rPr lang="en-US" sz="1900" dirty="0">
                <a:ea typeface="+mn-lt"/>
                <a:cs typeface="+mn-lt"/>
                <a:hlinkClick r:id="rId3"/>
              </a:rPr>
              <a:t>Continuous Evaluation and Mitigation Update - Department of Pesticide Regulation</a:t>
            </a:r>
            <a:endParaRPr lang="en-US" sz="1900" dirty="0">
              <a:ea typeface="Calibri"/>
              <a:cs typeface="Calibri"/>
            </a:endParaRPr>
          </a:p>
        </p:txBody>
      </p:sp>
    </p:spTree>
    <p:extLst>
      <p:ext uri="{BB962C8B-B14F-4D97-AF65-F5344CB8AC3E}">
        <p14:creationId xmlns:p14="http://schemas.microsoft.com/office/powerpoint/2010/main" val="1646467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12" descr="A picture containing plant, vegetable&#10;&#10;AI-generated content may be incorrect.">
            <a:extLst>
              <a:ext uri="{FF2B5EF4-FFF2-40B4-BE49-F238E27FC236}">
                <a16:creationId xmlns:a16="http://schemas.microsoft.com/office/drawing/2014/main" id="{905B4A20-B3C9-EE9F-A2DD-895E964E4FC0}"/>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l="42709" t="10962" r="20399" b="2640"/>
          <a:stretch>
            <a:fillRect/>
          </a:stretch>
        </p:blipFill>
        <p:spPr>
          <a:xfrm>
            <a:off x="7781948" y="0"/>
            <a:ext cx="4410051" cy="6858000"/>
          </a:xfrm>
        </p:spPr>
      </p:pic>
      <p:sp>
        <p:nvSpPr>
          <p:cNvPr id="6" name="Content Placeholder 5">
            <a:extLst>
              <a:ext uri="{FF2B5EF4-FFF2-40B4-BE49-F238E27FC236}">
                <a16:creationId xmlns:a16="http://schemas.microsoft.com/office/drawing/2014/main" id="{0916FDDF-B397-E610-C777-C7D3CEAAAF32}"/>
              </a:ext>
            </a:extLst>
          </p:cNvPr>
          <p:cNvSpPr>
            <a:spLocks noGrp="1"/>
          </p:cNvSpPr>
          <p:nvPr>
            <p:ph idx="1"/>
          </p:nvPr>
        </p:nvSpPr>
        <p:spPr>
          <a:xfrm>
            <a:off x="502059" y="2641600"/>
            <a:ext cx="5998873" cy="3227493"/>
          </a:xfrm>
        </p:spPr>
        <p:txBody>
          <a:bodyPr/>
          <a:lstStyle/>
          <a:p>
            <a:pPr marL="457200" indent="-457200">
              <a:buFont typeface="Arial" panose="020B0604020202020204" pitchFamily="34" charset="0"/>
              <a:buChar char="•"/>
            </a:pPr>
            <a:r>
              <a:rPr lang="en-US" sz="1850" dirty="0"/>
              <a:t>Advise DPR actions related to identifying </a:t>
            </a:r>
            <a:br>
              <a:rPr lang="en-US" sz="1850" dirty="0"/>
            </a:br>
            <a:r>
              <a:rPr lang="en-US" sz="1850" dirty="0"/>
              <a:t>and mitigating risks to human health and the environment resulting from pesticide use</a:t>
            </a:r>
          </a:p>
          <a:p>
            <a:pPr marL="457200" indent="-457200">
              <a:buFont typeface="Arial" panose="020B0604020202020204" pitchFamily="34" charset="0"/>
              <a:buChar char="•"/>
            </a:pPr>
            <a:r>
              <a:rPr lang="en-US" sz="1850" dirty="0"/>
              <a:t>Provide public, transparency and scientifically </a:t>
            </a:r>
            <a:br>
              <a:rPr lang="en-US" sz="1850" dirty="0"/>
            </a:br>
            <a:r>
              <a:rPr lang="en-US" sz="1850" dirty="0"/>
              <a:t>informed conversation about the priorities </a:t>
            </a:r>
            <a:br>
              <a:rPr lang="en-US" sz="1850" dirty="0"/>
            </a:br>
            <a:r>
              <a:rPr lang="en-US" sz="1850" dirty="0"/>
              <a:t>at DPR for continuous evaluation program </a:t>
            </a:r>
            <a:br>
              <a:rPr lang="en-US" sz="1850" dirty="0"/>
            </a:br>
            <a:r>
              <a:rPr lang="en-US" sz="1850" dirty="0"/>
              <a:t>and mitigation actions</a:t>
            </a:r>
          </a:p>
          <a:p>
            <a:pPr marL="457200" indent="-457200">
              <a:buFont typeface="Arial" panose="020B0604020202020204" pitchFamily="34" charset="0"/>
              <a:buChar char="•"/>
            </a:pPr>
            <a:r>
              <a:rPr lang="en-US" sz="1850" dirty="0"/>
              <a:t>Anticipated first meeting in 2026</a:t>
            </a:r>
          </a:p>
        </p:txBody>
      </p:sp>
      <p:sp>
        <p:nvSpPr>
          <p:cNvPr id="5" name="Title 4">
            <a:extLst>
              <a:ext uri="{FF2B5EF4-FFF2-40B4-BE49-F238E27FC236}">
                <a16:creationId xmlns:a16="http://schemas.microsoft.com/office/drawing/2014/main" id="{EF79E4C3-2D57-77E1-B3D9-525E230B90A0}"/>
              </a:ext>
            </a:extLst>
          </p:cNvPr>
          <p:cNvSpPr>
            <a:spLocks noGrp="1"/>
          </p:cNvSpPr>
          <p:nvPr>
            <p:ph type="title"/>
          </p:nvPr>
        </p:nvSpPr>
        <p:spPr>
          <a:xfrm>
            <a:off x="502060" y="621719"/>
            <a:ext cx="5593940" cy="1575379"/>
          </a:xfrm>
        </p:spPr>
        <p:txBody>
          <a:bodyPr/>
          <a:lstStyle/>
          <a:p>
            <a:pPr>
              <a:lnSpc>
                <a:spcPct val="100000"/>
              </a:lnSpc>
            </a:pPr>
            <a:r>
              <a:rPr lang="en-US" sz="3200" dirty="0"/>
              <a:t>Scientific Prioritization and Review Committee </a:t>
            </a:r>
            <a:br>
              <a:rPr lang="en-US" sz="3200" dirty="0"/>
            </a:br>
            <a:r>
              <a:rPr lang="en-US" sz="3200" dirty="0"/>
              <a:t>(SPARC)</a:t>
            </a:r>
          </a:p>
        </p:txBody>
      </p:sp>
      <p:sp>
        <p:nvSpPr>
          <p:cNvPr id="2" name="Slide Number Placeholder 1">
            <a:extLst>
              <a:ext uri="{FF2B5EF4-FFF2-40B4-BE49-F238E27FC236}">
                <a16:creationId xmlns:a16="http://schemas.microsoft.com/office/drawing/2014/main" id="{6E1515CA-3B78-99A4-AA39-1764B39EE763}"/>
              </a:ext>
            </a:extLst>
          </p:cNvPr>
          <p:cNvSpPr>
            <a:spLocks noGrp="1"/>
          </p:cNvSpPr>
          <p:nvPr>
            <p:ph type="sldNum" sz="quarter" idx="4"/>
          </p:nvPr>
        </p:nvSpPr>
        <p:spPr/>
        <p:txBody>
          <a:bodyPr/>
          <a:lstStyle/>
          <a:p>
            <a:r>
              <a:rPr lang="en-US"/>
              <a:t>| </a:t>
            </a:r>
            <a:fld id="{7F7C0121-6D0C-4809-96B7-8FF0F83D4188}" type="slidenum">
              <a:rPr lang="en-US" smtClean="0"/>
              <a:pPr/>
              <a:t>12</a:t>
            </a:fld>
            <a:endParaRPr lang="en-US"/>
          </a:p>
        </p:txBody>
      </p:sp>
      <p:sp>
        <p:nvSpPr>
          <p:cNvPr id="11" name="Slide Number Placeholder 5">
            <a:extLst>
              <a:ext uri="{FF2B5EF4-FFF2-40B4-BE49-F238E27FC236}">
                <a16:creationId xmlns:a16="http://schemas.microsoft.com/office/drawing/2014/main" id="{57F5F1ED-6A65-7F0C-37BB-16BF609FBDD1}"/>
              </a:ext>
            </a:extLst>
          </p:cNvPr>
          <p:cNvSpPr txBox="1">
            <a:spLocks/>
          </p:cNvSpPr>
          <p:nvPr/>
        </p:nvSpPr>
        <p:spPr>
          <a:xfrm>
            <a:off x="11108708" y="6501990"/>
            <a:ext cx="591736" cy="309502"/>
          </a:xfrm>
          <a:prstGeom prst="rect">
            <a:avLst/>
          </a:prstGeom>
        </p:spPr>
        <p:txBody>
          <a:bodyPr lIns="0" rIns="0"/>
          <a:lstStyle>
            <a:defPPr>
              <a:defRPr lang="en-US"/>
            </a:defPPr>
            <a:lvl1pPr marL="0" algn="r"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a:ea typeface="+mn-ea"/>
                <a:cs typeface="+mn-cs"/>
              </a:rPr>
              <a:t>| </a:t>
            </a:r>
            <a:fld id="{7F7C0121-6D0C-4809-96B7-8FF0F83D4188}" type="slidenum">
              <a:rPr kumimoji="0" lang="en-US"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FFFFFF"/>
              </a:solidFill>
              <a:effectLst/>
              <a:uLnTx/>
              <a:uFillTx/>
              <a:latin typeface="Calibri"/>
              <a:ea typeface="+mn-ea"/>
              <a:cs typeface="+mn-cs"/>
            </a:endParaRPr>
          </a:p>
        </p:txBody>
      </p:sp>
      <p:sp>
        <p:nvSpPr>
          <p:cNvPr id="12" name="Slide Number Placeholder 16">
            <a:extLst>
              <a:ext uri="{FF2B5EF4-FFF2-40B4-BE49-F238E27FC236}">
                <a16:creationId xmlns:a16="http://schemas.microsoft.com/office/drawing/2014/main" id="{CA6F40CE-AA71-0132-CA75-DACE6443AF3B}"/>
              </a:ext>
            </a:extLst>
          </p:cNvPr>
          <p:cNvSpPr txBox="1">
            <a:spLocks/>
          </p:cNvSpPr>
          <p:nvPr/>
        </p:nvSpPr>
        <p:spPr>
          <a:xfrm>
            <a:off x="11108708" y="6501990"/>
            <a:ext cx="591736" cy="309502"/>
          </a:xfrm>
          <a:prstGeom prst="rect">
            <a:avLst/>
          </a:prstGeom>
        </p:spPr>
        <p:txBody>
          <a:bodyPr lIns="0" rIns="0"/>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7F7C0121-6D0C-4809-96B7-8FF0F83D4188}" type="slidenum">
              <a:rPr lang="en-US" smtClean="0">
                <a:solidFill>
                  <a:schemeClr val="bg1">
                    <a:lumMod val="95000"/>
                  </a:schemeClr>
                </a:solidFill>
              </a:rPr>
              <a:pPr/>
              <a:t>12</a:t>
            </a:fld>
            <a:endParaRPr lang="en-US">
              <a:solidFill>
                <a:schemeClr val="bg1">
                  <a:lumMod val="95000"/>
                </a:schemeClr>
              </a:solidFill>
            </a:endParaRPr>
          </a:p>
        </p:txBody>
      </p:sp>
      <p:grpSp>
        <p:nvGrpSpPr>
          <p:cNvPr id="13" name="Graphic 3">
            <a:extLst>
              <a:ext uri="{FF2B5EF4-FFF2-40B4-BE49-F238E27FC236}">
                <a16:creationId xmlns:a16="http://schemas.microsoft.com/office/drawing/2014/main" id="{ADFD3024-A2A5-D7CE-FEDD-897D41B15483}"/>
              </a:ext>
            </a:extLst>
          </p:cNvPr>
          <p:cNvGrpSpPr/>
          <p:nvPr/>
        </p:nvGrpSpPr>
        <p:grpSpPr>
          <a:xfrm>
            <a:off x="10862671" y="6514987"/>
            <a:ext cx="359392" cy="249621"/>
            <a:chOff x="527936" y="1435445"/>
            <a:chExt cx="2200310" cy="1528257"/>
          </a:xfrm>
          <a:solidFill>
            <a:srgbClr val="E7EAF0"/>
          </a:solidFill>
        </p:grpSpPr>
        <p:sp>
          <p:nvSpPr>
            <p:cNvPr id="14" name="Freeform: Shape 13">
              <a:extLst>
                <a:ext uri="{FF2B5EF4-FFF2-40B4-BE49-F238E27FC236}">
                  <a16:creationId xmlns:a16="http://schemas.microsoft.com/office/drawing/2014/main" id="{C5D0B028-BC83-0D54-8C3F-E232C89A753C}"/>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24943" cap="flat">
              <a:noFill/>
              <a:prstDash val="solid"/>
              <a:miter/>
            </a:ln>
          </p:spPr>
          <p:txBody>
            <a:bodyPr rtlCol="0" anchor="ctr"/>
            <a:lstStyle/>
            <a:p>
              <a:endParaRPr lang="en-US"/>
            </a:p>
          </p:txBody>
        </p:sp>
        <p:grpSp>
          <p:nvGrpSpPr>
            <p:cNvPr id="15" name="Graphic 3">
              <a:extLst>
                <a:ext uri="{FF2B5EF4-FFF2-40B4-BE49-F238E27FC236}">
                  <a16:creationId xmlns:a16="http://schemas.microsoft.com/office/drawing/2014/main" id="{B483C9D1-021D-4AC6-F6F2-86F36922E0C0}"/>
                </a:ext>
              </a:extLst>
            </p:cNvPr>
            <p:cNvGrpSpPr/>
            <p:nvPr/>
          </p:nvGrpSpPr>
          <p:grpSpPr>
            <a:xfrm>
              <a:off x="713839" y="1996907"/>
              <a:ext cx="452372" cy="453059"/>
              <a:chOff x="713839" y="1996907"/>
              <a:chExt cx="452372" cy="453059"/>
            </a:xfrm>
            <a:grpFill/>
          </p:grpSpPr>
          <p:grpSp>
            <p:nvGrpSpPr>
              <p:cNvPr id="18" name="Graphic 3">
                <a:extLst>
                  <a:ext uri="{FF2B5EF4-FFF2-40B4-BE49-F238E27FC236}">
                    <a16:creationId xmlns:a16="http://schemas.microsoft.com/office/drawing/2014/main" id="{00404977-9BE7-EE8E-720E-3F7DC00D5DDE}"/>
                  </a:ext>
                </a:extLst>
              </p:cNvPr>
              <p:cNvGrpSpPr/>
              <p:nvPr/>
            </p:nvGrpSpPr>
            <p:grpSpPr>
              <a:xfrm>
                <a:off x="752887" y="1996907"/>
                <a:ext cx="413324" cy="453059"/>
                <a:chOff x="752887" y="1996907"/>
                <a:chExt cx="413324" cy="453059"/>
              </a:xfrm>
              <a:grpFill/>
            </p:grpSpPr>
            <p:sp>
              <p:nvSpPr>
                <p:cNvPr id="20" name="Freeform: Shape 19">
                  <a:extLst>
                    <a:ext uri="{FF2B5EF4-FFF2-40B4-BE49-F238E27FC236}">
                      <a16:creationId xmlns:a16="http://schemas.microsoft.com/office/drawing/2014/main" id="{398E6A7B-3D0D-B76E-09C9-425B459165CB}"/>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grpFill/>
                <a:ln w="24943"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8B8C32F2-B0DB-D791-0D42-DE4111E60D2D}"/>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grpFill/>
                <a:ln w="24943" cap="flat">
                  <a:noFill/>
                  <a:prstDash val="solid"/>
                  <a:miter/>
                </a:ln>
              </p:spPr>
              <p:txBody>
                <a:bodyPr rtlCol="0" anchor="ctr"/>
                <a:lstStyle/>
                <a:p>
                  <a:endParaRPr lang="en-US"/>
                </a:p>
              </p:txBody>
            </p:sp>
          </p:grpSp>
          <p:sp>
            <p:nvSpPr>
              <p:cNvPr id="19" name="Freeform: Shape 18">
                <a:extLst>
                  <a:ext uri="{FF2B5EF4-FFF2-40B4-BE49-F238E27FC236}">
                    <a16:creationId xmlns:a16="http://schemas.microsoft.com/office/drawing/2014/main" id="{186D41D4-E833-AC69-1706-DCD93C5BC645}"/>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grpFill/>
              <a:ln w="24943" cap="flat">
                <a:noFill/>
                <a:prstDash val="solid"/>
                <a:miter/>
              </a:ln>
            </p:spPr>
            <p:txBody>
              <a:bodyPr rtlCol="0" anchor="ctr"/>
              <a:lstStyle/>
              <a:p>
                <a:endParaRPr lang="en-US"/>
              </a:p>
            </p:txBody>
          </p:sp>
        </p:grpSp>
        <p:sp>
          <p:nvSpPr>
            <p:cNvPr id="16" name="Freeform: Shape 15">
              <a:extLst>
                <a:ext uri="{FF2B5EF4-FFF2-40B4-BE49-F238E27FC236}">
                  <a16:creationId xmlns:a16="http://schemas.microsoft.com/office/drawing/2014/main" id="{BEEA9F9F-8794-661C-4159-1275FC4B7153}"/>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24943"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D2AF0352-57F4-0B57-9607-A2086475B78E}"/>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24943" cap="flat">
              <a:noFill/>
              <a:prstDash val="solid"/>
              <a:miter/>
            </a:ln>
          </p:spPr>
          <p:txBody>
            <a:bodyPr rtlCol="0" anchor="ctr"/>
            <a:lstStyle/>
            <a:p>
              <a:endParaRPr lang="en-US"/>
            </a:p>
          </p:txBody>
        </p:sp>
      </p:grpSp>
    </p:spTree>
    <p:extLst>
      <p:ext uri="{BB962C8B-B14F-4D97-AF65-F5344CB8AC3E}">
        <p14:creationId xmlns:p14="http://schemas.microsoft.com/office/powerpoint/2010/main" val="336952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5D6B9-6523-F8AE-367E-7171A23D17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BF777F-BB44-AB8E-405A-88AEBB2E1756}"/>
              </a:ext>
            </a:extLst>
          </p:cNvPr>
          <p:cNvSpPr>
            <a:spLocks noGrp="1"/>
          </p:cNvSpPr>
          <p:nvPr>
            <p:ph type="title"/>
          </p:nvPr>
        </p:nvSpPr>
        <p:spPr/>
        <p:txBody>
          <a:bodyPr>
            <a:noAutofit/>
          </a:bodyPr>
          <a:lstStyle/>
          <a:p>
            <a:r>
              <a:rPr lang="en-US" sz="3600"/>
              <a:t>Enforcing Pesticide Use Laws and Regulations </a:t>
            </a:r>
          </a:p>
        </p:txBody>
      </p:sp>
      <p:sp>
        <p:nvSpPr>
          <p:cNvPr id="3" name="Content Placeholder 2">
            <a:extLst>
              <a:ext uri="{FF2B5EF4-FFF2-40B4-BE49-F238E27FC236}">
                <a16:creationId xmlns:a16="http://schemas.microsoft.com/office/drawing/2014/main" id="{549DE744-31D5-6681-213D-2CC23E59215B}"/>
              </a:ext>
            </a:extLst>
          </p:cNvPr>
          <p:cNvSpPr>
            <a:spLocks noGrp="1"/>
          </p:cNvSpPr>
          <p:nvPr>
            <p:ph idx="1"/>
          </p:nvPr>
        </p:nvSpPr>
        <p:spPr>
          <a:xfrm>
            <a:off x="500402" y="2069456"/>
            <a:ext cx="6967198" cy="4166823"/>
          </a:xfrm>
        </p:spPr>
        <p:txBody>
          <a:bodyPr vert="horz" lIns="0" tIns="45720" rIns="0" bIns="45720" rtlCol="0" anchor="t">
            <a:noAutofit/>
          </a:bodyPr>
          <a:lstStyle/>
          <a:p>
            <a:pPr marL="171450" indent="-171450">
              <a:lnSpc>
                <a:spcPct val="100000"/>
              </a:lnSpc>
              <a:spcBef>
                <a:spcPts val="0"/>
              </a:spcBef>
              <a:spcAft>
                <a:spcPts val="2000"/>
              </a:spcAft>
              <a:buClrTx/>
              <a:buFont typeface="Arial" panose="020F0502020204030204" pitchFamily="34" charset="0"/>
              <a:buChar char="•"/>
            </a:pPr>
            <a:r>
              <a:rPr lang="en-US" sz="1800" dirty="0"/>
              <a:t>DPR oversees pesticide use enforcement in California to protect people and the environment</a:t>
            </a:r>
          </a:p>
          <a:p>
            <a:pPr marL="171450" indent="-171450">
              <a:lnSpc>
                <a:spcPct val="100000"/>
              </a:lnSpc>
              <a:spcBef>
                <a:spcPts val="0"/>
              </a:spcBef>
              <a:spcAft>
                <a:spcPts val="2000"/>
              </a:spcAft>
              <a:buClrTx/>
              <a:buFont typeface="Arial" panose="020F0502020204030204" pitchFamily="34" charset="0"/>
              <a:buChar char="•"/>
            </a:pPr>
            <a:r>
              <a:rPr lang="en-US" sz="1800" dirty="0"/>
              <a:t>County agricultural commissioners (CACs) and combined 500 field inspectors and staff conduct pesticide use enforcement on the ground across the state</a:t>
            </a:r>
            <a:endParaRPr lang="en-US" sz="1800" dirty="0">
              <a:ea typeface="Calibri"/>
              <a:cs typeface="Calibri"/>
            </a:endParaRPr>
          </a:p>
          <a:p>
            <a:pPr marL="171450" indent="-171450">
              <a:lnSpc>
                <a:spcPct val="100000"/>
              </a:lnSpc>
              <a:spcBef>
                <a:spcPts val="0"/>
              </a:spcBef>
              <a:spcAft>
                <a:spcPts val="2000"/>
              </a:spcAft>
              <a:buClrTx/>
              <a:buFont typeface="Arial" panose="020F0502020204030204" pitchFamily="34" charset="0"/>
              <a:buChar char="•"/>
            </a:pPr>
            <a:r>
              <a:rPr lang="en-US" sz="1800" dirty="0"/>
              <a:t>DPR provides</a:t>
            </a:r>
            <a:r>
              <a:rPr lang="en-US" sz="1800" dirty="0">
                <a:cs typeface="Segoe UI"/>
              </a:rPr>
              <a:t> guidance and supports consistent and effective enforcement through oversight inspections of CACs, data review, evaluation of county programs and training. </a:t>
            </a:r>
          </a:p>
          <a:p>
            <a:pPr marL="274320" indent="-274320">
              <a:lnSpc>
                <a:spcPct val="100000"/>
              </a:lnSpc>
              <a:spcBef>
                <a:spcPts val="0"/>
              </a:spcBef>
              <a:spcAft>
                <a:spcPts val="2000"/>
              </a:spcAft>
              <a:buClrTx/>
              <a:buFont typeface="Arial" panose="020B0604020202020204" pitchFamily="34" charset="0"/>
              <a:buChar char="•"/>
            </a:pPr>
            <a:r>
              <a:rPr lang="en-US" sz="1800" dirty="0">
                <a:ea typeface="Calibri"/>
                <a:cs typeface="Calibri"/>
              </a:rPr>
              <a:t>CACs conduct inspections, investigate incidents, certify applicators, issue local permits and support compliance for growers and applicators </a:t>
            </a:r>
          </a:p>
          <a:p>
            <a:pPr marL="274320" indent="-274320">
              <a:lnSpc>
                <a:spcPct val="100000"/>
              </a:lnSpc>
              <a:spcBef>
                <a:spcPts val="0"/>
              </a:spcBef>
              <a:spcAft>
                <a:spcPts val="2000"/>
              </a:spcAft>
              <a:buClrTx/>
              <a:buFont typeface="Arial" panose="020B0604020202020204" pitchFamily="34" charset="0"/>
              <a:buChar char="•"/>
            </a:pPr>
            <a:r>
              <a:rPr lang="en-US" sz="1800" dirty="0">
                <a:ea typeface="Calibri"/>
                <a:cs typeface="Calibri"/>
              </a:rPr>
              <a:t>Data on enforcement is available on DPR's website </a:t>
            </a:r>
          </a:p>
        </p:txBody>
      </p:sp>
      <p:sp>
        <p:nvSpPr>
          <p:cNvPr id="12" name="Slide Number Placeholder 11">
            <a:extLst>
              <a:ext uri="{FF2B5EF4-FFF2-40B4-BE49-F238E27FC236}">
                <a16:creationId xmlns:a16="http://schemas.microsoft.com/office/drawing/2014/main" id="{72C5736C-7521-D0A8-37A3-A85D54E59D04}"/>
              </a:ext>
            </a:extLst>
          </p:cNvPr>
          <p:cNvSpPr>
            <a:spLocks noGrp="1"/>
          </p:cNvSpPr>
          <p:nvPr>
            <p:ph type="sldNum" sz="quarter" idx="4"/>
          </p:nvPr>
        </p:nvSpPr>
        <p:spPr/>
        <p:txBody>
          <a:bodyPr/>
          <a:lstStyle/>
          <a:p>
            <a:r>
              <a:rPr lang="en-US"/>
              <a:t>| </a:t>
            </a:r>
            <a:fld id="{7F7C0121-6D0C-4809-96B7-8FF0F83D4188}" type="slidenum">
              <a:rPr lang="en-US" smtClean="0"/>
              <a:pPr/>
              <a:t>13</a:t>
            </a:fld>
            <a:endParaRPr lang="en-US"/>
          </a:p>
        </p:txBody>
      </p:sp>
    </p:spTree>
    <p:extLst>
      <p:ext uri="{BB962C8B-B14F-4D97-AF65-F5344CB8AC3E}">
        <p14:creationId xmlns:p14="http://schemas.microsoft.com/office/powerpoint/2010/main" val="2001530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A7993CC2-E27A-947A-C1DA-4B187290F2BB}"/>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l="41533" r="15677"/>
          <a:stretch>
            <a:fillRect/>
          </a:stretch>
        </p:blipFill>
        <p:spPr>
          <a:xfrm>
            <a:off x="7781948" y="0"/>
            <a:ext cx="4410051" cy="6858000"/>
          </a:xfrm>
          <a:prstGeom prst="rect">
            <a:avLst/>
          </a:prstGeom>
        </p:spPr>
      </p:pic>
      <p:sp>
        <p:nvSpPr>
          <p:cNvPr id="4" name="Content Placeholder 3">
            <a:extLst>
              <a:ext uri="{FF2B5EF4-FFF2-40B4-BE49-F238E27FC236}">
                <a16:creationId xmlns:a16="http://schemas.microsoft.com/office/drawing/2014/main" id="{EAE6C4E3-F673-3A63-60E3-1DED3F546F25}"/>
              </a:ext>
            </a:extLst>
          </p:cNvPr>
          <p:cNvSpPr>
            <a:spLocks noGrp="1"/>
          </p:cNvSpPr>
          <p:nvPr>
            <p:ph idx="1"/>
          </p:nvPr>
        </p:nvSpPr>
        <p:spPr>
          <a:xfrm>
            <a:off x="502059" y="1915890"/>
            <a:ext cx="5998873" cy="4282290"/>
          </a:xfrm>
        </p:spPr>
        <p:txBody>
          <a:bodyPr vert="horz" lIns="0" tIns="45720" rIns="0" bIns="45720" rtlCol="0" anchor="t">
            <a:noAutofit/>
          </a:bodyPr>
          <a:lstStyle/>
          <a:p>
            <a:pPr marL="342900" indent="-342900">
              <a:buFont typeface="Arial" panose="020B0604020202020204" pitchFamily="34" charset="0"/>
              <a:buChar char="•"/>
            </a:pPr>
            <a:r>
              <a:rPr lang="en-US" dirty="0"/>
              <a:t>Annual grants to support SPM research and adoption.</a:t>
            </a:r>
            <a:endParaRPr lang="en-US" dirty="0">
              <a:latin typeface="Aptos"/>
              <a:ea typeface="Calibri"/>
              <a:cs typeface="Calibri"/>
            </a:endParaRPr>
          </a:p>
          <a:p>
            <a:pPr marL="342900" indent="-342900">
              <a:buFont typeface="Arial" panose="020B0604020202020204" pitchFamily="34" charset="0"/>
              <a:buChar char="•"/>
            </a:pPr>
            <a:r>
              <a:rPr lang="en-US" b="1" dirty="0">
                <a:latin typeface="Aptos"/>
                <a:ea typeface="Calibri"/>
                <a:cs typeface="Calibri"/>
              </a:rPr>
              <a:t>This year: awarded 8 grants (~$5 million)</a:t>
            </a:r>
            <a:endParaRPr lang="en-US" dirty="0">
              <a:latin typeface="Aptos"/>
              <a:ea typeface="Calibri"/>
              <a:cs typeface="Calibri"/>
            </a:endParaRPr>
          </a:p>
          <a:p>
            <a:pPr marL="342900" indent="-342900">
              <a:buFont typeface="Arial" panose="020B0604020202020204" pitchFamily="34" charset="0"/>
              <a:buChar char="•"/>
            </a:pPr>
            <a:r>
              <a:rPr lang="en-US" sz="1800" dirty="0">
                <a:latin typeface="Aptos"/>
                <a:ea typeface="Calibri"/>
                <a:cs typeface="Calibri"/>
              </a:rPr>
              <a:t>Over $1.8 million for rodent management alternatives through 2 projects, including one focused on protecting irrigation</a:t>
            </a:r>
            <a:endParaRPr lang="en-US" dirty="0">
              <a:latin typeface="Aptos"/>
              <a:ea typeface="Calibri"/>
              <a:cs typeface="Calibri"/>
            </a:endParaRPr>
          </a:p>
          <a:p>
            <a:pPr marL="342900" indent="-342900">
              <a:buFont typeface="Arial" panose="020B0604020202020204" pitchFamily="34" charset="0"/>
              <a:buChar char="•"/>
            </a:pPr>
            <a:r>
              <a:rPr lang="en-US" sz="1800" dirty="0">
                <a:latin typeface="Aptos"/>
                <a:ea typeface="Calibri"/>
                <a:cs typeface="Calibri"/>
              </a:rPr>
              <a:t>Over $800,000 to a project focused on biocontrol for and insecticide resistance in Diamondback moth</a:t>
            </a:r>
            <a:endParaRPr lang="en-US" dirty="0">
              <a:latin typeface="Aptos"/>
              <a:ea typeface="Calibri"/>
              <a:cs typeface="Calibri"/>
            </a:endParaRPr>
          </a:p>
          <a:p>
            <a:pPr marL="342900" indent="-342900">
              <a:buFont typeface="Arial" panose="020B0604020202020204" pitchFamily="34" charset="0"/>
              <a:buChar char="•"/>
            </a:pPr>
            <a:r>
              <a:rPr lang="en-US" sz="1800" dirty="0">
                <a:latin typeface="Aptos"/>
                <a:ea typeface="Calibri"/>
                <a:cs typeface="Calibri"/>
              </a:rPr>
              <a:t>2 other projects focus on alternatives to weed management and another on an alternative to fumigation</a:t>
            </a:r>
            <a:endParaRPr lang="en-US" dirty="0">
              <a:latin typeface="Aptos"/>
              <a:ea typeface="Calibri"/>
              <a:cs typeface="Calibri"/>
            </a:endParaRPr>
          </a:p>
          <a:p>
            <a:pPr marL="886460" lvl="1"/>
            <a:endParaRPr lang="en-US" dirty="0">
              <a:ea typeface="Calibri"/>
              <a:cs typeface="Calibri"/>
            </a:endParaRPr>
          </a:p>
          <a:p>
            <a:endParaRPr lang="en-US" dirty="0">
              <a:ea typeface="Calibri"/>
              <a:cs typeface="Calibri"/>
            </a:endParaRPr>
          </a:p>
        </p:txBody>
      </p:sp>
      <p:sp>
        <p:nvSpPr>
          <p:cNvPr id="2" name="Title 1">
            <a:extLst>
              <a:ext uri="{FF2B5EF4-FFF2-40B4-BE49-F238E27FC236}">
                <a16:creationId xmlns:a16="http://schemas.microsoft.com/office/drawing/2014/main" id="{176BBE32-2A78-FCD5-7515-E6B6412603F9}"/>
              </a:ext>
            </a:extLst>
          </p:cNvPr>
          <p:cNvSpPr>
            <a:spLocks noGrp="1"/>
          </p:cNvSpPr>
          <p:nvPr>
            <p:ph type="title"/>
          </p:nvPr>
        </p:nvSpPr>
        <p:spPr/>
        <p:txBody>
          <a:bodyPr/>
          <a:lstStyle/>
          <a:p>
            <a:r>
              <a:rPr lang="en-US"/>
              <a:t>2026 Sustainable Pest Management Grants</a:t>
            </a:r>
          </a:p>
        </p:txBody>
      </p:sp>
      <p:grpSp>
        <p:nvGrpSpPr>
          <p:cNvPr id="20" name="Group 19">
            <a:extLst>
              <a:ext uri="{FF2B5EF4-FFF2-40B4-BE49-F238E27FC236}">
                <a16:creationId xmlns:a16="http://schemas.microsoft.com/office/drawing/2014/main" id="{D043071C-83F5-1122-EF21-F1B6E9AD2D52}"/>
              </a:ext>
            </a:extLst>
          </p:cNvPr>
          <p:cNvGrpSpPr/>
          <p:nvPr/>
        </p:nvGrpSpPr>
        <p:grpSpPr>
          <a:xfrm>
            <a:off x="10804274" y="6514708"/>
            <a:ext cx="369985" cy="256978"/>
            <a:chOff x="10149255" y="6501990"/>
            <a:chExt cx="480744" cy="333907"/>
          </a:xfrm>
          <a:solidFill>
            <a:schemeClr val="bg1"/>
          </a:solidFill>
        </p:grpSpPr>
        <p:sp>
          <p:nvSpPr>
            <p:cNvPr id="21" name="Freeform: Shape 20">
              <a:extLst>
                <a:ext uri="{FF2B5EF4-FFF2-40B4-BE49-F238E27FC236}">
                  <a16:creationId xmlns:a16="http://schemas.microsoft.com/office/drawing/2014/main" id="{689DA8A3-7FEC-0E85-7041-587C8F805A4C}"/>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grpFill/>
            <a:ln w="5412" cap="flat">
              <a:noFill/>
              <a:prstDash val="solid"/>
              <a:miter/>
            </a:ln>
          </p:spPr>
          <p:txBody>
            <a:bodyPr rtlCol="0" anchor="ctr"/>
            <a:lstStyle/>
            <a:p>
              <a:endParaRPr lang="en-US"/>
            </a:p>
          </p:txBody>
        </p:sp>
        <p:grpSp>
          <p:nvGrpSpPr>
            <p:cNvPr id="22" name="Graphic 1">
              <a:extLst>
                <a:ext uri="{FF2B5EF4-FFF2-40B4-BE49-F238E27FC236}">
                  <a16:creationId xmlns:a16="http://schemas.microsoft.com/office/drawing/2014/main" id="{703670AE-EF3B-E784-99AC-BC0ED7A36361}"/>
                </a:ext>
              </a:extLst>
            </p:cNvPr>
            <p:cNvGrpSpPr/>
            <p:nvPr/>
          </p:nvGrpSpPr>
          <p:grpSpPr>
            <a:xfrm>
              <a:off x="10193918" y="6627451"/>
              <a:ext cx="91567" cy="91768"/>
              <a:chOff x="10193918" y="6627451"/>
              <a:chExt cx="91567" cy="91768"/>
            </a:xfrm>
            <a:grpFill/>
          </p:grpSpPr>
          <p:grpSp>
            <p:nvGrpSpPr>
              <p:cNvPr id="25" name="Graphic 1">
                <a:extLst>
                  <a:ext uri="{FF2B5EF4-FFF2-40B4-BE49-F238E27FC236}">
                    <a16:creationId xmlns:a16="http://schemas.microsoft.com/office/drawing/2014/main" id="{473E6E66-9823-E11E-228F-0FEC1B51E1ED}"/>
                  </a:ext>
                </a:extLst>
              </p:cNvPr>
              <p:cNvGrpSpPr/>
              <p:nvPr/>
            </p:nvGrpSpPr>
            <p:grpSpPr>
              <a:xfrm>
                <a:off x="10201883" y="6627451"/>
                <a:ext cx="83602" cy="91768"/>
                <a:chOff x="10201883" y="6627451"/>
                <a:chExt cx="83602" cy="91768"/>
              </a:xfrm>
              <a:grpFill/>
            </p:grpSpPr>
            <p:sp>
              <p:nvSpPr>
                <p:cNvPr id="27" name="Freeform: Shape 26">
                  <a:extLst>
                    <a:ext uri="{FF2B5EF4-FFF2-40B4-BE49-F238E27FC236}">
                      <a16:creationId xmlns:a16="http://schemas.microsoft.com/office/drawing/2014/main" id="{22646C30-FAA9-B029-5E55-C50180A65BED}"/>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grpFill/>
                <a:ln w="5412"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2D4832FB-E676-1EAE-F10A-4A0151311112}"/>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grpFill/>
                <a:ln w="5412" cap="flat">
                  <a:noFill/>
                  <a:prstDash val="solid"/>
                  <a:miter/>
                </a:ln>
              </p:spPr>
              <p:txBody>
                <a:bodyPr rtlCol="0" anchor="ctr"/>
                <a:lstStyle/>
                <a:p>
                  <a:endParaRPr lang="en-US"/>
                </a:p>
              </p:txBody>
            </p:sp>
          </p:grpSp>
          <p:sp>
            <p:nvSpPr>
              <p:cNvPr id="26" name="Freeform: Shape 25">
                <a:extLst>
                  <a:ext uri="{FF2B5EF4-FFF2-40B4-BE49-F238E27FC236}">
                    <a16:creationId xmlns:a16="http://schemas.microsoft.com/office/drawing/2014/main" id="{1D623B68-6414-303D-3861-38473CD4D653}"/>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grpFill/>
              <a:ln w="5412" cap="flat">
                <a:noFill/>
                <a:prstDash val="solid"/>
                <a:miter/>
              </a:ln>
            </p:spPr>
            <p:txBody>
              <a:bodyPr rtlCol="0" anchor="ctr"/>
              <a:lstStyle/>
              <a:p>
                <a:endParaRPr lang="en-US"/>
              </a:p>
            </p:txBody>
          </p:sp>
        </p:grpSp>
        <p:sp>
          <p:nvSpPr>
            <p:cNvPr id="23" name="Freeform: Shape 22">
              <a:extLst>
                <a:ext uri="{FF2B5EF4-FFF2-40B4-BE49-F238E27FC236}">
                  <a16:creationId xmlns:a16="http://schemas.microsoft.com/office/drawing/2014/main" id="{8FB01E13-8BAF-CBF5-0E1A-296F351B5CF8}"/>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grpFill/>
            <a:ln w="5412"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E40E26DB-A45D-9F21-92E5-7011232F141E}"/>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grpFill/>
            <a:ln w="5412" cap="flat">
              <a:noFill/>
              <a:prstDash val="solid"/>
              <a:miter/>
            </a:ln>
          </p:spPr>
          <p:txBody>
            <a:bodyPr rtlCol="0" anchor="ctr"/>
            <a:lstStyle/>
            <a:p>
              <a:endParaRPr lang="en-US"/>
            </a:p>
          </p:txBody>
        </p:sp>
      </p:grpSp>
      <p:sp>
        <p:nvSpPr>
          <p:cNvPr id="29" name="Slide Number Placeholder 5">
            <a:extLst>
              <a:ext uri="{FF2B5EF4-FFF2-40B4-BE49-F238E27FC236}">
                <a16:creationId xmlns:a16="http://schemas.microsoft.com/office/drawing/2014/main" id="{358728AB-D1DD-FABA-1710-A680A83A49C9}"/>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solidFill>
              </a:defRPr>
            </a:lvl1pPr>
          </a:lstStyle>
          <a:p>
            <a:r>
              <a:rPr lang="en-US"/>
              <a:t>| </a:t>
            </a:r>
            <a:fld id="{7F7C0121-6D0C-4809-96B7-8FF0F83D4188}" type="slidenum">
              <a:rPr lang="en-US" smtClean="0"/>
              <a:pPr/>
              <a:t>14</a:t>
            </a:fld>
            <a:endParaRPr lang="en-US"/>
          </a:p>
        </p:txBody>
      </p:sp>
    </p:spTree>
    <p:extLst>
      <p:ext uri="{BB962C8B-B14F-4D97-AF65-F5344CB8AC3E}">
        <p14:creationId xmlns:p14="http://schemas.microsoft.com/office/powerpoint/2010/main" val="1132301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28FE0-D4F5-67B8-AD61-6B8F21BAFA6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7606DC-4966-E087-07F8-152836ECA340}"/>
              </a:ext>
            </a:extLst>
          </p:cNvPr>
          <p:cNvSpPr>
            <a:spLocks noGrp="1"/>
          </p:cNvSpPr>
          <p:nvPr>
            <p:ph type="title"/>
          </p:nvPr>
        </p:nvSpPr>
        <p:spPr>
          <a:xfrm>
            <a:off x="599707" y="1754609"/>
            <a:ext cx="5604978" cy="986560"/>
          </a:xfrm>
        </p:spPr>
        <p:txBody>
          <a:bodyPr/>
          <a:lstStyle/>
          <a:p>
            <a:r>
              <a:rPr lang="en-US"/>
              <a:t>SPM Advisory Committee</a:t>
            </a:r>
          </a:p>
        </p:txBody>
      </p:sp>
      <p:sp>
        <p:nvSpPr>
          <p:cNvPr id="5" name="Content Placeholder 4">
            <a:extLst>
              <a:ext uri="{FF2B5EF4-FFF2-40B4-BE49-F238E27FC236}">
                <a16:creationId xmlns:a16="http://schemas.microsoft.com/office/drawing/2014/main" id="{2B2E11A8-766C-93C7-8896-27B0C05EA930}"/>
              </a:ext>
            </a:extLst>
          </p:cNvPr>
          <p:cNvSpPr>
            <a:spLocks noGrp="1"/>
          </p:cNvSpPr>
          <p:nvPr>
            <p:ph idx="4294967295"/>
          </p:nvPr>
        </p:nvSpPr>
        <p:spPr>
          <a:xfrm>
            <a:off x="599706" y="3309257"/>
            <a:ext cx="4950193" cy="2582765"/>
          </a:xfrm>
        </p:spPr>
        <p:txBody>
          <a:bodyPr vert="horz" lIns="0" tIns="45720" rIns="0" bIns="45720" rtlCol="0" anchor="t">
            <a:noAutofit/>
          </a:bodyPr>
          <a:lstStyle/>
          <a:p>
            <a:pPr marL="285750" indent="-285750">
              <a:buClrTx/>
              <a:buFont typeface="Arial" panose="020B0604020202020204" pitchFamily="34" charset="0"/>
              <a:buChar char="•"/>
            </a:pPr>
            <a:r>
              <a:rPr lang="en-US" dirty="0"/>
              <a:t>Expand consultation and conversation </a:t>
            </a:r>
            <a:br>
              <a:rPr lang="en-US" dirty="0"/>
            </a:br>
            <a:r>
              <a:rPr lang="en-US" dirty="0"/>
              <a:t>to support SPM implementation </a:t>
            </a:r>
          </a:p>
          <a:p>
            <a:pPr marL="285750" indent="-285750">
              <a:spcAft>
                <a:spcPts val="600"/>
              </a:spcAft>
              <a:buClrTx/>
              <a:buFont typeface="Arial" panose="020B0604020202020204" pitchFamily="34" charset="0"/>
              <a:buChar char="•"/>
            </a:pPr>
            <a:r>
              <a:rPr lang="en-US" dirty="0"/>
              <a:t>Committee will support development of key SPM metrics, and explore procurement and retail strategies that incorporate SPM</a:t>
            </a:r>
            <a:endParaRPr lang="en-US" dirty="0">
              <a:ea typeface="Calibri"/>
              <a:cs typeface="Calibri"/>
            </a:endParaRPr>
          </a:p>
          <a:p>
            <a:pPr marL="285750" indent="-285750">
              <a:buClrTx/>
              <a:buFont typeface="Arial" panose="020B0604020202020204" pitchFamily="34" charset="0"/>
              <a:buChar char="•"/>
            </a:pPr>
            <a:r>
              <a:rPr lang="en-US" dirty="0"/>
              <a:t>First meeting anticipated in 2026</a:t>
            </a:r>
          </a:p>
          <a:p>
            <a:endParaRPr lang="en-US" sz="1800" dirty="0"/>
          </a:p>
        </p:txBody>
      </p:sp>
      <p:cxnSp>
        <p:nvCxnSpPr>
          <p:cNvPr id="9" name="Straight Connector 8">
            <a:extLst>
              <a:ext uri="{FF2B5EF4-FFF2-40B4-BE49-F238E27FC236}">
                <a16:creationId xmlns:a16="http://schemas.microsoft.com/office/drawing/2014/main" id="{4FFE95D6-065F-E512-7513-F8E42CEA4DD3}"/>
              </a:ext>
            </a:extLst>
          </p:cNvPr>
          <p:cNvCxnSpPr>
            <a:cxnSpLocks/>
          </p:cNvCxnSpPr>
          <p:nvPr/>
        </p:nvCxnSpPr>
        <p:spPr>
          <a:xfrm>
            <a:off x="599707" y="2856611"/>
            <a:ext cx="4824056"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0" name="Picture Placeholder 19">
            <a:extLst>
              <a:ext uri="{FF2B5EF4-FFF2-40B4-BE49-F238E27FC236}">
                <a16:creationId xmlns:a16="http://schemas.microsoft.com/office/drawing/2014/main" id="{49A98B00-BF42-E738-EA7F-3B93FDC5CE4A}"/>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l="31512" r="18674"/>
          <a:stretch>
            <a:fillRect/>
          </a:stretch>
        </p:blipFill>
        <p:spPr>
          <a:xfrm>
            <a:off x="7067226" y="0"/>
            <a:ext cx="5124773" cy="6858000"/>
          </a:xfrm>
          <a:prstGeom prst="rect">
            <a:avLst/>
          </a:prstGeom>
        </p:spPr>
      </p:pic>
      <p:grpSp>
        <p:nvGrpSpPr>
          <p:cNvPr id="31" name="Group 30">
            <a:extLst>
              <a:ext uri="{FF2B5EF4-FFF2-40B4-BE49-F238E27FC236}">
                <a16:creationId xmlns:a16="http://schemas.microsoft.com/office/drawing/2014/main" id="{502B0B7B-6726-6352-9BEC-C94CB2566E72}"/>
              </a:ext>
            </a:extLst>
          </p:cNvPr>
          <p:cNvGrpSpPr/>
          <p:nvPr/>
        </p:nvGrpSpPr>
        <p:grpSpPr>
          <a:xfrm>
            <a:off x="10804274" y="6514708"/>
            <a:ext cx="369985" cy="256978"/>
            <a:chOff x="10149255" y="6501990"/>
            <a:chExt cx="480744" cy="333907"/>
          </a:xfrm>
          <a:solidFill>
            <a:schemeClr val="bg1"/>
          </a:solidFill>
        </p:grpSpPr>
        <p:sp>
          <p:nvSpPr>
            <p:cNvPr id="32" name="Freeform: Shape 31">
              <a:extLst>
                <a:ext uri="{FF2B5EF4-FFF2-40B4-BE49-F238E27FC236}">
                  <a16:creationId xmlns:a16="http://schemas.microsoft.com/office/drawing/2014/main" id="{E902E956-8490-490D-DFF1-6CE04E247257}"/>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grpFill/>
            <a:ln w="5412" cap="flat">
              <a:noFill/>
              <a:prstDash val="solid"/>
              <a:miter/>
            </a:ln>
          </p:spPr>
          <p:txBody>
            <a:bodyPr rtlCol="0" anchor="ctr"/>
            <a:lstStyle/>
            <a:p>
              <a:endParaRPr lang="en-US"/>
            </a:p>
          </p:txBody>
        </p:sp>
        <p:grpSp>
          <p:nvGrpSpPr>
            <p:cNvPr id="33" name="Graphic 1">
              <a:extLst>
                <a:ext uri="{FF2B5EF4-FFF2-40B4-BE49-F238E27FC236}">
                  <a16:creationId xmlns:a16="http://schemas.microsoft.com/office/drawing/2014/main" id="{DC115CCD-0D79-E84B-F846-DB82A6F3C49A}"/>
                </a:ext>
              </a:extLst>
            </p:cNvPr>
            <p:cNvGrpSpPr/>
            <p:nvPr/>
          </p:nvGrpSpPr>
          <p:grpSpPr>
            <a:xfrm>
              <a:off x="10193918" y="6627451"/>
              <a:ext cx="91567" cy="91768"/>
              <a:chOff x="10193918" y="6627451"/>
              <a:chExt cx="91567" cy="91768"/>
            </a:xfrm>
            <a:grpFill/>
          </p:grpSpPr>
          <p:grpSp>
            <p:nvGrpSpPr>
              <p:cNvPr id="36" name="Graphic 1">
                <a:extLst>
                  <a:ext uri="{FF2B5EF4-FFF2-40B4-BE49-F238E27FC236}">
                    <a16:creationId xmlns:a16="http://schemas.microsoft.com/office/drawing/2014/main" id="{6DDA500B-3D84-5FC0-3232-8F33706B5107}"/>
                  </a:ext>
                </a:extLst>
              </p:cNvPr>
              <p:cNvGrpSpPr/>
              <p:nvPr/>
            </p:nvGrpSpPr>
            <p:grpSpPr>
              <a:xfrm>
                <a:off x="10201883" y="6627451"/>
                <a:ext cx="83602" cy="91768"/>
                <a:chOff x="10201883" y="6627451"/>
                <a:chExt cx="83602" cy="91768"/>
              </a:xfrm>
              <a:grpFill/>
            </p:grpSpPr>
            <p:sp>
              <p:nvSpPr>
                <p:cNvPr id="38" name="Freeform: Shape 37">
                  <a:extLst>
                    <a:ext uri="{FF2B5EF4-FFF2-40B4-BE49-F238E27FC236}">
                      <a16:creationId xmlns:a16="http://schemas.microsoft.com/office/drawing/2014/main" id="{8E89AEAE-5D5E-E658-E968-536509909BE9}"/>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grpFill/>
                <a:ln w="5412"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3E6F107-CEA3-DF19-B5A6-3EE23900EB42}"/>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grpFill/>
                <a:ln w="5412" cap="flat">
                  <a:noFill/>
                  <a:prstDash val="solid"/>
                  <a:miter/>
                </a:ln>
              </p:spPr>
              <p:txBody>
                <a:bodyPr rtlCol="0" anchor="ctr"/>
                <a:lstStyle/>
                <a:p>
                  <a:endParaRPr lang="en-US"/>
                </a:p>
              </p:txBody>
            </p:sp>
          </p:grpSp>
          <p:sp>
            <p:nvSpPr>
              <p:cNvPr id="37" name="Freeform: Shape 36">
                <a:extLst>
                  <a:ext uri="{FF2B5EF4-FFF2-40B4-BE49-F238E27FC236}">
                    <a16:creationId xmlns:a16="http://schemas.microsoft.com/office/drawing/2014/main" id="{49E7F3BE-ED0F-DE52-88B0-4CEA8EF1AA76}"/>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grpFill/>
              <a:ln w="5412" cap="flat">
                <a:noFill/>
                <a:prstDash val="solid"/>
                <a:miter/>
              </a:ln>
            </p:spPr>
            <p:txBody>
              <a:bodyPr rtlCol="0" anchor="ctr"/>
              <a:lstStyle/>
              <a:p>
                <a:endParaRPr lang="en-US"/>
              </a:p>
            </p:txBody>
          </p:sp>
        </p:grpSp>
        <p:sp>
          <p:nvSpPr>
            <p:cNvPr id="34" name="Freeform: Shape 33">
              <a:extLst>
                <a:ext uri="{FF2B5EF4-FFF2-40B4-BE49-F238E27FC236}">
                  <a16:creationId xmlns:a16="http://schemas.microsoft.com/office/drawing/2014/main" id="{58B47A4A-E668-2C92-1993-90AF8D9CFAEB}"/>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grpFill/>
            <a:ln w="5412"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D0DF83A2-7C08-B626-23DA-E075DE530D9D}"/>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grpFill/>
            <a:ln w="5412" cap="flat">
              <a:noFill/>
              <a:prstDash val="solid"/>
              <a:miter/>
            </a:ln>
          </p:spPr>
          <p:txBody>
            <a:bodyPr rtlCol="0" anchor="ctr"/>
            <a:lstStyle/>
            <a:p>
              <a:endParaRPr lang="en-US"/>
            </a:p>
          </p:txBody>
        </p:sp>
      </p:grpSp>
      <p:sp>
        <p:nvSpPr>
          <p:cNvPr id="40" name="Slide Number Placeholder 5">
            <a:extLst>
              <a:ext uri="{FF2B5EF4-FFF2-40B4-BE49-F238E27FC236}">
                <a16:creationId xmlns:a16="http://schemas.microsoft.com/office/drawing/2014/main" id="{BAE2F89F-772C-5373-5897-BD31B99B47A6}"/>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solidFill>
              </a:defRPr>
            </a:lvl1pPr>
          </a:lstStyle>
          <a:p>
            <a:r>
              <a:rPr lang="en-US"/>
              <a:t>| </a:t>
            </a:r>
            <a:fld id="{7F7C0121-6D0C-4809-96B7-8FF0F83D4188}" type="slidenum">
              <a:rPr lang="en-US" smtClean="0"/>
              <a:pPr/>
              <a:t>15</a:t>
            </a:fld>
            <a:endParaRPr lang="en-US"/>
          </a:p>
        </p:txBody>
      </p:sp>
    </p:spTree>
    <p:extLst>
      <p:ext uri="{BB962C8B-B14F-4D97-AF65-F5344CB8AC3E}">
        <p14:creationId xmlns:p14="http://schemas.microsoft.com/office/powerpoint/2010/main" val="3102517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7DA8D3B-460B-B6C3-6CA1-89EF5CFC5B20}"/>
              </a:ext>
            </a:extLst>
          </p:cNvPr>
          <p:cNvSpPr>
            <a:spLocks noGrp="1"/>
          </p:cNvSpPr>
          <p:nvPr>
            <p:ph type="sldNum" sz="quarter" idx="4"/>
          </p:nvPr>
        </p:nvSpPr>
        <p:spPr/>
        <p:txBody>
          <a:bodyPr/>
          <a:lstStyle/>
          <a:p>
            <a:r>
              <a:rPr lang="en-US"/>
              <a:t>| </a:t>
            </a:r>
            <a:fld id="{7F7C0121-6D0C-4809-96B7-8FF0F83D4188}" type="slidenum">
              <a:rPr lang="en-US" smtClean="0"/>
              <a:pPr/>
              <a:t>16</a:t>
            </a:fld>
            <a:endParaRPr lang="en-US"/>
          </a:p>
        </p:txBody>
      </p:sp>
      <p:sp>
        <p:nvSpPr>
          <p:cNvPr id="2" name="Title 1">
            <a:extLst>
              <a:ext uri="{FF2B5EF4-FFF2-40B4-BE49-F238E27FC236}">
                <a16:creationId xmlns:a16="http://schemas.microsoft.com/office/drawing/2014/main" id="{9CD3A650-50F5-5993-83AB-8AD020AE6B89}"/>
              </a:ext>
            </a:extLst>
          </p:cNvPr>
          <p:cNvSpPr>
            <a:spLocks noGrp="1"/>
          </p:cNvSpPr>
          <p:nvPr>
            <p:ph type="title"/>
          </p:nvPr>
        </p:nvSpPr>
        <p:spPr>
          <a:xfrm>
            <a:off x="500402" y="457200"/>
            <a:ext cx="7411698" cy="986560"/>
          </a:xfrm>
        </p:spPr>
        <p:txBody>
          <a:bodyPr/>
          <a:lstStyle/>
          <a:p>
            <a:pPr>
              <a:lnSpc>
                <a:spcPct val="100000"/>
              </a:lnSpc>
            </a:pPr>
            <a:r>
              <a:rPr lang="en-US" dirty="0"/>
              <a:t>Independent Fumigant Alternatives Study</a:t>
            </a:r>
            <a:br>
              <a:rPr lang="en-US" dirty="0"/>
            </a:br>
            <a:endParaRPr lang="en-US" dirty="0"/>
          </a:p>
        </p:txBody>
      </p:sp>
      <p:sp>
        <p:nvSpPr>
          <p:cNvPr id="4" name="Content Placeholder 3">
            <a:extLst>
              <a:ext uri="{FF2B5EF4-FFF2-40B4-BE49-F238E27FC236}">
                <a16:creationId xmlns:a16="http://schemas.microsoft.com/office/drawing/2014/main" id="{D24C8CA2-4EAC-AD7C-6B7C-51564E6EFFEF}"/>
              </a:ext>
            </a:extLst>
          </p:cNvPr>
          <p:cNvSpPr>
            <a:spLocks noGrp="1"/>
          </p:cNvSpPr>
          <p:nvPr>
            <p:ph idx="1"/>
          </p:nvPr>
        </p:nvSpPr>
        <p:spPr>
          <a:xfrm>
            <a:off x="500403" y="1674342"/>
            <a:ext cx="7411698" cy="4726458"/>
          </a:xfrm>
        </p:spPr>
        <p:txBody>
          <a:bodyPr vert="horz" lIns="0" tIns="45720" rIns="0" bIns="45720" rtlCol="0" anchor="t">
            <a:noAutofit/>
          </a:bodyPr>
          <a:lstStyle/>
          <a:p>
            <a:pPr>
              <a:lnSpc>
                <a:spcPct val="100000"/>
              </a:lnSpc>
            </a:pPr>
            <a:r>
              <a:rPr lang="en-US" dirty="0"/>
              <a:t>Conducted by the California Council on Science and Technology (CCST)</a:t>
            </a:r>
          </a:p>
          <a:p>
            <a:pPr marL="457200" indent="-457200">
              <a:lnSpc>
                <a:spcPct val="100000"/>
              </a:lnSpc>
              <a:buFont typeface="+mj-lt"/>
              <a:buAutoNum type="arabicPeriod"/>
            </a:pPr>
            <a:r>
              <a:rPr lang="en-US" sz="1800" b="1" dirty="0"/>
              <a:t>Soil Fumigants (1,3‑D &amp; Chloropicrin)</a:t>
            </a:r>
            <a:br>
              <a:rPr lang="en-US" sz="1800" dirty="0"/>
            </a:br>
            <a:r>
              <a:rPr lang="en-US" sz="1800" dirty="0"/>
              <a:t>Evaluated available alternatives</a:t>
            </a:r>
            <a:br>
              <a:rPr lang="en-US" sz="1800" dirty="0"/>
            </a:br>
            <a:r>
              <a:rPr lang="en-US" sz="1800" dirty="0"/>
              <a:t>No single replacement; combinations may work for specific uses</a:t>
            </a:r>
          </a:p>
          <a:p>
            <a:pPr marL="457200" indent="-457200">
              <a:lnSpc>
                <a:spcPct val="100000"/>
              </a:lnSpc>
              <a:buFont typeface="+mj-lt"/>
              <a:buAutoNum type="arabicPeriod"/>
            </a:pPr>
            <a:r>
              <a:rPr lang="en-US" sz="1800" b="1" dirty="0"/>
              <a:t>Structural Fumigation (Sulfuryl Fluoride)</a:t>
            </a:r>
            <a:br>
              <a:rPr lang="en-US" sz="1800" dirty="0"/>
            </a:br>
            <a:r>
              <a:rPr lang="en-US" sz="1800" dirty="0"/>
              <a:t>Reviewed alternatives for whole‑structure treatments</a:t>
            </a:r>
            <a:br>
              <a:rPr lang="en-US" sz="1800" dirty="0"/>
            </a:br>
            <a:r>
              <a:rPr lang="en-US" sz="1800" dirty="0"/>
              <a:t>Localized options effective; few full‑structure alternatives identified</a:t>
            </a:r>
          </a:p>
          <a:p>
            <a:pPr marL="457200" indent="-457200">
              <a:lnSpc>
                <a:spcPct val="100000"/>
              </a:lnSpc>
              <a:buFont typeface="+mj-lt"/>
              <a:buAutoNum type="arabicPeriod"/>
            </a:pPr>
            <a:r>
              <a:rPr lang="en-US" sz="1800" b="1" dirty="0"/>
              <a:t>Post‑Harvest Commodity Fumigation</a:t>
            </a:r>
            <a:br>
              <a:rPr lang="en-US" sz="1800" dirty="0"/>
            </a:br>
            <a:r>
              <a:rPr lang="en-US" sz="1800" dirty="0"/>
              <a:t>Expert convening on alternatives to major post‑harvest fumigants</a:t>
            </a:r>
            <a:br>
              <a:rPr lang="en-US" sz="1800" dirty="0"/>
            </a:br>
            <a:r>
              <a:rPr lang="en-US" sz="1800" dirty="0"/>
              <a:t>Identified exposure concerns, viable emerging tools, and research gaps</a:t>
            </a:r>
          </a:p>
          <a:p>
            <a:pPr marL="457200" indent="-457200">
              <a:lnSpc>
                <a:spcPct val="100000"/>
              </a:lnSpc>
              <a:buFont typeface="+mj-lt"/>
              <a:buAutoNum type="arabicPeriod"/>
            </a:pPr>
            <a:r>
              <a:rPr lang="en-US" sz="1800" b="1" dirty="0"/>
              <a:t>Pre-plant Fumigants (Methyl bromide, dazomet, </a:t>
            </a:r>
            <a:r>
              <a:rPr lang="en-US" sz="1800" b="1" dirty="0" err="1"/>
              <a:t>metam</a:t>
            </a:r>
            <a:r>
              <a:rPr lang="en-US" sz="1800" b="1" dirty="0"/>
              <a:t>-sodium, </a:t>
            </a:r>
            <a:br>
              <a:rPr lang="en-US" sz="1800" b="1" dirty="0"/>
            </a:br>
            <a:r>
              <a:rPr lang="en-US" sz="1800" b="1" dirty="0"/>
              <a:t>&amp; </a:t>
            </a:r>
            <a:r>
              <a:rPr lang="en-US" sz="1800" b="1" dirty="0" err="1"/>
              <a:t>metam</a:t>
            </a:r>
            <a:r>
              <a:rPr lang="en-US" sz="1800" b="1" dirty="0"/>
              <a:t>-potassium)</a:t>
            </a:r>
            <a:br>
              <a:rPr lang="en-US" sz="1800" dirty="0"/>
            </a:br>
            <a:r>
              <a:rPr lang="en-US" sz="1800" dirty="0"/>
              <a:t>Expected later this year</a:t>
            </a:r>
          </a:p>
        </p:txBody>
      </p:sp>
    </p:spTree>
    <p:extLst>
      <p:ext uri="{BB962C8B-B14F-4D97-AF65-F5344CB8AC3E}">
        <p14:creationId xmlns:p14="http://schemas.microsoft.com/office/powerpoint/2010/main" val="1971823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descr="Rows of trees in a field&#10;&#10;AI-generated content may be incorrect.">
            <a:extLst>
              <a:ext uri="{FF2B5EF4-FFF2-40B4-BE49-F238E27FC236}">
                <a16:creationId xmlns:a16="http://schemas.microsoft.com/office/drawing/2014/main" id="{F6CF7163-E772-E169-69B9-D43C7D4E019C}"/>
              </a:ext>
            </a:extLst>
          </p:cNvPr>
          <p:cNvPicPr>
            <a:picLocks noChangeAspect="1"/>
          </p:cNvPicPr>
          <p:nvPr/>
        </p:nvPicPr>
        <p:blipFill>
          <a:blip r:embed="rId2" cstate="screen">
            <a:extLst>
              <a:ext uri="{28A0092B-C50C-407E-A947-70E740481C1C}">
                <a14:useLocalDpi xmlns:a14="http://schemas.microsoft.com/office/drawing/2010/main"/>
              </a:ext>
            </a:extLst>
          </a:blip>
          <a:srcRect t="32047" b="3923"/>
          <a:stretch>
            <a:fillRect/>
          </a:stretch>
        </p:blipFill>
        <p:spPr>
          <a:xfrm>
            <a:off x="0" y="1646380"/>
            <a:ext cx="12192000" cy="5205423"/>
          </a:xfrm>
          <a:prstGeom prst="rect">
            <a:avLst/>
          </a:prstGeom>
        </p:spPr>
      </p:pic>
      <p:sp>
        <p:nvSpPr>
          <p:cNvPr id="29" name="Rectangle 28">
            <a:extLst>
              <a:ext uri="{FF2B5EF4-FFF2-40B4-BE49-F238E27FC236}">
                <a16:creationId xmlns:a16="http://schemas.microsoft.com/office/drawing/2014/main" id="{362ADBE1-5C4C-CE5C-1514-28945B0CB2DD}"/>
              </a:ext>
            </a:extLst>
          </p:cNvPr>
          <p:cNvSpPr/>
          <p:nvPr/>
        </p:nvSpPr>
        <p:spPr>
          <a:xfrm>
            <a:off x="0" y="1646380"/>
            <a:ext cx="12191999" cy="5212331"/>
          </a:xfrm>
          <a:prstGeom prst="rect">
            <a:avLst/>
          </a:prstGeom>
          <a:solidFill>
            <a:schemeClr val="accent6">
              <a:lumMod val="75000"/>
              <a:alpha val="8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30D36F6-3130-593E-B778-01F5F36AF576}"/>
              </a:ext>
            </a:extLst>
          </p:cNvPr>
          <p:cNvSpPr>
            <a:spLocks noGrp="1"/>
          </p:cNvSpPr>
          <p:nvPr>
            <p:ph type="title"/>
          </p:nvPr>
        </p:nvSpPr>
        <p:spPr/>
        <p:txBody>
          <a:bodyPr/>
          <a:lstStyle/>
          <a:p>
            <a:r>
              <a:rPr lang="en-US"/>
              <a:t>2024-2028 Strategic Plan Goals</a:t>
            </a:r>
          </a:p>
        </p:txBody>
      </p:sp>
      <p:grpSp>
        <p:nvGrpSpPr>
          <p:cNvPr id="28" name="Group 27">
            <a:extLst>
              <a:ext uri="{FF2B5EF4-FFF2-40B4-BE49-F238E27FC236}">
                <a16:creationId xmlns:a16="http://schemas.microsoft.com/office/drawing/2014/main" id="{F8D94F2B-CF96-CC13-DFA2-6BA755AF20B2}"/>
              </a:ext>
            </a:extLst>
          </p:cNvPr>
          <p:cNvGrpSpPr/>
          <p:nvPr/>
        </p:nvGrpSpPr>
        <p:grpSpPr>
          <a:xfrm>
            <a:off x="554158" y="2412325"/>
            <a:ext cx="2250041" cy="3679730"/>
            <a:chOff x="900310" y="2164687"/>
            <a:chExt cx="2250041" cy="3679730"/>
          </a:xfrm>
        </p:grpSpPr>
        <p:sp>
          <p:nvSpPr>
            <p:cNvPr id="5" name="Rectangle: Rounded Corners 4">
              <a:extLst>
                <a:ext uri="{FF2B5EF4-FFF2-40B4-BE49-F238E27FC236}">
                  <a16:creationId xmlns:a16="http://schemas.microsoft.com/office/drawing/2014/main" id="{F9A10C14-6E0A-88FD-8117-1AC8667B6098}"/>
                </a:ext>
              </a:extLst>
            </p:cNvPr>
            <p:cNvSpPr/>
            <p:nvPr/>
          </p:nvSpPr>
          <p:spPr>
            <a:xfrm>
              <a:off x="900310" y="2807520"/>
              <a:ext cx="2250041" cy="3036897"/>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E7EAACEC-B221-F977-D900-00E8E5F2DF62}"/>
                </a:ext>
              </a:extLst>
            </p:cNvPr>
            <p:cNvGrpSpPr/>
            <p:nvPr/>
          </p:nvGrpSpPr>
          <p:grpSpPr>
            <a:xfrm>
              <a:off x="1482267" y="2164687"/>
              <a:ext cx="1005659" cy="1005659"/>
              <a:chOff x="926260" y="-2632096"/>
              <a:chExt cx="1005659" cy="1005659"/>
            </a:xfrm>
          </p:grpSpPr>
          <p:sp>
            <p:nvSpPr>
              <p:cNvPr id="7" name="Oval 6">
                <a:extLst>
                  <a:ext uri="{FF2B5EF4-FFF2-40B4-BE49-F238E27FC236}">
                    <a16:creationId xmlns:a16="http://schemas.microsoft.com/office/drawing/2014/main" id="{BF32CE81-5DAB-3C7B-6A66-D3CBC45B4539}"/>
                  </a:ext>
                </a:extLst>
              </p:cNvPr>
              <p:cNvSpPr/>
              <p:nvPr/>
            </p:nvSpPr>
            <p:spPr>
              <a:xfrm>
                <a:off x="926260" y="-2632096"/>
                <a:ext cx="1005659" cy="1005659"/>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26A5DE4-40AD-9C7C-7765-D2D074F0BA2E}"/>
                  </a:ext>
                </a:extLst>
              </p:cNvPr>
              <p:cNvSpPr txBox="1"/>
              <p:nvPr/>
            </p:nvSpPr>
            <p:spPr>
              <a:xfrm>
                <a:off x="980957" y="-2482912"/>
                <a:ext cx="936448" cy="707886"/>
              </a:xfrm>
              <a:prstGeom prst="rect">
                <a:avLst/>
              </a:prstGeom>
              <a:noFill/>
            </p:spPr>
            <p:txBody>
              <a:bodyPr wrap="square" rtlCol="0">
                <a:spAutoFit/>
              </a:bodyPr>
              <a:lstStyle/>
              <a:p>
                <a:pPr algn="ctr"/>
                <a:r>
                  <a:rPr lang="en-US" sz="4000" b="1">
                    <a:solidFill>
                      <a:schemeClr val="accent1"/>
                    </a:solidFill>
                  </a:rPr>
                  <a:t>1</a:t>
                </a:r>
              </a:p>
            </p:txBody>
          </p:sp>
        </p:grpSp>
        <p:sp>
          <p:nvSpPr>
            <p:cNvPr id="9" name="TextBox 8">
              <a:extLst>
                <a:ext uri="{FF2B5EF4-FFF2-40B4-BE49-F238E27FC236}">
                  <a16:creationId xmlns:a16="http://schemas.microsoft.com/office/drawing/2014/main" id="{851B7FEA-75F1-CCDE-6F9B-F16591307F00}"/>
                </a:ext>
              </a:extLst>
            </p:cNvPr>
            <p:cNvSpPr txBox="1"/>
            <p:nvPr/>
          </p:nvSpPr>
          <p:spPr>
            <a:xfrm>
              <a:off x="965771" y="3659290"/>
              <a:ext cx="2038653" cy="1323439"/>
            </a:xfrm>
            <a:prstGeom prst="rect">
              <a:avLst/>
            </a:prstGeom>
            <a:noFill/>
          </p:spPr>
          <p:txBody>
            <a:bodyPr wrap="square" rtlCol="0">
              <a:spAutoFit/>
            </a:bodyPr>
            <a:lstStyle/>
            <a:p>
              <a:pPr lvl="0" algn="ctr"/>
              <a:r>
                <a:rPr lang="en-US" sz="2000"/>
                <a:t>Increase Access to Safe, Effective, Sustainable Pest Management </a:t>
              </a:r>
            </a:p>
          </p:txBody>
        </p:sp>
      </p:grpSp>
      <p:grpSp>
        <p:nvGrpSpPr>
          <p:cNvPr id="27" name="Group 26">
            <a:extLst>
              <a:ext uri="{FF2B5EF4-FFF2-40B4-BE49-F238E27FC236}">
                <a16:creationId xmlns:a16="http://schemas.microsoft.com/office/drawing/2014/main" id="{554C145D-ACCC-6094-1664-BC0402D14802}"/>
              </a:ext>
            </a:extLst>
          </p:cNvPr>
          <p:cNvGrpSpPr/>
          <p:nvPr/>
        </p:nvGrpSpPr>
        <p:grpSpPr>
          <a:xfrm>
            <a:off x="3501927" y="2412325"/>
            <a:ext cx="2250041" cy="3679730"/>
            <a:chOff x="3541910" y="2164687"/>
            <a:chExt cx="2250041" cy="3679730"/>
          </a:xfrm>
        </p:grpSpPr>
        <p:sp>
          <p:nvSpPr>
            <p:cNvPr id="10" name="Rectangle: Rounded Corners 9">
              <a:extLst>
                <a:ext uri="{FF2B5EF4-FFF2-40B4-BE49-F238E27FC236}">
                  <a16:creationId xmlns:a16="http://schemas.microsoft.com/office/drawing/2014/main" id="{476CEF7D-D65E-A81D-398A-478A88373033}"/>
                </a:ext>
              </a:extLst>
            </p:cNvPr>
            <p:cNvSpPr/>
            <p:nvPr/>
          </p:nvSpPr>
          <p:spPr>
            <a:xfrm>
              <a:off x="3541910" y="2807520"/>
              <a:ext cx="2250041" cy="3036897"/>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F4E37601-1CD4-B981-A2B8-7C7861F0FFBD}"/>
                </a:ext>
              </a:extLst>
            </p:cNvPr>
            <p:cNvGrpSpPr/>
            <p:nvPr/>
          </p:nvGrpSpPr>
          <p:grpSpPr>
            <a:xfrm>
              <a:off x="4123867" y="2164687"/>
              <a:ext cx="1005659" cy="1005659"/>
              <a:chOff x="926260" y="-2632096"/>
              <a:chExt cx="1005659" cy="1005659"/>
            </a:xfrm>
          </p:grpSpPr>
          <p:sp>
            <p:nvSpPr>
              <p:cNvPr id="12" name="Oval 11">
                <a:extLst>
                  <a:ext uri="{FF2B5EF4-FFF2-40B4-BE49-F238E27FC236}">
                    <a16:creationId xmlns:a16="http://schemas.microsoft.com/office/drawing/2014/main" id="{D15B4DC6-C269-9F16-59B3-B8F86A564067}"/>
                  </a:ext>
                </a:extLst>
              </p:cNvPr>
              <p:cNvSpPr/>
              <p:nvPr/>
            </p:nvSpPr>
            <p:spPr>
              <a:xfrm>
                <a:off x="926260" y="-2632096"/>
                <a:ext cx="1005659" cy="1005659"/>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25BA9ED-28E0-06DA-DC89-F8B1A552FED3}"/>
                  </a:ext>
                </a:extLst>
              </p:cNvPr>
              <p:cNvSpPr txBox="1"/>
              <p:nvPr/>
            </p:nvSpPr>
            <p:spPr>
              <a:xfrm>
                <a:off x="980957" y="-2482912"/>
                <a:ext cx="936448" cy="707886"/>
              </a:xfrm>
              <a:prstGeom prst="rect">
                <a:avLst/>
              </a:prstGeom>
              <a:noFill/>
            </p:spPr>
            <p:txBody>
              <a:bodyPr wrap="square" rtlCol="0">
                <a:spAutoFit/>
              </a:bodyPr>
              <a:lstStyle/>
              <a:p>
                <a:pPr algn="ctr"/>
                <a:r>
                  <a:rPr lang="en-US" sz="4000" b="1">
                    <a:solidFill>
                      <a:schemeClr val="accent1"/>
                    </a:solidFill>
                  </a:rPr>
                  <a:t>2</a:t>
                </a:r>
              </a:p>
            </p:txBody>
          </p:sp>
        </p:grpSp>
        <p:sp>
          <p:nvSpPr>
            <p:cNvPr id="14" name="TextBox 13">
              <a:extLst>
                <a:ext uri="{FF2B5EF4-FFF2-40B4-BE49-F238E27FC236}">
                  <a16:creationId xmlns:a16="http://schemas.microsoft.com/office/drawing/2014/main" id="{0A64E698-EAF2-6801-2887-8B77A02B441D}"/>
                </a:ext>
              </a:extLst>
            </p:cNvPr>
            <p:cNvSpPr txBox="1"/>
            <p:nvPr/>
          </p:nvSpPr>
          <p:spPr>
            <a:xfrm>
              <a:off x="3628308" y="3813179"/>
              <a:ext cx="2038653" cy="1015663"/>
            </a:xfrm>
            <a:prstGeom prst="rect">
              <a:avLst/>
            </a:prstGeom>
            <a:noFill/>
          </p:spPr>
          <p:txBody>
            <a:bodyPr wrap="square" rtlCol="0">
              <a:spAutoFit/>
            </a:bodyPr>
            <a:lstStyle/>
            <a:p>
              <a:pPr lvl="0" algn="ctr"/>
              <a:r>
                <a:rPr lang="en-US" sz="2000"/>
                <a:t>Track, Evaluate, and Enforce Safe Pesticide Use </a:t>
              </a:r>
            </a:p>
          </p:txBody>
        </p:sp>
      </p:grpSp>
      <p:grpSp>
        <p:nvGrpSpPr>
          <p:cNvPr id="26" name="Group 25">
            <a:extLst>
              <a:ext uri="{FF2B5EF4-FFF2-40B4-BE49-F238E27FC236}">
                <a16:creationId xmlns:a16="http://schemas.microsoft.com/office/drawing/2014/main" id="{474D44B9-EEEF-6727-4FA1-AE488C24657F}"/>
              </a:ext>
            </a:extLst>
          </p:cNvPr>
          <p:cNvGrpSpPr/>
          <p:nvPr/>
        </p:nvGrpSpPr>
        <p:grpSpPr>
          <a:xfrm>
            <a:off x="6449696" y="2412325"/>
            <a:ext cx="2250041" cy="3679730"/>
            <a:chOff x="6346864" y="2164687"/>
            <a:chExt cx="2250041" cy="3679730"/>
          </a:xfrm>
        </p:grpSpPr>
        <p:sp>
          <p:nvSpPr>
            <p:cNvPr id="15" name="Rectangle: Rounded Corners 14">
              <a:extLst>
                <a:ext uri="{FF2B5EF4-FFF2-40B4-BE49-F238E27FC236}">
                  <a16:creationId xmlns:a16="http://schemas.microsoft.com/office/drawing/2014/main" id="{DEDBE213-180C-B3C2-3A4F-ADD436B7FA1D}"/>
                </a:ext>
              </a:extLst>
            </p:cNvPr>
            <p:cNvSpPr/>
            <p:nvPr/>
          </p:nvSpPr>
          <p:spPr>
            <a:xfrm>
              <a:off x="6346864" y="2807520"/>
              <a:ext cx="2250041" cy="3036897"/>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955053F9-46F3-FDE4-5431-51721DD330A5}"/>
                </a:ext>
              </a:extLst>
            </p:cNvPr>
            <p:cNvGrpSpPr/>
            <p:nvPr/>
          </p:nvGrpSpPr>
          <p:grpSpPr>
            <a:xfrm>
              <a:off x="6928821" y="2164687"/>
              <a:ext cx="1005659" cy="1005659"/>
              <a:chOff x="926260" y="-2632096"/>
              <a:chExt cx="1005659" cy="1005659"/>
            </a:xfrm>
          </p:grpSpPr>
          <p:sp>
            <p:nvSpPr>
              <p:cNvPr id="17" name="Oval 16">
                <a:extLst>
                  <a:ext uri="{FF2B5EF4-FFF2-40B4-BE49-F238E27FC236}">
                    <a16:creationId xmlns:a16="http://schemas.microsoft.com/office/drawing/2014/main" id="{F7F79F43-71E7-98A1-58A4-1E947B8B1AB2}"/>
                  </a:ext>
                </a:extLst>
              </p:cNvPr>
              <p:cNvSpPr/>
              <p:nvPr/>
            </p:nvSpPr>
            <p:spPr>
              <a:xfrm>
                <a:off x="926260" y="-2632096"/>
                <a:ext cx="1005659" cy="1005659"/>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5962844-AAA3-BBCE-152C-EDAEB59FE85D}"/>
                  </a:ext>
                </a:extLst>
              </p:cNvPr>
              <p:cNvSpPr txBox="1"/>
              <p:nvPr/>
            </p:nvSpPr>
            <p:spPr>
              <a:xfrm>
                <a:off x="980957" y="-2482912"/>
                <a:ext cx="936448" cy="707886"/>
              </a:xfrm>
              <a:prstGeom prst="rect">
                <a:avLst/>
              </a:prstGeom>
              <a:noFill/>
            </p:spPr>
            <p:txBody>
              <a:bodyPr wrap="square" rtlCol="0">
                <a:spAutoFit/>
              </a:bodyPr>
              <a:lstStyle/>
              <a:p>
                <a:pPr algn="ctr"/>
                <a:r>
                  <a:rPr lang="en-US" sz="4000" b="1">
                    <a:solidFill>
                      <a:schemeClr val="accent1"/>
                    </a:solidFill>
                  </a:rPr>
                  <a:t>3</a:t>
                </a:r>
              </a:p>
            </p:txBody>
          </p:sp>
        </p:grpSp>
        <p:sp>
          <p:nvSpPr>
            <p:cNvPr id="19" name="TextBox 18">
              <a:extLst>
                <a:ext uri="{FF2B5EF4-FFF2-40B4-BE49-F238E27FC236}">
                  <a16:creationId xmlns:a16="http://schemas.microsoft.com/office/drawing/2014/main" id="{FA818835-E754-9569-CA50-D85F5D0901B4}"/>
                </a:ext>
              </a:extLst>
            </p:cNvPr>
            <p:cNvSpPr txBox="1"/>
            <p:nvPr/>
          </p:nvSpPr>
          <p:spPr>
            <a:xfrm>
              <a:off x="6452557" y="3566601"/>
              <a:ext cx="2038653" cy="1323439"/>
            </a:xfrm>
            <a:prstGeom prst="rect">
              <a:avLst/>
            </a:prstGeom>
            <a:noFill/>
          </p:spPr>
          <p:txBody>
            <a:bodyPr wrap="square" rtlCol="0">
              <a:spAutoFit/>
            </a:bodyPr>
            <a:lstStyle/>
            <a:p>
              <a:pPr lvl="0" algn="ctr"/>
              <a:r>
                <a:rPr lang="en-US" sz="2000"/>
                <a:t>Foster Engagement, Collaboration &amp; Transparency </a:t>
              </a:r>
            </a:p>
          </p:txBody>
        </p:sp>
      </p:grpSp>
      <p:grpSp>
        <p:nvGrpSpPr>
          <p:cNvPr id="25" name="Group 24">
            <a:extLst>
              <a:ext uri="{FF2B5EF4-FFF2-40B4-BE49-F238E27FC236}">
                <a16:creationId xmlns:a16="http://schemas.microsoft.com/office/drawing/2014/main" id="{9FCA81D6-D6C7-9224-6892-B8540C35A60E}"/>
              </a:ext>
            </a:extLst>
          </p:cNvPr>
          <p:cNvGrpSpPr/>
          <p:nvPr/>
        </p:nvGrpSpPr>
        <p:grpSpPr>
          <a:xfrm>
            <a:off x="9397466" y="2412325"/>
            <a:ext cx="2250041" cy="3679730"/>
            <a:chOff x="8925205" y="2164687"/>
            <a:chExt cx="2250041" cy="3679730"/>
          </a:xfrm>
        </p:grpSpPr>
        <p:sp>
          <p:nvSpPr>
            <p:cNvPr id="20" name="Rectangle: Rounded Corners 19">
              <a:extLst>
                <a:ext uri="{FF2B5EF4-FFF2-40B4-BE49-F238E27FC236}">
                  <a16:creationId xmlns:a16="http://schemas.microsoft.com/office/drawing/2014/main" id="{526417A5-D67E-6D08-64C3-47B052979B66}"/>
                </a:ext>
              </a:extLst>
            </p:cNvPr>
            <p:cNvSpPr/>
            <p:nvPr/>
          </p:nvSpPr>
          <p:spPr>
            <a:xfrm>
              <a:off x="8925205" y="2807520"/>
              <a:ext cx="2250041" cy="3036897"/>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6F729D21-8B58-E7A6-C713-F2E969498122}"/>
                </a:ext>
              </a:extLst>
            </p:cNvPr>
            <p:cNvGrpSpPr/>
            <p:nvPr/>
          </p:nvGrpSpPr>
          <p:grpSpPr>
            <a:xfrm>
              <a:off x="9507162" y="2164687"/>
              <a:ext cx="1005659" cy="1005659"/>
              <a:chOff x="926260" y="-2632096"/>
              <a:chExt cx="1005659" cy="1005659"/>
            </a:xfrm>
          </p:grpSpPr>
          <p:sp>
            <p:nvSpPr>
              <p:cNvPr id="22" name="Oval 21">
                <a:extLst>
                  <a:ext uri="{FF2B5EF4-FFF2-40B4-BE49-F238E27FC236}">
                    <a16:creationId xmlns:a16="http://schemas.microsoft.com/office/drawing/2014/main" id="{948C08C0-177E-4A26-12B0-6C1E176B412F}"/>
                  </a:ext>
                </a:extLst>
              </p:cNvPr>
              <p:cNvSpPr/>
              <p:nvPr/>
            </p:nvSpPr>
            <p:spPr>
              <a:xfrm>
                <a:off x="926260" y="-2632096"/>
                <a:ext cx="1005659" cy="1005659"/>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34833AC7-C8B6-F50A-8357-307C3146882E}"/>
                  </a:ext>
                </a:extLst>
              </p:cNvPr>
              <p:cNvSpPr txBox="1"/>
              <p:nvPr/>
            </p:nvSpPr>
            <p:spPr>
              <a:xfrm>
                <a:off x="980957" y="-2482912"/>
                <a:ext cx="936448" cy="707886"/>
              </a:xfrm>
              <a:prstGeom prst="rect">
                <a:avLst/>
              </a:prstGeom>
              <a:noFill/>
            </p:spPr>
            <p:txBody>
              <a:bodyPr wrap="square" rtlCol="0">
                <a:spAutoFit/>
              </a:bodyPr>
              <a:lstStyle/>
              <a:p>
                <a:pPr algn="ctr"/>
                <a:r>
                  <a:rPr lang="en-US" sz="4000" b="1">
                    <a:solidFill>
                      <a:schemeClr val="accent1"/>
                    </a:solidFill>
                  </a:rPr>
                  <a:t>4</a:t>
                </a:r>
              </a:p>
            </p:txBody>
          </p:sp>
        </p:grpSp>
        <p:sp>
          <p:nvSpPr>
            <p:cNvPr id="24" name="TextBox 23">
              <a:extLst>
                <a:ext uri="{FF2B5EF4-FFF2-40B4-BE49-F238E27FC236}">
                  <a16:creationId xmlns:a16="http://schemas.microsoft.com/office/drawing/2014/main" id="{EB4C1B90-91F5-12D0-26C4-F58B46110FA1}"/>
                </a:ext>
              </a:extLst>
            </p:cNvPr>
            <p:cNvSpPr txBox="1"/>
            <p:nvPr/>
          </p:nvSpPr>
          <p:spPr>
            <a:xfrm>
              <a:off x="9030898" y="3566601"/>
              <a:ext cx="2038653" cy="1323439"/>
            </a:xfrm>
            <a:prstGeom prst="rect">
              <a:avLst/>
            </a:prstGeom>
            <a:noFill/>
          </p:spPr>
          <p:txBody>
            <a:bodyPr wrap="square" rtlCol="0">
              <a:spAutoFit/>
            </a:bodyPr>
            <a:lstStyle/>
            <a:p>
              <a:pPr lvl="0" algn="ctr"/>
              <a:r>
                <a:rPr lang="en-US" sz="2000"/>
                <a:t>Promote Organizational Excellence and Innovation </a:t>
              </a:r>
            </a:p>
          </p:txBody>
        </p:sp>
      </p:grpSp>
      <p:grpSp>
        <p:nvGrpSpPr>
          <p:cNvPr id="2" name="Graphic 3">
            <a:extLst>
              <a:ext uri="{FF2B5EF4-FFF2-40B4-BE49-F238E27FC236}">
                <a16:creationId xmlns:a16="http://schemas.microsoft.com/office/drawing/2014/main" id="{DC66C85F-8E8F-3549-EC0F-156E4EFF270E}"/>
              </a:ext>
            </a:extLst>
          </p:cNvPr>
          <p:cNvGrpSpPr/>
          <p:nvPr/>
        </p:nvGrpSpPr>
        <p:grpSpPr>
          <a:xfrm>
            <a:off x="10862671" y="6514987"/>
            <a:ext cx="359392" cy="249621"/>
            <a:chOff x="527936" y="1435445"/>
            <a:chExt cx="2200310" cy="1528257"/>
          </a:xfrm>
          <a:solidFill>
            <a:srgbClr val="E7EAF0"/>
          </a:solidFill>
        </p:grpSpPr>
        <p:sp>
          <p:nvSpPr>
            <p:cNvPr id="4" name="Freeform: Shape 3">
              <a:extLst>
                <a:ext uri="{FF2B5EF4-FFF2-40B4-BE49-F238E27FC236}">
                  <a16:creationId xmlns:a16="http://schemas.microsoft.com/office/drawing/2014/main" id="{4112B6B3-513E-919D-3C0B-97DD6B6DD5FC}"/>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24943" cap="flat">
              <a:noFill/>
              <a:prstDash val="solid"/>
              <a:miter/>
            </a:ln>
          </p:spPr>
          <p:txBody>
            <a:bodyPr rtlCol="0" anchor="ctr"/>
            <a:lstStyle/>
            <a:p>
              <a:endParaRPr lang="en-US"/>
            </a:p>
          </p:txBody>
        </p:sp>
        <p:grpSp>
          <p:nvGrpSpPr>
            <p:cNvPr id="30" name="Graphic 3">
              <a:extLst>
                <a:ext uri="{FF2B5EF4-FFF2-40B4-BE49-F238E27FC236}">
                  <a16:creationId xmlns:a16="http://schemas.microsoft.com/office/drawing/2014/main" id="{C12676A8-B2B0-62C6-0C16-583D39B0721E}"/>
                </a:ext>
              </a:extLst>
            </p:cNvPr>
            <p:cNvGrpSpPr/>
            <p:nvPr/>
          </p:nvGrpSpPr>
          <p:grpSpPr>
            <a:xfrm>
              <a:off x="713839" y="1996907"/>
              <a:ext cx="452372" cy="453059"/>
              <a:chOff x="713839" y="1996907"/>
              <a:chExt cx="452372" cy="453059"/>
            </a:xfrm>
            <a:grpFill/>
          </p:grpSpPr>
          <p:grpSp>
            <p:nvGrpSpPr>
              <p:cNvPr id="35" name="Graphic 3">
                <a:extLst>
                  <a:ext uri="{FF2B5EF4-FFF2-40B4-BE49-F238E27FC236}">
                    <a16:creationId xmlns:a16="http://schemas.microsoft.com/office/drawing/2014/main" id="{9439D866-A5E0-5AD9-BC24-C9C020DC341B}"/>
                  </a:ext>
                </a:extLst>
              </p:cNvPr>
              <p:cNvGrpSpPr/>
              <p:nvPr/>
            </p:nvGrpSpPr>
            <p:grpSpPr>
              <a:xfrm>
                <a:off x="752887" y="1996907"/>
                <a:ext cx="413324" cy="453059"/>
                <a:chOff x="752887" y="1996907"/>
                <a:chExt cx="413324" cy="453059"/>
              </a:xfrm>
              <a:grpFill/>
            </p:grpSpPr>
            <p:sp>
              <p:nvSpPr>
                <p:cNvPr id="37" name="Freeform: Shape 36">
                  <a:extLst>
                    <a:ext uri="{FF2B5EF4-FFF2-40B4-BE49-F238E27FC236}">
                      <a16:creationId xmlns:a16="http://schemas.microsoft.com/office/drawing/2014/main" id="{554D3B0B-320C-25D0-0FC2-54568F02FCC9}"/>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grpFill/>
                <a:ln w="24943"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A465A43F-2440-867C-BAD3-B9B4480C7317}"/>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grpFill/>
                <a:ln w="24943" cap="flat">
                  <a:noFill/>
                  <a:prstDash val="solid"/>
                  <a:miter/>
                </a:ln>
              </p:spPr>
              <p:txBody>
                <a:bodyPr rtlCol="0" anchor="ctr"/>
                <a:lstStyle/>
                <a:p>
                  <a:endParaRPr lang="en-US"/>
                </a:p>
              </p:txBody>
            </p:sp>
          </p:grpSp>
          <p:sp>
            <p:nvSpPr>
              <p:cNvPr id="36" name="Freeform: Shape 35">
                <a:extLst>
                  <a:ext uri="{FF2B5EF4-FFF2-40B4-BE49-F238E27FC236}">
                    <a16:creationId xmlns:a16="http://schemas.microsoft.com/office/drawing/2014/main" id="{E74CB596-E284-0CC1-4AB2-2F4C36E1E613}"/>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grpFill/>
              <a:ln w="24943" cap="flat">
                <a:noFill/>
                <a:prstDash val="solid"/>
                <a:miter/>
              </a:ln>
            </p:spPr>
            <p:txBody>
              <a:bodyPr rtlCol="0" anchor="ctr"/>
              <a:lstStyle/>
              <a:p>
                <a:endParaRPr lang="en-US"/>
              </a:p>
            </p:txBody>
          </p:sp>
        </p:grpSp>
        <p:sp>
          <p:nvSpPr>
            <p:cNvPr id="31" name="Freeform: Shape 30">
              <a:extLst>
                <a:ext uri="{FF2B5EF4-FFF2-40B4-BE49-F238E27FC236}">
                  <a16:creationId xmlns:a16="http://schemas.microsoft.com/office/drawing/2014/main" id="{93082F38-2017-90DF-1233-E28BB304C776}"/>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24943"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F3F2968D-531D-9225-82B0-BABD1FBD0AE7}"/>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24943" cap="flat">
              <a:noFill/>
              <a:prstDash val="solid"/>
              <a:miter/>
            </a:ln>
          </p:spPr>
          <p:txBody>
            <a:bodyPr rtlCol="0" anchor="ctr"/>
            <a:lstStyle/>
            <a:p>
              <a:endParaRPr lang="en-US"/>
            </a:p>
          </p:txBody>
        </p:sp>
      </p:grpSp>
      <p:sp>
        <p:nvSpPr>
          <p:cNvPr id="39" name="Slide Number Placeholder 33">
            <a:extLst>
              <a:ext uri="{FF2B5EF4-FFF2-40B4-BE49-F238E27FC236}">
                <a16:creationId xmlns:a16="http://schemas.microsoft.com/office/drawing/2014/main" id="{832A6858-2910-9902-8D75-4F208A9BC43F}"/>
              </a:ext>
            </a:extLst>
          </p:cNvPr>
          <p:cNvSpPr>
            <a:spLocks noGrp="1"/>
          </p:cNvSpPr>
          <p:nvPr>
            <p:ph type="sldNum" sz="quarter" idx="4"/>
          </p:nvPr>
        </p:nvSpPr>
        <p:spPr>
          <a:xfrm>
            <a:off x="11108708" y="6501990"/>
            <a:ext cx="591736" cy="309502"/>
          </a:xfrm>
        </p:spPr>
        <p:txBody>
          <a:bodyPr/>
          <a:lstStyle/>
          <a:p>
            <a:r>
              <a:rPr lang="en-US">
                <a:solidFill>
                  <a:srgbClr val="E7EAF0"/>
                </a:solidFill>
              </a:rPr>
              <a:t>| </a:t>
            </a:r>
            <a:fld id="{7F7C0121-6D0C-4809-96B7-8FF0F83D4188}" type="slidenum">
              <a:rPr lang="en-US" smtClean="0">
                <a:solidFill>
                  <a:srgbClr val="E7EAF0"/>
                </a:solidFill>
              </a:rPr>
              <a:pPr/>
              <a:t>17</a:t>
            </a:fld>
            <a:endParaRPr lang="en-US">
              <a:solidFill>
                <a:srgbClr val="E7EAF0"/>
              </a:solidFill>
            </a:endParaRPr>
          </a:p>
        </p:txBody>
      </p:sp>
    </p:spTree>
    <p:extLst>
      <p:ext uri="{BB962C8B-B14F-4D97-AF65-F5344CB8AC3E}">
        <p14:creationId xmlns:p14="http://schemas.microsoft.com/office/powerpoint/2010/main" val="2816703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3641F-49ED-A98D-F2E3-317CA462BB4B}"/>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8CA2D68-B1F5-2A12-D874-8A8738B31870}"/>
              </a:ext>
            </a:extLst>
          </p:cNvPr>
          <p:cNvSpPr/>
          <p:nvPr/>
        </p:nvSpPr>
        <p:spPr>
          <a:xfrm>
            <a:off x="994740" y="4924396"/>
            <a:ext cx="4777409" cy="1368044"/>
          </a:xfrm>
          <a:prstGeom prst="roundRect">
            <a:avLst>
              <a:gd name="adj" fmla="val 10536"/>
            </a:avLst>
          </a:prstGeom>
          <a:solidFill>
            <a:schemeClr val="tx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7EC5A5EC-D53D-2F24-5DDC-BFED3072E225}"/>
              </a:ext>
            </a:extLst>
          </p:cNvPr>
          <p:cNvSpPr/>
          <p:nvPr/>
        </p:nvSpPr>
        <p:spPr>
          <a:xfrm>
            <a:off x="435114" y="5056317"/>
            <a:ext cx="1162974" cy="1104202"/>
          </a:xfrm>
          <a:prstGeom prst="ellipse">
            <a:avLst/>
          </a:prstGeom>
          <a:solidFill>
            <a:schemeClr val="tx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5" name="Group 154">
            <a:extLst>
              <a:ext uri="{FF2B5EF4-FFF2-40B4-BE49-F238E27FC236}">
                <a16:creationId xmlns:a16="http://schemas.microsoft.com/office/drawing/2014/main" id="{6E1AA098-5398-6389-F844-D43055E9A120}"/>
              </a:ext>
            </a:extLst>
          </p:cNvPr>
          <p:cNvGrpSpPr/>
          <p:nvPr/>
        </p:nvGrpSpPr>
        <p:grpSpPr>
          <a:xfrm>
            <a:off x="675544" y="5256033"/>
            <a:ext cx="743919" cy="710663"/>
            <a:chOff x="9872714" y="1117602"/>
            <a:chExt cx="2226557" cy="2127020"/>
          </a:xfrm>
        </p:grpSpPr>
        <p:grpSp>
          <p:nvGrpSpPr>
            <p:cNvPr id="156" name="Group 155">
              <a:extLst>
                <a:ext uri="{FF2B5EF4-FFF2-40B4-BE49-F238E27FC236}">
                  <a16:creationId xmlns:a16="http://schemas.microsoft.com/office/drawing/2014/main" id="{72026415-C677-1692-4ECA-1BD303385155}"/>
                </a:ext>
              </a:extLst>
            </p:cNvPr>
            <p:cNvGrpSpPr/>
            <p:nvPr/>
          </p:nvGrpSpPr>
          <p:grpSpPr>
            <a:xfrm>
              <a:off x="9872714" y="1117602"/>
              <a:ext cx="2226557" cy="2127020"/>
              <a:chOff x="2847860" y="4077707"/>
              <a:chExt cx="1076290" cy="1028176"/>
            </a:xfrm>
          </p:grpSpPr>
          <p:sp>
            <p:nvSpPr>
              <p:cNvPr id="168" name="Freeform: Shape 167">
                <a:extLst>
                  <a:ext uri="{FF2B5EF4-FFF2-40B4-BE49-F238E27FC236}">
                    <a16:creationId xmlns:a16="http://schemas.microsoft.com/office/drawing/2014/main" id="{26325B28-1ED0-20BA-CD77-9916DFEB6209}"/>
                  </a:ext>
                </a:extLst>
              </p:cNvPr>
              <p:cNvSpPr/>
              <p:nvPr/>
            </p:nvSpPr>
            <p:spPr>
              <a:xfrm>
                <a:off x="3743887" y="4911547"/>
                <a:ext cx="104941" cy="107360"/>
              </a:xfrm>
              <a:custGeom>
                <a:avLst/>
                <a:gdLst>
                  <a:gd name="connsiteX0" fmla="*/ 129427 w 129426"/>
                  <a:gd name="connsiteY0" fmla="*/ 0 h 154316"/>
                  <a:gd name="connsiteX1" fmla="*/ 0 w 129426"/>
                  <a:gd name="connsiteY1" fmla="*/ 154316 h 154316"/>
                </a:gdLst>
                <a:ahLst/>
                <a:cxnLst>
                  <a:cxn ang="0">
                    <a:pos x="connsiteX0" y="connsiteY0"/>
                  </a:cxn>
                  <a:cxn ang="0">
                    <a:pos x="connsiteX1" y="connsiteY1"/>
                  </a:cxn>
                </a:cxnLst>
                <a:rect l="l" t="t" r="r" b="b"/>
                <a:pathLst>
                  <a:path w="129426" h="154316">
                    <a:moveTo>
                      <a:pt x="129427" y="0"/>
                    </a:moveTo>
                    <a:lnTo>
                      <a:pt x="0" y="154316"/>
                    </a:lnTo>
                  </a:path>
                </a:pathLst>
              </a:custGeom>
              <a:ln w="31750" cap="rnd">
                <a:solidFill>
                  <a:schemeClr val="accent1"/>
                </a:solidFill>
                <a:prstDash val="solid"/>
                <a:round/>
              </a:ln>
            </p:spPr>
            <p:txBody>
              <a:bodyPr rtlCol="0" anchor="ctr"/>
              <a:lstStyle/>
              <a:p>
                <a:endParaRPr lang="en-US"/>
              </a:p>
            </p:txBody>
          </p:sp>
          <p:sp>
            <p:nvSpPr>
              <p:cNvPr id="169" name="Freeform: Shape 168">
                <a:extLst>
                  <a:ext uri="{FF2B5EF4-FFF2-40B4-BE49-F238E27FC236}">
                    <a16:creationId xmlns:a16="http://schemas.microsoft.com/office/drawing/2014/main" id="{DEC30F0E-EDB4-A2BB-A695-114B4AE15714}"/>
                  </a:ext>
                </a:extLst>
              </p:cNvPr>
              <p:cNvSpPr/>
              <p:nvPr/>
            </p:nvSpPr>
            <p:spPr>
              <a:xfrm>
                <a:off x="3405585" y="4656513"/>
                <a:ext cx="518565" cy="449370"/>
              </a:xfrm>
              <a:custGeom>
                <a:avLst/>
                <a:gdLst>
                  <a:gd name="connsiteX0" fmla="*/ 0 w 632769"/>
                  <a:gd name="connsiteY0" fmla="*/ 138719 h 554140"/>
                  <a:gd name="connsiteX1" fmla="*/ 447020 w 632769"/>
                  <a:gd name="connsiteY1" fmla="*/ 523680 h 554140"/>
                  <a:gd name="connsiteX2" fmla="*/ 600340 w 632769"/>
                  <a:gd name="connsiteY2" fmla="*/ 521357 h 554140"/>
                  <a:gd name="connsiteX3" fmla="*/ 610628 w 632769"/>
                  <a:gd name="connsiteY3" fmla="*/ 509410 h 554140"/>
                  <a:gd name="connsiteX4" fmla="*/ 589057 w 632769"/>
                  <a:gd name="connsiteY4" fmla="*/ 356753 h 554140"/>
                  <a:gd name="connsiteX5" fmla="*/ 166927 w 632769"/>
                  <a:gd name="connsiteY5" fmla="*/ 0 h 55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769" h="554140">
                    <a:moveTo>
                      <a:pt x="0" y="138719"/>
                    </a:moveTo>
                    <a:cubicBezTo>
                      <a:pt x="149007" y="267150"/>
                      <a:pt x="298013" y="395249"/>
                      <a:pt x="447020" y="523680"/>
                    </a:cubicBezTo>
                    <a:cubicBezTo>
                      <a:pt x="495472" y="565163"/>
                      <a:pt x="563835" y="564167"/>
                      <a:pt x="600340" y="521357"/>
                    </a:cubicBezTo>
                    <a:lnTo>
                      <a:pt x="610628" y="509410"/>
                    </a:lnTo>
                    <a:cubicBezTo>
                      <a:pt x="647133" y="466600"/>
                      <a:pt x="637509" y="398236"/>
                      <a:pt x="589057" y="356753"/>
                    </a:cubicBezTo>
                    <a:cubicBezTo>
                      <a:pt x="448347" y="237946"/>
                      <a:pt x="307637" y="118807"/>
                      <a:pt x="166927" y="0"/>
                    </a:cubicBezTo>
                  </a:path>
                </a:pathLst>
              </a:custGeom>
              <a:noFill/>
              <a:ln w="31750" cap="rnd">
                <a:solidFill>
                  <a:schemeClr val="accent1"/>
                </a:solidFill>
                <a:prstDash val="solid"/>
                <a:round/>
              </a:ln>
            </p:spPr>
            <p:txBody>
              <a:bodyPr rtlCol="0" anchor="ctr"/>
              <a:lstStyle/>
              <a:p>
                <a:endParaRPr lang="en-US"/>
              </a:p>
            </p:txBody>
          </p:sp>
          <p:sp>
            <p:nvSpPr>
              <p:cNvPr id="166" name="Freeform: Shape 165">
                <a:extLst>
                  <a:ext uri="{FF2B5EF4-FFF2-40B4-BE49-F238E27FC236}">
                    <a16:creationId xmlns:a16="http://schemas.microsoft.com/office/drawing/2014/main" id="{E38E05FE-C1F5-2F05-8C34-F8D75B02256D}"/>
                  </a:ext>
                </a:extLst>
              </p:cNvPr>
              <p:cNvSpPr/>
              <p:nvPr/>
            </p:nvSpPr>
            <p:spPr>
              <a:xfrm>
                <a:off x="2847860" y="4077707"/>
                <a:ext cx="827666" cy="827666"/>
              </a:xfrm>
              <a:custGeom>
                <a:avLst/>
                <a:gdLst>
                  <a:gd name="connsiteX0" fmla="*/ 827667 w 827666"/>
                  <a:gd name="connsiteY0" fmla="*/ 413833 h 827666"/>
                  <a:gd name="connsiteX1" fmla="*/ 413833 w 827666"/>
                  <a:gd name="connsiteY1" fmla="*/ 827667 h 827666"/>
                  <a:gd name="connsiteX2" fmla="*/ 0 w 827666"/>
                  <a:gd name="connsiteY2" fmla="*/ 413833 h 827666"/>
                  <a:gd name="connsiteX3" fmla="*/ 413833 w 827666"/>
                  <a:gd name="connsiteY3" fmla="*/ 0 h 827666"/>
                  <a:gd name="connsiteX4" fmla="*/ 827667 w 827666"/>
                  <a:gd name="connsiteY4" fmla="*/ 413833 h 827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7666" h="827666">
                    <a:moveTo>
                      <a:pt x="827667" y="413833"/>
                    </a:moveTo>
                    <a:cubicBezTo>
                      <a:pt x="827667" y="642387"/>
                      <a:pt x="642387" y="827667"/>
                      <a:pt x="413833" y="827667"/>
                    </a:cubicBezTo>
                    <a:cubicBezTo>
                      <a:pt x="185279" y="827667"/>
                      <a:pt x="0" y="642387"/>
                      <a:pt x="0" y="413833"/>
                    </a:cubicBezTo>
                    <a:cubicBezTo>
                      <a:pt x="0" y="185280"/>
                      <a:pt x="185279" y="0"/>
                      <a:pt x="413833" y="0"/>
                    </a:cubicBezTo>
                    <a:cubicBezTo>
                      <a:pt x="642387" y="0"/>
                      <a:pt x="827667" y="185280"/>
                      <a:pt x="827667" y="413833"/>
                    </a:cubicBezTo>
                    <a:close/>
                  </a:path>
                </a:pathLst>
              </a:custGeom>
              <a:solidFill>
                <a:schemeClr val="tx1"/>
              </a:solidFill>
              <a:ln w="31750" cap="rnd">
                <a:solidFill>
                  <a:schemeClr val="accent1"/>
                </a:solidFill>
                <a:prstDash val="solid"/>
                <a:round/>
              </a:ln>
            </p:spPr>
            <p:txBody>
              <a:bodyPr rtlCol="0" anchor="ctr"/>
              <a:lstStyle/>
              <a:p>
                <a:endParaRPr lang="en-US"/>
              </a:p>
            </p:txBody>
          </p:sp>
          <p:sp>
            <p:nvSpPr>
              <p:cNvPr id="167" name="Freeform: Shape 166">
                <a:extLst>
                  <a:ext uri="{FF2B5EF4-FFF2-40B4-BE49-F238E27FC236}">
                    <a16:creationId xmlns:a16="http://schemas.microsoft.com/office/drawing/2014/main" id="{0015EBC4-9763-8777-554B-EB9015C6B849}"/>
                  </a:ext>
                </a:extLst>
              </p:cNvPr>
              <p:cNvSpPr/>
              <p:nvPr/>
            </p:nvSpPr>
            <p:spPr>
              <a:xfrm>
                <a:off x="2928518" y="4162356"/>
                <a:ext cx="659671" cy="659671"/>
              </a:xfrm>
              <a:custGeom>
                <a:avLst/>
                <a:gdLst>
                  <a:gd name="connsiteX0" fmla="*/ 571468 w 571468"/>
                  <a:gd name="connsiteY0" fmla="*/ 285734 h 571468"/>
                  <a:gd name="connsiteX1" fmla="*/ 285734 w 571468"/>
                  <a:gd name="connsiteY1" fmla="*/ 571468 h 571468"/>
                  <a:gd name="connsiteX2" fmla="*/ 0 w 571468"/>
                  <a:gd name="connsiteY2" fmla="*/ 285734 h 571468"/>
                  <a:gd name="connsiteX3" fmla="*/ 285734 w 571468"/>
                  <a:gd name="connsiteY3" fmla="*/ 0 h 571468"/>
                  <a:gd name="connsiteX4" fmla="*/ 571468 w 571468"/>
                  <a:gd name="connsiteY4" fmla="*/ 285734 h 571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468" h="571468">
                    <a:moveTo>
                      <a:pt x="571468" y="285734"/>
                    </a:moveTo>
                    <a:cubicBezTo>
                      <a:pt x="571468" y="443541"/>
                      <a:pt x="443541" y="571468"/>
                      <a:pt x="285734" y="571468"/>
                    </a:cubicBezTo>
                    <a:cubicBezTo>
                      <a:pt x="127928" y="571468"/>
                      <a:pt x="0" y="443541"/>
                      <a:pt x="0" y="285734"/>
                    </a:cubicBezTo>
                    <a:cubicBezTo>
                      <a:pt x="0" y="127928"/>
                      <a:pt x="127928" y="0"/>
                      <a:pt x="285734" y="0"/>
                    </a:cubicBezTo>
                    <a:cubicBezTo>
                      <a:pt x="443541" y="0"/>
                      <a:pt x="571468" y="127928"/>
                      <a:pt x="571468" y="285734"/>
                    </a:cubicBezTo>
                    <a:close/>
                  </a:path>
                </a:pathLst>
              </a:custGeom>
              <a:solidFill>
                <a:schemeClr val="tx1"/>
              </a:solidFill>
              <a:ln w="22225" cap="rnd">
                <a:solidFill>
                  <a:schemeClr val="accent1"/>
                </a:solidFill>
                <a:prstDash val="solid"/>
                <a:round/>
              </a:ln>
            </p:spPr>
            <p:txBody>
              <a:bodyPr rtlCol="0" anchor="ctr"/>
              <a:lstStyle/>
              <a:p>
                <a:endParaRPr lang="en-US"/>
              </a:p>
            </p:txBody>
          </p:sp>
        </p:grpSp>
        <p:sp>
          <p:nvSpPr>
            <p:cNvPr id="157" name="Freeform: Shape 156">
              <a:extLst>
                <a:ext uri="{FF2B5EF4-FFF2-40B4-BE49-F238E27FC236}">
                  <a16:creationId xmlns:a16="http://schemas.microsoft.com/office/drawing/2014/main" id="{4B474CEC-04C9-3808-F5FE-4596CF757D73}"/>
                </a:ext>
              </a:extLst>
            </p:cNvPr>
            <p:cNvSpPr/>
            <p:nvPr/>
          </p:nvSpPr>
          <p:spPr>
            <a:xfrm>
              <a:off x="10948689" y="1967862"/>
              <a:ext cx="198425" cy="347135"/>
            </a:xfrm>
            <a:custGeom>
              <a:avLst/>
              <a:gdLst>
                <a:gd name="connsiteX0" fmla="*/ 238941 w 257193"/>
                <a:gd name="connsiteY0" fmla="*/ 0 h 718815"/>
                <a:gd name="connsiteX1" fmla="*/ 257194 w 257193"/>
                <a:gd name="connsiteY1" fmla="*/ 18252 h 718815"/>
                <a:gd name="connsiteX2" fmla="*/ 257194 w 257193"/>
                <a:gd name="connsiteY2" fmla="*/ 700563 h 718815"/>
                <a:gd name="connsiteX3" fmla="*/ 238941 w 257193"/>
                <a:gd name="connsiteY3" fmla="*/ 718816 h 718815"/>
                <a:gd name="connsiteX4" fmla="*/ 18252 w 257193"/>
                <a:gd name="connsiteY4" fmla="*/ 718816 h 718815"/>
                <a:gd name="connsiteX5" fmla="*/ 0 w 257193"/>
                <a:gd name="connsiteY5" fmla="*/ 700563 h 718815"/>
                <a:gd name="connsiteX6" fmla="*/ 0 w 257193"/>
                <a:gd name="connsiteY6" fmla="*/ 18252 h 718815"/>
                <a:gd name="connsiteX7" fmla="*/ 18252 w 257193"/>
                <a:gd name="connsiteY7" fmla="*/ 0 h 71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193" h="718815">
                  <a:moveTo>
                    <a:pt x="238941" y="0"/>
                  </a:moveTo>
                  <a:cubicBezTo>
                    <a:pt x="249022" y="0"/>
                    <a:pt x="257194" y="8172"/>
                    <a:pt x="257194" y="18252"/>
                  </a:cubicBezTo>
                  <a:lnTo>
                    <a:pt x="257194" y="700563"/>
                  </a:lnTo>
                  <a:cubicBezTo>
                    <a:pt x="257194" y="710644"/>
                    <a:pt x="249022" y="718816"/>
                    <a:pt x="238941" y="718816"/>
                  </a:cubicBezTo>
                  <a:lnTo>
                    <a:pt x="18252" y="718816"/>
                  </a:lnTo>
                  <a:cubicBezTo>
                    <a:pt x="8172" y="718816"/>
                    <a:pt x="0" y="710644"/>
                    <a:pt x="0" y="700563"/>
                  </a:cubicBezTo>
                  <a:lnTo>
                    <a:pt x="0" y="18252"/>
                  </a:lnTo>
                  <a:cubicBezTo>
                    <a:pt x="0" y="8172"/>
                    <a:pt x="8172" y="0"/>
                    <a:pt x="18252" y="0"/>
                  </a:cubicBezTo>
                  <a:close/>
                </a:path>
              </a:pathLst>
            </a:custGeom>
            <a:noFill/>
            <a:ln w="19050" cap="rnd">
              <a:solidFill>
                <a:schemeClr val="accent1"/>
              </a:solidFill>
              <a:prstDash val="solid"/>
              <a:round/>
            </a:ln>
          </p:spPr>
          <p:txBody>
            <a:bodyPr rtlCol="0" anchor="ctr"/>
            <a:lstStyle/>
            <a:p>
              <a:endParaRPr lang="en-US"/>
            </a:p>
          </p:txBody>
        </p:sp>
        <p:sp>
          <p:nvSpPr>
            <p:cNvPr id="158" name="Freeform: Shape 157">
              <a:extLst>
                <a:ext uri="{FF2B5EF4-FFF2-40B4-BE49-F238E27FC236}">
                  <a16:creationId xmlns:a16="http://schemas.microsoft.com/office/drawing/2014/main" id="{2B176167-8448-447F-9F07-7B639EA18BC2}"/>
                </a:ext>
              </a:extLst>
            </p:cNvPr>
            <p:cNvSpPr/>
            <p:nvPr/>
          </p:nvSpPr>
          <p:spPr>
            <a:xfrm>
              <a:off x="10641553" y="1835672"/>
              <a:ext cx="198426" cy="479326"/>
            </a:xfrm>
            <a:custGeom>
              <a:avLst/>
              <a:gdLst>
                <a:gd name="connsiteX0" fmla="*/ 245911 w 257193"/>
                <a:gd name="connsiteY0" fmla="*/ 0 h 537618"/>
                <a:gd name="connsiteX1" fmla="*/ 257194 w 257193"/>
                <a:gd name="connsiteY1" fmla="*/ 11283 h 537618"/>
                <a:gd name="connsiteX2" fmla="*/ 257194 w 257193"/>
                <a:gd name="connsiteY2" fmla="*/ 526335 h 537618"/>
                <a:gd name="connsiteX3" fmla="*/ 245911 w 257193"/>
                <a:gd name="connsiteY3" fmla="*/ 537618 h 537618"/>
                <a:gd name="connsiteX4" fmla="*/ 11283 w 257193"/>
                <a:gd name="connsiteY4" fmla="*/ 537618 h 537618"/>
                <a:gd name="connsiteX5" fmla="*/ 0 w 257193"/>
                <a:gd name="connsiteY5" fmla="*/ 526335 h 537618"/>
                <a:gd name="connsiteX6" fmla="*/ 0 w 257193"/>
                <a:gd name="connsiteY6" fmla="*/ 11283 h 537618"/>
                <a:gd name="connsiteX7" fmla="*/ 11283 w 257193"/>
                <a:gd name="connsiteY7" fmla="*/ 0 h 53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193" h="537618">
                  <a:moveTo>
                    <a:pt x="245911" y="0"/>
                  </a:moveTo>
                  <a:cubicBezTo>
                    <a:pt x="252142" y="0"/>
                    <a:pt x="257194" y="5052"/>
                    <a:pt x="257194" y="11283"/>
                  </a:cubicBezTo>
                  <a:lnTo>
                    <a:pt x="257194" y="526335"/>
                  </a:lnTo>
                  <a:cubicBezTo>
                    <a:pt x="257194" y="532567"/>
                    <a:pt x="252142" y="537618"/>
                    <a:pt x="245911" y="537618"/>
                  </a:cubicBezTo>
                  <a:lnTo>
                    <a:pt x="11283" y="537618"/>
                  </a:lnTo>
                  <a:cubicBezTo>
                    <a:pt x="5052" y="537618"/>
                    <a:pt x="0" y="532567"/>
                    <a:pt x="0" y="526335"/>
                  </a:cubicBezTo>
                  <a:lnTo>
                    <a:pt x="0" y="11283"/>
                  </a:lnTo>
                  <a:cubicBezTo>
                    <a:pt x="0" y="5052"/>
                    <a:pt x="5052" y="0"/>
                    <a:pt x="11283" y="0"/>
                  </a:cubicBezTo>
                  <a:close/>
                </a:path>
              </a:pathLst>
            </a:custGeom>
            <a:noFill/>
            <a:ln w="19050" cap="rnd">
              <a:solidFill>
                <a:schemeClr val="accent1"/>
              </a:solidFill>
              <a:prstDash val="solid"/>
              <a:round/>
            </a:ln>
          </p:spPr>
          <p:txBody>
            <a:bodyPr rtlCol="0" anchor="ctr"/>
            <a:lstStyle/>
            <a:p>
              <a:endParaRPr lang="en-US"/>
            </a:p>
          </p:txBody>
        </p:sp>
        <p:sp>
          <p:nvSpPr>
            <p:cNvPr id="159" name="Freeform: Shape 158">
              <a:extLst>
                <a:ext uri="{FF2B5EF4-FFF2-40B4-BE49-F238E27FC236}">
                  <a16:creationId xmlns:a16="http://schemas.microsoft.com/office/drawing/2014/main" id="{DC05BA8C-AD18-F497-61EC-213081B4961B}"/>
                </a:ext>
              </a:extLst>
            </p:cNvPr>
            <p:cNvSpPr/>
            <p:nvPr/>
          </p:nvSpPr>
          <p:spPr>
            <a:xfrm>
              <a:off x="10320163" y="1997220"/>
              <a:ext cx="198428" cy="317777"/>
            </a:xfrm>
            <a:custGeom>
              <a:avLst/>
              <a:gdLst>
                <a:gd name="connsiteX0" fmla="*/ 233963 w 257193"/>
                <a:gd name="connsiteY0" fmla="*/ 0 h 356421"/>
                <a:gd name="connsiteX1" fmla="*/ 257194 w 257193"/>
                <a:gd name="connsiteY1" fmla="*/ 23230 h 356421"/>
                <a:gd name="connsiteX2" fmla="*/ 257194 w 257193"/>
                <a:gd name="connsiteY2" fmla="*/ 333191 h 356421"/>
                <a:gd name="connsiteX3" fmla="*/ 233963 w 257193"/>
                <a:gd name="connsiteY3" fmla="*/ 356421 h 356421"/>
                <a:gd name="connsiteX4" fmla="*/ 23230 w 257193"/>
                <a:gd name="connsiteY4" fmla="*/ 356421 h 356421"/>
                <a:gd name="connsiteX5" fmla="*/ 0 w 257193"/>
                <a:gd name="connsiteY5" fmla="*/ 333191 h 356421"/>
                <a:gd name="connsiteX6" fmla="*/ 0 w 257193"/>
                <a:gd name="connsiteY6" fmla="*/ 23230 h 356421"/>
                <a:gd name="connsiteX7" fmla="*/ 23230 w 257193"/>
                <a:gd name="connsiteY7" fmla="*/ 0 h 356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193" h="356421">
                  <a:moveTo>
                    <a:pt x="233963" y="0"/>
                  </a:moveTo>
                  <a:cubicBezTo>
                    <a:pt x="246793" y="0"/>
                    <a:pt x="257194" y="10401"/>
                    <a:pt x="257194" y="23230"/>
                  </a:cubicBezTo>
                  <a:lnTo>
                    <a:pt x="257194" y="333191"/>
                  </a:lnTo>
                  <a:cubicBezTo>
                    <a:pt x="257194" y="346020"/>
                    <a:pt x="246793" y="356421"/>
                    <a:pt x="233963" y="356421"/>
                  </a:cubicBezTo>
                  <a:lnTo>
                    <a:pt x="23230" y="356421"/>
                  </a:lnTo>
                  <a:cubicBezTo>
                    <a:pt x="10401" y="356421"/>
                    <a:pt x="0" y="346020"/>
                    <a:pt x="0" y="333191"/>
                  </a:cubicBezTo>
                  <a:lnTo>
                    <a:pt x="0" y="23230"/>
                  </a:lnTo>
                  <a:cubicBezTo>
                    <a:pt x="0" y="10401"/>
                    <a:pt x="10401" y="0"/>
                    <a:pt x="23230" y="0"/>
                  </a:cubicBezTo>
                  <a:close/>
                </a:path>
              </a:pathLst>
            </a:custGeom>
            <a:noFill/>
            <a:ln w="19050" cap="rnd">
              <a:solidFill>
                <a:schemeClr val="accent1"/>
              </a:solidFill>
              <a:prstDash val="solid"/>
              <a:round/>
            </a:ln>
          </p:spPr>
          <p:txBody>
            <a:bodyPr rtlCol="0" anchor="ctr"/>
            <a:lstStyle/>
            <a:p>
              <a:endParaRPr lang="en-US"/>
            </a:p>
          </p:txBody>
        </p:sp>
        <p:grpSp>
          <p:nvGrpSpPr>
            <p:cNvPr id="160" name="Group 159">
              <a:extLst>
                <a:ext uri="{FF2B5EF4-FFF2-40B4-BE49-F238E27FC236}">
                  <a16:creationId xmlns:a16="http://schemas.microsoft.com/office/drawing/2014/main" id="{7A7B530A-61B8-92EF-57EB-7F8C61AB6A8B}"/>
                </a:ext>
              </a:extLst>
            </p:cNvPr>
            <p:cNvGrpSpPr/>
            <p:nvPr/>
          </p:nvGrpSpPr>
          <p:grpSpPr>
            <a:xfrm>
              <a:off x="10434381" y="1542202"/>
              <a:ext cx="612770" cy="217874"/>
              <a:chOff x="10445380" y="1501540"/>
              <a:chExt cx="471977" cy="217874"/>
            </a:xfrm>
          </p:grpSpPr>
          <p:cxnSp>
            <p:nvCxnSpPr>
              <p:cNvPr id="161" name="Straight Connector 160">
                <a:extLst>
                  <a:ext uri="{FF2B5EF4-FFF2-40B4-BE49-F238E27FC236}">
                    <a16:creationId xmlns:a16="http://schemas.microsoft.com/office/drawing/2014/main" id="{F1B14015-5319-A729-B094-F1A8DC8570FE}"/>
                  </a:ext>
                </a:extLst>
              </p:cNvPr>
              <p:cNvCxnSpPr>
                <a:cxnSpLocks/>
              </p:cNvCxnSpPr>
              <p:nvPr/>
            </p:nvCxnSpPr>
            <p:spPr>
              <a:xfrm flipH="1">
                <a:off x="10596562" y="1504525"/>
                <a:ext cx="156130" cy="200171"/>
              </a:xfrm>
              <a:prstGeom prst="line">
                <a:avLst/>
              </a:prstGeom>
              <a:ln w="1905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77EADA6C-E54F-B64A-E631-AAE724EAD18B}"/>
                  </a:ext>
                </a:extLst>
              </p:cNvPr>
              <p:cNvCxnSpPr>
                <a:cxnSpLocks/>
              </p:cNvCxnSpPr>
              <p:nvPr/>
            </p:nvCxnSpPr>
            <p:spPr>
              <a:xfrm>
                <a:off x="10757588" y="1511064"/>
                <a:ext cx="147543" cy="207918"/>
              </a:xfrm>
              <a:prstGeom prst="line">
                <a:avLst/>
              </a:prstGeom>
              <a:ln w="1905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2F83B0E5-C067-0C52-9030-981172958B27}"/>
                  </a:ext>
                </a:extLst>
              </p:cNvPr>
              <p:cNvCxnSpPr>
                <a:cxnSpLocks/>
              </p:cNvCxnSpPr>
              <p:nvPr/>
            </p:nvCxnSpPr>
            <p:spPr>
              <a:xfrm>
                <a:off x="10814152" y="1701521"/>
                <a:ext cx="92421" cy="17893"/>
              </a:xfrm>
              <a:prstGeom prst="line">
                <a:avLst/>
              </a:prstGeom>
              <a:ln w="127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C330AD9A-C627-0BF7-8A68-86C120B4E8F3}"/>
                  </a:ext>
                </a:extLst>
              </p:cNvPr>
              <p:cNvCxnSpPr>
                <a:cxnSpLocks/>
              </p:cNvCxnSpPr>
              <p:nvPr/>
            </p:nvCxnSpPr>
            <p:spPr>
              <a:xfrm flipV="1">
                <a:off x="10908239" y="1616075"/>
                <a:ext cx="9118" cy="102510"/>
              </a:xfrm>
              <a:prstGeom prst="line">
                <a:avLst/>
              </a:prstGeom>
              <a:ln w="127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69818983-B678-824A-2050-1038AFC46149}"/>
                  </a:ext>
                </a:extLst>
              </p:cNvPr>
              <p:cNvCxnSpPr>
                <a:cxnSpLocks/>
              </p:cNvCxnSpPr>
              <p:nvPr/>
            </p:nvCxnSpPr>
            <p:spPr>
              <a:xfrm>
                <a:off x="10445380" y="1501540"/>
                <a:ext cx="147543" cy="207918"/>
              </a:xfrm>
              <a:prstGeom prst="line">
                <a:avLst/>
              </a:prstGeom>
              <a:ln w="19050" cap="rnd">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48" name="Rectangle: Rounded Corners 47">
            <a:extLst>
              <a:ext uri="{FF2B5EF4-FFF2-40B4-BE49-F238E27FC236}">
                <a16:creationId xmlns:a16="http://schemas.microsoft.com/office/drawing/2014/main" id="{6CC8A247-05D4-033C-2943-3F4C1325E2AC}"/>
              </a:ext>
            </a:extLst>
          </p:cNvPr>
          <p:cNvSpPr/>
          <p:nvPr/>
        </p:nvSpPr>
        <p:spPr>
          <a:xfrm>
            <a:off x="6830944" y="3205080"/>
            <a:ext cx="4777409" cy="1368044"/>
          </a:xfrm>
          <a:prstGeom prst="roundRect">
            <a:avLst>
              <a:gd name="adj" fmla="val 10536"/>
            </a:avLst>
          </a:prstGeom>
          <a:solidFill>
            <a:schemeClr val="tx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Oval 126">
            <a:extLst>
              <a:ext uri="{FF2B5EF4-FFF2-40B4-BE49-F238E27FC236}">
                <a16:creationId xmlns:a16="http://schemas.microsoft.com/office/drawing/2014/main" id="{29DE8CE1-8F41-7604-F0CD-A8F9B2998895}"/>
              </a:ext>
            </a:extLst>
          </p:cNvPr>
          <p:cNvSpPr/>
          <p:nvPr/>
        </p:nvSpPr>
        <p:spPr>
          <a:xfrm>
            <a:off x="6276564" y="3279061"/>
            <a:ext cx="1104202" cy="1104202"/>
          </a:xfrm>
          <a:prstGeom prst="ellipse">
            <a:avLst/>
          </a:prstGeom>
          <a:solidFill>
            <a:schemeClr val="tx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90B5C010-D6D3-6B46-25D7-080DB212D68F}"/>
              </a:ext>
            </a:extLst>
          </p:cNvPr>
          <p:cNvSpPr>
            <a:spLocks noGrp="1"/>
          </p:cNvSpPr>
          <p:nvPr>
            <p:ph type="title"/>
          </p:nvPr>
        </p:nvSpPr>
        <p:spPr/>
        <p:txBody>
          <a:bodyPr/>
          <a:lstStyle/>
          <a:p>
            <a:r>
              <a:rPr lang="en-US"/>
              <a:t>2026 Progress Update Highlights</a:t>
            </a:r>
          </a:p>
        </p:txBody>
      </p:sp>
      <p:sp>
        <p:nvSpPr>
          <p:cNvPr id="2" name="Rectangle: Rounded Corners 1">
            <a:extLst>
              <a:ext uri="{FF2B5EF4-FFF2-40B4-BE49-F238E27FC236}">
                <a16:creationId xmlns:a16="http://schemas.microsoft.com/office/drawing/2014/main" id="{F844F3D9-BC54-A244-C6F5-43CCB0C6A914}"/>
              </a:ext>
            </a:extLst>
          </p:cNvPr>
          <p:cNvSpPr/>
          <p:nvPr/>
        </p:nvSpPr>
        <p:spPr>
          <a:xfrm>
            <a:off x="994740" y="3205080"/>
            <a:ext cx="4777409" cy="1368044"/>
          </a:xfrm>
          <a:prstGeom prst="roundRect">
            <a:avLst>
              <a:gd name="adj" fmla="val 10536"/>
            </a:avLst>
          </a:prstGeom>
          <a:solidFill>
            <a:schemeClr val="tx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A61F3ED9-BADD-6348-3E05-6C9FF8BC3032}"/>
              </a:ext>
            </a:extLst>
          </p:cNvPr>
          <p:cNvSpPr/>
          <p:nvPr/>
        </p:nvSpPr>
        <p:spPr>
          <a:xfrm>
            <a:off x="994740" y="1519581"/>
            <a:ext cx="4777409" cy="1368044"/>
          </a:xfrm>
          <a:prstGeom prst="roundRect">
            <a:avLst>
              <a:gd name="adj" fmla="val 10536"/>
            </a:avLst>
          </a:prstGeom>
          <a:solidFill>
            <a:schemeClr val="tx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E5267866-843F-DEB5-138A-0509DD4777EC}"/>
              </a:ext>
            </a:extLst>
          </p:cNvPr>
          <p:cNvSpPr/>
          <p:nvPr/>
        </p:nvSpPr>
        <p:spPr>
          <a:xfrm>
            <a:off x="440360" y="1651502"/>
            <a:ext cx="1104202" cy="1104202"/>
          </a:xfrm>
          <a:prstGeom prst="ellipse">
            <a:avLst/>
          </a:prstGeom>
          <a:solidFill>
            <a:schemeClr val="tx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38D00F6A-0026-076E-70FF-EDF61FDAF3F5}"/>
              </a:ext>
            </a:extLst>
          </p:cNvPr>
          <p:cNvSpPr txBox="1"/>
          <p:nvPr/>
        </p:nvSpPr>
        <p:spPr>
          <a:xfrm>
            <a:off x="1688128" y="1669368"/>
            <a:ext cx="3745136" cy="1061829"/>
          </a:xfrm>
          <a:prstGeom prst="rect">
            <a:avLst/>
          </a:prstGeom>
          <a:noFill/>
        </p:spPr>
        <p:txBody>
          <a:bodyPr wrap="square" rtlCol="0">
            <a:spAutoFit/>
          </a:bodyPr>
          <a:lstStyle/>
          <a:p>
            <a:pPr lvl="0" algn="ctr"/>
            <a:r>
              <a:rPr lang="en-US" sz="2100" dirty="0">
                <a:solidFill>
                  <a:schemeClr val="bg1"/>
                </a:solidFill>
              </a:rPr>
              <a:t>Advancing sustainable pest management through interagency coordination</a:t>
            </a:r>
          </a:p>
        </p:txBody>
      </p:sp>
      <p:sp>
        <p:nvSpPr>
          <p:cNvPr id="9" name="Oval 8">
            <a:extLst>
              <a:ext uri="{FF2B5EF4-FFF2-40B4-BE49-F238E27FC236}">
                <a16:creationId xmlns:a16="http://schemas.microsoft.com/office/drawing/2014/main" id="{3E3F59F6-CF8B-6E6C-2B33-D095D4DA6558}"/>
              </a:ext>
            </a:extLst>
          </p:cNvPr>
          <p:cNvSpPr/>
          <p:nvPr/>
        </p:nvSpPr>
        <p:spPr>
          <a:xfrm>
            <a:off x="435114" y="3337001"/>
            <a:ext cx="1162974" cy="1104202"/>
          </a:xfrm>
          <a:prstGeom prst="ellipse">
            <a:avLst/>
          </a:prstGeom>
          <a:solidFill>
            <a:schemeClr val="tx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9461135B-1951-3D86-B54B-E05CE90E5B9E}"/>
              </a:ext>
            </a:extLst>
          </p:cNvPr>
          <p:cNvSpPr txBox="1"/>
          <p:nvPr/>
        </p:nvSpPr>
        <p:spPr>
          <a:xfrm>
            <a:off x="1630007" y="3520420"/>
            <a:ext cx="3936962" cy="738664"/>
          </a:xfrm>
          <a:prstGeom prst="rect">
            <a:avLst/>
          </a:prstGeom>
          <a:noFill/>
        </p:spPr>
        <p:txBody>
          <a:bodyPr wrap="square" rtlCol="0">
            <a:spAutoFit/>
          </a:bodyPr>
          <a:lstStyle/>
          <a:p>
            <a:pPr lvl="0" algn="ctr"/>
            <a:r>
              <a:rPr lang="en-US" sz="2100" dirty="0">
                <a:solidFill>
                  <a:schemeClr val="bg1"/>
                </a:solidFill>
              </a:rPr>
              <a:t>Modernizing </a:t>
            </a:r>
            <a:br>
              <a:rPr lang="en-US" sz="2100" dirty="0">
                <a:solidFill>
                  <a:schemeClr val="bg1"/>
                </a:solidFill>
              </a:rPr>
            </a:br>
            <a:r>
              <a:rPr lang="en-US" sz="2100" dirty="0">
                <a:solidFill>
                  <a:schemeClr val="bg1"/>
                </a:solidFill>
              </a:rPr>
              <a:t>pesticide registration</a:t>
            </a:r>
          </a:p>
        </p:txBody>
      </p:sp>
      <p:sp>
        <p:nvSpPr>
          <p:cNvPr id="12" name="TextBox 11">
            <a:extLst>
              <a:ext uri="{FF2B5EF4-FFF2-40B4-BE49-F238E27FC236}">
                <a16:creationId xmlns:a16="http://schemas.microsoft.com/office/drawing/2014/main" id="{4C9863A5-12A3-539F-FD04-C8A5C362F311}"/>
              </a:ext>
            </a:extLst>
          </p:cNvPr>
          <p:cNvSpPr txBox="1"/>
          <p:nvPr/>
        </p:nvSpPr>
        <p:spPr>
          <a:xfrm>
            <a:off x="1884162" y="5087693"/>
            <a:ext cx="3317551" cy="1061829"/>
          </a:xfrm>
          <a:prstGeom prst="rect">
            <a:avLst/>
          </a:prstGeom>
          <a:noFill/>
        </p:spPr>
        <p:txBody>
          <a:bodyPr wrap="square" rtlCol="0">
            <a:spAutoFit/>
          </a:bodyPr>
          <a:lstStyle/>
          <a:p>
            <a:pPr lvl="0" algn="ctr"/>
            <a:r>
              <a:rPr lang="en-US" sz="2100" dirty="0">
                <a:solidFill>
                  <a:schemeClr val="bg1"/>
                </a:solidFill>
              </a:rPr>
              <a:t>Expanding community‑driven air </a:t>
            </a:r>
            <a:br>
              <a:rPr lang="en-US" sz="2100" dirty="0">
                <a:solidFill>
                  <a:schemeClr val="bg1"/>
                </a:solidFill>
              </a:rPr>
            </a:br>
            <a:r>
              <a:rPr lang="en-US" sz="2100" dirty="0">
                <a:solidFill>
                  <a:schemeClr val="bg1"/>
                </a:solidFill>
              </a:rPr>
              <a:t>and water monitoring</a:t>
            </a:r>
          </a:p>
        </p:txBody>
      </p:sp>
      <p:sp>
        <p:nvSpPr>
          <p:cNvPr id="49" name="Rectangle: Rounded Corners 48">
            <a:extLst>
              <a:ext uri="{FF2B5EF4-FFF2-40B4-BE49-F238E27FC236}">
                <a16:creationId xmlns:a16="http://schemas.microsoft.com/office/drawing/2014/main" id="{64AE32BB-7A4D-09B3-9654-187A29088AD4}"/>
              </a:ext>
            </a:extLst>
          </p:cNvPr>
          <p:cNvSpPr/>
          <p:nvPr/>
        </p:nvSpPr>
        <p:spPr>
          <a:xfrm>
            <a:off x="6830944" y="4924396"/>
            <a:ext cx="4777409" cy="1368044"/>
          </a:xfrm>
          <a:prstGeom prst="roundRect">
            <a:avLst>
              <a:gd name="adj" fmla="val 10536"/>
            </a:avLst>
          </a:prstGeom>
          <a:solidFill>
            <a:schemeClr val="tx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Rounded Corners 49">
            <a:extLst>
              <a:ext uri="{FF2B5EF4-FFF2-40B4-BE49-F238E27FC236}">
                <a16:creationId xmlns:a16="http://schemas.microsoft.com/office/drawing/2014/main" id="{933C9B53-F589-92E6-CE01-F5742832DF8D}"/>
              </a:ext>
            </a:extLst>
          </p:cNvPr>
          <p:cNvSpPr/>
          <p:nvPr/>
        </p:nvSpPr>
        <p:spPr>
          <a:xfrm>
            <a:off x="6830944" y="1519581"/>
            <a:ext cx="4777409" cy="1368044"/>
          </a:xfrm>
          <a:prstGeom prst="roundRect">
            <a:avLst>
              <a:gd name="adj" fmla="val 10536"/>
            </a:avLst>
          </a:prstGeom>
          <a:solidFill>
            <a:schemeClr val="tx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50">
            <a:extLst>
              <a:ext uri="{FF2B5EF4-FFF2-40B4-BE49-F238E27FC236}">
                <a16:creationId xmlns:a16="http://schemas.microsoft.com/office/drawing/2014/main" id="{26DF90B7-BF09-1167-3247-97547D2306C8}"/>
              </a:ext>
            </a:extLst>
          </p:cNvPr>
          <p:cNvSpPr/>
          <p:nvPr/>
        </p:nvSpPr>
        <p:spPr>
          <a:xfrm>
            <a:off x="6276564" y="1651502"/>
            <a:ext cx="1104202" cy="1104202"/>
          </a:xfrm>
          <a:prstGeom prst="ellipse">
            <a:avLst/>
          </a:prstGeom>
          <a:solidFill>
            <a:schemeClr val="tx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Box 51">
            <a:extLst>
              <a:ext uri="{FF2B5EF4-FFF2-40B4-BE49-F238E27FC236}">
                <a16:creationId xmlns:a16="http://schemas.microsoft.com/office/drawing/2014/main" id="{4A41BC2A-48FF-CF5E-4CC3-7376118398D6}"/>
              </a:ext>
            </a:extLst>
          </p:cNvPr>
          <p:cNvSpPr txBox="1"/>
          <p:nvPr/>
        </p:nvSpPr>
        <p:spPr>
          <a:xfrm>
            <a:off x="7089834" y="1968398"/>
            <a:ext cx="4442515" cy="415498"/>
          </a:xfrm>
          <a:prstGeom prst="rect">
            <a:avLst/>
          </a:prstGeom>
          <a:noFill/>
        </p:spPr>
        <p:txBody>
          <a:bodyPr wrap="square" rtlCol="0">
            <a:spAutoFit/>
          </a:bodyPr>
          <a:lstStyle/>
          <a:p>
            <a:pPr lvl="0" algn="ctr"/>
            <a:r>
              <a:rPr lang="en-US" sz="2100" dirty="0">
                <a:solidFill>
                  <a:schemeClr val="bg1"/>
                </a:solidFill>
              </a:rPr>
              <a:t>Strengthening enforcement</a:t>
            </a:r>
          </a:p>
        </p:txBody>
      </p:sp>
      <p:sp>
        <p:nvSpPr>
          <p:cNvPr id="54" name="TextBox 53">
            <a:extLst>
              <a:ext uri="{FF2B5EF4-FFF2-40B4-BE49-F238E27FC236}">
                <a16:creationId xmlns:a16="http://schemas.microsoft.com/office/drawing/2014/main" id="{9DAB4A3B-3BCA-3B23-C874-3BA84148661C}"/>
              </a:ext>
            </a:extLst>
          </p:cNvPr>
          <p:cNvSpPr txBox="1"/>
          <p:nvPr/>
        </p:nvSpPr>
        <p:spPr>
          <a:xfrm>
            <a:off x="7509753" y="3623087"/>
            <a:ext cx="3807343" cy="415498"/>
          </a:xfrm>
          <a:prstGeom prst="rect">
            <a:avLst/>
          </a:prstGeom>
          <a:noFill/>
        </p:spPr>
        <p:txBody>
          <a:bodyPr wrap="square" rtlCol="0">
            <a:spAutoFit/>
          </a:bodyPr>
          <a:lstStyle/>
          <a:p>
            <a:pPr lvl="0" algn="ctr"/>
            <a:r>
              <a:rPr lang="en-US" sz="2100" dirty="0">
                <a:solidFill>
                  <a:schemeClr val="bg1"/>
                </a:solidFill>
              </a:rPr>
              <a:t>Building language access tools</a:t>
            </a:r>
          </a:p>
        </p:txBody>
      </p:sp>
      <p:sp>
        <p:nvSpPr>
          <p:cNvPr id="55" name="Oval 54">
            <a:extLst>
              <a:ext uri="{FF2B5EF4-FFF2-40B4-BE49-F238E27FC236}">
                <a16:creationId xmlns:a16="http://schemas.microsoft.com/office/drawing/2014/main" id="{B78CE0F5-984F-73C7-1076-65C9246AFE8F}"/>
              </a:ext>
            </a:extLst>
          </p:cNvPr>
          <p:cNvSpPr/>
          <p:nvPr/>
        </p:nvSpPr>
        <p:spPr>
          <a:xfrm>
            <a:off x="6271318" y="5056317"/>
            <a:ext cx="1162974" cy="1104202"/>
          </a:xfrm>
          <a:prstGeom prst="ellipse">
            <a:avLst/>
          </a:prstGeom>
          <a:solidFill>
            <a:schemeClr val="tx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Box 55">
            <a:extLst>
              <a:ext uri="{FF2B5EF4-FFF2-40B4-BE49-F238E27FC236}">
                <a16:creationId xmlns:a16="http://schemas.microsoft.com/office/drawing/2014/main" id="{91945740-CFEB-C942-7D74-E1DB9E8BF175}"/>
              </a:ext>
            </a:extLst>
          </p:cNvPr>
          <p:cNvSpPr txBox="1"/>
          <p:nvPr/>
        </p:nvSpPr>
        <p:spPr>
          <a:xfrm>
            <a:off x="7509753" y="5361453"/>
            <a:ext cx="4022596" cy="415498"/>
          </a:xfrm>
          <a:prstGeom prst="rect">
            <a:avLst/>
          </a:prstGeom>
          <a:noFill/>
        </p:spPr>
        <p:txBody>
          <a:bodyPr wrap="square" rtlCol="0">
            <a:spAutoFit/>
          </a:bodyPr>
          <a:lstStyle/>
          <a:p>
            <a:pPr lvl="0" algn="ctr"/>
            <a:r>
              <a:rPr lang="en-US" sz="2100" dirty="0">
                <a:solidFill>
                  <a:schemeClr val="bg1"/>
                </a:solidFill>
              </a:rPr>
              <a:t>Improving public access to data</a:t>
            </a:r>
          </a:p>
        </p:txBody>
      </p:sp>
      <p:grpSp>
        <p:nvGrpSpPr>
          <p:cNvPr id="57" name="Group 56">
            <a:extLst>
              <a:ext uri="{FF2B5EF4-FFF2-40B4-BE49-F238E27FC236}">
                <a16:creationId xmlns:a16="http://schemas.microsoft.com/office/drawing/2014/main" id="{4FE07BF3-0C53-1C36-2EE1-2A27B8C9067B}"/>
              </a:ext>
            </a:extLst>
          </p:cNvPr>
          <p:cNvGrpSpPr/>
          <p:nvPr/>
        </p:nvGrpSpPr>
        <p:grpSpPr>
          <a:xfrm>
            <a:off x="6570618" y="1882183"/>
            <a:ext cx="640666" cy="642841"/>
            <a:chOff x="2883371" y="2276897"/>
            <a:chExt cx="1221097" cy="1225242"/>
          </a:xfrm>
        </p:grpSpPr>
        <p:sp>
          <p:nvSpPr>
            <p:cNvPr id="58" name="Freeform: Shape 57">
              <a:extLst>
                <a:ext uri="{FF2B5EF4-FFF2-40B4-BE49-F238E27FC236}">
                  <a16:creationId xmlns:a16="http://schemas.microsoft.com/office/drawing/2014/main" id="{F6FD5593-DF18-6442-0686-036F23340C38}"/>
                </a:ext>
              </a:extLst>
            </p:cNvPr>
            <p:cNvSpPr/>
            <p:nvPr/>
          </p:nvSpPr>
          <p:spPr>
            <a:xfrm>
              <a:off x="3017775" y="2680443"/>
              <a:ext cx="694257" cy="33186"/>
            </a:xfrm>
            <a:custGeom>
              <a:avLst/>
              <a:gdLst>
                <a:gd name="connsiteX0" fmla="*/ 694258 w 694257"/>
                <a:gd name="connsiteY0" fmla="*/ 0 h 33186"/>
                <a:gd name="connsiteX1" fmla="*/ 0 w 694257"/>
                <a:gd name="connsiteY1" fmla="*/ 0 h 33186"/>
              </a:gdLst>
              <a:ahLst/>
              <a:cxnLst>
                <a:cxn ang="0">
                  <a:pos x="connsiteX0" y="connsiteY0"/>
                </a:cxn>
                <a:cxn ang="0">
                  <a:pos x="connsiteX1" y="connsiteY1"/>
                </a:cxn>
              </a:cxnLst>
              <a:rect l="l" t="t" r="r" b="b"/>
              <a:pathLst>
                <a:path w="694257" h="33186">
                  <a:moveTo>
                    <a:pt x="694258" y="0"/>
                  </a:moveTo>
                  <a:lnTo>
                    <a:pt x="0" y="0"/>
                  </a:lnTo>
                </a:path>
              </a:pathLst>
            </a:custGeom>
            <a:ln w="24130" cap="rnd">
              <a:solidFill>
                <a:schemeClr val="accent1"/>
              </a:solidFill>
              <a:prstDash val="solid"/>
              <a:round/>
            </a:ln>
          </p:spPr>
          <p:txBody>
            <a:bodyPr rtlCol="0" anchor="ctr"/>
            <a:lstStyle/>
            <a:p>
              <a:endParaRPr lang="en-US" dirty="0"/>
            </a:p>
          </p:txBody>
        </p:sp>
        <p:sp>
          <p:nvSpPr>
            <p:cNvPr id="59" name="Freeform: Shape 58">
              <a:extLst>
                <a:ext uri="{FF2B5EF4-FFF2-40B4-BE49-F238E27FC236}">
                  <a16:creationId xmlns:a16="http://schemas.microsoft.com/office/drawing/2014/main" id="{BA63E837-A7BD-715D-5F54-028AC7D7C10F}"/>
                </a:ext>
              </a:extLst>
            </p:cNvPr>
            <p:cNvSpPr/>
            <p:nvPr/>
          </p:nvSpPr>
          <p:spPr>
            <a:xfrm>
              <a:off x="3017775" y="2480661"/>
              <a:ext cx="360403" cy="33186"/>
            </a:xfrm>
            <a:custGeom>
              <a:avLst/>
              <a:gdLst>
                <a:gd name="connsiteX0" fmla="*/ 360403 w 360403"/>
                <a:gd name="connsiteY0" fmla="*/ 0 h 33186"/>
                <a:gd name="connsiteX1" fmla="*/ 0 w 360403"/>
                <a:gd name="connsiteY1" fmla="*/ 0 h 33186"/>
              </a:gdLst>
              <a:ahLst/>
              <a:cxnLst>
                <a:cxn ang="0">
                  <a:pos x="connsiteX0" y="connsiteY0"/>
                </a:cxn>
                <a:cxn ang="0">
                  <a:pos x="connsiteX1" y="connsiteY1"/>
                </a:cxn>
              </a:cxnLst>
              <a:rect l="l" t="t" r="r" b="b"/>
              <a:pathLst>
                <a:path w="360403" h="33186">
                  <a:moveTo>
                    <a:pt x="360403" y="0"/>
                  </a:moveTo>
                  <a:lnTo>
                    <a:pt x="0" y="0"/>
                  </a:lnTo>
                </a:path>
              </a:pathLst>
            </a:custGeom>
            <a:ln w="24130" cap="rnd">
              <a:solidFill>
                <a:schemeClr val="accent1"/>
              </a:solidFill>
              <a:prstDash val="solid"/>
              <a:round/>
            </a:ln>
          </p:spPr>
          <p:txBody>
            <a:bodyPr rtlCol="0" anchor="ctr"/>
            <a:lstStyle/>
            <a:p>
              <a:endParaRPr lang="en-US" dirty="0"/>
            </a:p>
          </p:txBody>
        </p:sp>
        <p:sp>
          <p:nvSpPr>
            <p:cNvPr id="60" name="Freeform: Shape 59">
              <a:extLst>
                <a:ext uri="{FF2B5EF4-FFF2-40B4-BE49-F238E27FC236}">
                  <a16:creationId xmlns:a16="http://schemas.microsoft.com/office/drawing/2014/main" id="{300C4827-7E90-A22C-9A8D-A9EFA8DDA30F}"/>
                </a:ext>
              </a:extLst>
            </p:cNvPr>
            <p:cNvSpPr/>
            <p:nvPr/>
          </p:nvSpPr>
          <p:spPr>
            <a:xfrm>
              <a:off x="3017775" y="2879893"/>
              <a:ext cx="544587" cy="33186"/>
            </a:xfrm>
            <a:custGeom>
              <a:avLst/>
              <a:gdLst>
                <a:gd name="connsiteX0" fmla="*/ 544587 w 544587"/>
                <a:gd name="connsiteY0" fmla="*/ 0 h 33186"/>
                <a:gd name="connsiteX1" fmla="*/ 0 w 544587"/>
                <a:gd name="connsiteY1" fmla="*/ 0 h 33186"/>
              </a:gdLst>
              <a:ahLst/>
              <a:cxnLst>
                <a:cxn ang="0">
                  <a:pos x="connsiteX0" y="connsiteY0"/>
                </a:cxn>
                <a:cxn ang="0">
                  <a:pos x="connsiteX1" y="connsiteY1"/>
                </a:cxn>
              </a:cxnLst>
              <a:rect l="l" t="t" r="r" b="b"/>
              <a:pathLst>
                <a:path w="544587" h="33186">
                  <a:moveTo>
                    <a:pt x="544587" y="0"/>
                  </a:moveTo>
                  <a:lnTo>
                    <a:pt x="0" y="0"/>
                  </a:lnTo>
                </a:path>
              </a:pathLst>
            </a:custGeom>
            <a:ln w="24130" cap="rnd">
              <a:solidFill>
                <a:schemeClr val="accent1"/>
              </a:solidFill>
              <a:prstDash val="solid"/>
              <a:round/>
            </a:ln>
          </p:spPr>
          <p:txBody>
            <a:bodyPr rtlCol="0" anchor="ctr"/>
            <a:lstStyle/>
            <a:p>
              <a:endParaRPr lang="en-US" dirty="0"/>
            </a:p>
          </p:txBody>
        </p:sp>
        <p:sp>
          <p:nvSpPr>
            <p:cNvPr id="61" name="Freeform: Shape 60">
              <a:extLst>
                <a:ext uri="{FF2B5EF4-FFF2-40B4-BE49-F238E27FC236}">
                  <a16:creationId xmlns:a16="http://schemas.microsoft.com/office/drawing/2014/main" id="{F761FC3D-2A8C-3069-A8C8-FDD1A43B0DDD}"/>
                </a:ext>
              </a:extLst>
            </p:cNvPr>
            <p:cNvSpPr/>
            <p:nvPr/>
          </p:nvSpPr>
          <p:spPr>
            <a:xfrm>
              <a:off x="3017775" y="3079674"/>
              <a:ext cx="423125" cy="33186"/>
            </a:xfrm>
            <a:custGeom>
              <a:avLst/>
              <a:gdLst>
                <a:gd name="connsiteX0" fmla="*/ 423125 w 423125"/>
                <a:gd name="connsiteY0" fmla="*/ 0 h 33186"/>
                <a:gd name="connsiteX1" fmla="*/ 0 w 423125"/>
                <a:gd name="connsiteY1" fmla="*/ 0 h 33186"/>
              </a:gdLst>
              <a:ahLst/>
              <a:cxnLst>
                <a:cxn ang="0">
                  <a:pos x="connsiteX0" y="connsiteY0"/>
                </a:cxn>
                <a:cxn ang="0">
                  <a:pos x="connsiteX1" y="connsiteY1"/>
                </a:cxn>
              </a:cxnLst>
              <a:rect l="l" t="t" r="r" b="b"/>
              <a:pathLst>
                <a:path w="423125" h="33186">
                  <a:moveTo>
                    <a:pt x="423125" y="0"/>
                  </a:moveTo>
                  <a:lnTo>
                    <a:pt x="0" y="0"/>
                  </a:lnTo>
                </a:path>
              </a:pathLst>
            </a:custGeom>
            <a:ln w="24130" cap="rnd">
              <a:solidFill>
                <a:schemeClr val="accent1"/>
              </a:solidFill>
              <a:prstDash val="solid"/>
              <a:round/>
            </a:ln>
          </p:spPr>
          <p:txBody>
            <a:bodyPr rtlCol="0" anchor="ctr"/>
            <a:lstStyle/>
            <a:p>
              <a:endParaRPr lang="en-US" dirty="0"/>
            </a:p>
          </p:txBody>
        </p:sp>
        <p:sp>
          <p:nvSpPr>
            <p:cNvPr id="62" name="Freeform: Shape 61">
              <a:extLst>
                <a:ext uri="{FF2B5EF4-FFF2-40B4-BE49-F238E27FC236}">
                  <a16:creationId xmlns:a16="http://schemas.microsoft.com/office/drawing/2014/main" id="{482E2F7B-9812-71FA-402A-BF8B7DA3811B}"/>
                </a:ext>
              </a:extLst>
            </p:cNvPr>
            <p:cNvSpPr/>
            <p:nvPr/>
          </p:nvSpPr>
          <p:spPr>
            <a:xfrm>
              <a:off x="3017775" y="3279456"/>
              <a:ext cx="544587" cy="33186"/>
            </a:xfrm>
            <a:custGeom>
              <a:avLst/>
              <a:gdLst>
                <a:gd name="connsiteX0" fmla="*/ 544587 w 544587"/>
                <a:gd name="connsiteY0" fmla="*/ 0 h 33186"/>
                <a:gd name="connsiteX1" fmla="*/ 0 w 544587"/>
                <a:gd name="connsiteY1" fmla="*/ 0 h 33186"/>
              </a:gdLst>
              <a:ahLst/>
              <a:cxnLst>
                <a:cxn ang="0">
                  <a:pos x="connsiteX0" y="connsiteY0"/>
                </a:cxn>
                <a:cxn ang="0">
                  <a:pos x="connsiteX1" y="connsiteY1"/>
                </a:cxn>
              </a:cxnLst>
              <a:rect l="l" t="t" r="r" b="b"/>
              <a:pathLst>
                <a:path w="544587" h="33186">
                  <a:moveTo>
                    <a:pt x="544587" y="0"/>
                  </a:moveTo>
                  <a:lnTo>
                    <a:pt x="0" y="0"/>
                  </a:lnTo>
                </a:path>
              </a:pathLst>
            </a:custGeom>
            <a:ln w="24130" cap="rnd">
              <a:solidFill>
                <a:schemeClr val="accent1"/>
              </a:solidFill>
              <a:prstDash val="solid"/>
              <a:round/>
            </a:ln>
          </p:spPr>
          <p:txBody>
            <a:bodyPr rtlCol="0" anchor="ctr"/>
            <a:lstStyle/>
            <a:p>
              <a:endParaRPr lang="en-US" dirty="0"/>
            </a:p>
          </p:txBody>
        </p:sp>
        <p:grpSp>
          <p:nvGrpSpPr>
            <p:cNvPr id="63" name="Graphic 21">
              <a:extLst>
                <a:ext uri="{FF2B5EF4-FFF2-40B4-BE49-F238E27FC236}">
                  <a16:creationId xmlns:a16="http://schemas.microsoft.com/office/drawing/2014/main" id="{FB053C46-F53E-86D2-2758-7912963D3EC6}"/>
                </a:ext>
              </a:extLst>
            </p:cNvPr>
            <p:cNvGrpSpPr/>
            <p:nvPr/>
          </p:nvGrpSpPr>
          <p:grpSpPr>
            <a:xfrm>
              <a:off x="3453180" y="2847702"/>
              <a:ext cx="651288" cy="654437"/>
              <a:chOff x="3453180" y="2847702"/>
              <a:chExt cx="651288" cy="654437"/>
            </a:xfrm>
            <a:noFill/>
          </p:grpSpPr>
          <p:sp>
            <p:nvSpPr>
              <p:cNvPr id="68" name="Freeform: Shape 67">
                <a:extLst>
                  <a:ext uri="{FF2B5EF4-FFF2-40B4-BE49-F238E27FC236}">
                    <a16:creationId xmlns:a16="http://schemas.microsoft.com/office/drawing/2014/main" id="{26422620-B658-BA73-AB9F-50EB37EA1545}"/>
                  </a:ext>
                </a:extLst>
              </p:cNvPr>
              <p:cNvSpPr/>
              <p:nvPr/>
            </p:nvSpPr>
            <p:spPr>
              <a:xfrm>
                <a:off x="3453180" y="2847702"/>
                <a:ext cx="467926" cy="467927"/>
              </a:xfrm>
              <a:custGeom>
                <a:avLst/>
                <a:gdLst>
                  <a:gd name="connsiteX0" fmla="*/ 467927 w 467926"/>
                  <a:gd name="connsiteY0" fmla="*/ 233964 h 467927"/>
                  <a:gd name="connsiteX1" fmla="*/ 233964 w 467926"/>
                  <a:gd name="connsiteY1" fmla="*/ 467927 h 467927"/>
                  <a:gd name="connsiteX2" fmla="*/ 0 w 467926"/>
                  <a:gd name="connsiteY2" fmla="*/ 233964 h 467927"/>
                  <a:gd name="connsiteX3" fmla="*/ 233964 w 467926"/>
                  <a:gd name="connsiteY3" fmla="*/ 0 h 467927"/>
                  <a:gd name="connsiteX4" fmla="*/ 467927 w 467926"/>
                  <a:gd name="connsiteY4" fmla="*/ 233964 h 4679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7926" h="467927">
                    <a:moveTo>
                      <a:pt x="467927" y="233964"/>
                    </a:moveTo>
                    <a:cubicBezTo>
                      <a:pt x="467927" y="363178"/>
                      <a:pt x="363178" y="467927"/>
                      <a:pt x="233964" y="467927"/>
                    </a:cubicBezTo>
                    <a:cubicBezTo>
                      <a:pt x="104749" y="467927"/>
                      <a:pt x="0" y="363178"/>
                      <a:pt x="0" y="233964"/>
                    </a:cubicBezTo>
                    <a:cubicBezTo>
                      <a:pt x="0" y="104749"/>
                      <a:pt x="104749" y="0"/>
                      <a:pt x="233964" y="0"/>
                    </a:cubicBezTo>
                    <a:cubicBezTo>
                      <a:pt x="363178" y="0"/>
                      <a:pt x="467927" y="104749"/>
                      <a:pt x="467927" y="233964"/>
                    </a:cubicBezTo>
                    <a:close/>
                  </a:path>
                </a:pathLst>
              </a:custGeom>
              <a:noFill/>
              <a:ln w="24130" cap="rnd">
                <a:solidFill>
                  <a:schemeClr val="accent1"/>
                </a:solidFill>
                <a:prstDash val="solid"/>
                <a:round/>
              </a:ln>
            </p:spPr>
            <p:txBody>
              <a:bodyPr rtlCol="0" anchor="ctr"/>
              <a:lstStyle/>
              <a:p>
                <a:endParaRPr lang="en-US" dirty="0"/>
              </a:p>
            </p:txBody>
          </p:sp>
          <p:sp>
            <p:nvSpPr>
              <p:cNvPr id="69" name="Freeform: Shape 68">
                <a:extLst>
                  <a:ext uri="{FF2B5EF4-FFF2-40B4-BE49-F238E27FC236}">
                    <a16:creationId xmlns:a16="http://schemas.microsoft.com/office/drawing/2014/main" id="{09CA7249-64C0-65F0-3BB6-1391C4557BA5}"/>
                  </a:ext>
                </a:extLst>
              </p:cNvPr>
              <p:cNvSpPr/>
              <p:nvPr/>
            </p:nvSpPr>
            <p:spPr>
              <a:xfrm>
                <a:off x="3525526" y="2920048"/>
                <a:ext cx="323234" cy="323234"/>
              </a:xfrm>
              <a:custGeom>
                <a:avLst/>
                <a:gdLst>
                  <a:gd name="connsiteX0" fmla="*/ 323235 w 323234"/>
                  <a:gd name="connsiteY0" fmla="*/ 161617 h 323234"/>
                  <a:gd name="connsiteX1" fmla="*/ 161617 w 323234"/>
                  <a:gd name="connsiteY1" fmla="*/ 323235 h 323234"/>
                  <a:gd name="connsiteX2" fmla="*/ 0 w 323234"/>
                  <a:gd name="connsiteY2" fmla="*/ 161617 h 323234"/>
                  <a:gd name="connsiteX3" fmla="*/ 161617 w 323234"/>
                  <a:gd name="connsiteY3" fmla="*/ 0 h 323234"/>
                  <a:gd name="connsiteX4" fmla="*/ 323235 w 323234"/>
                  <a:gd name="connsiteY4" fmla="*/ 161617 h 32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234" h="323234">
                    <a:moveTo>
                      <a:pt x="323235" y="161617"/>
                    </a:moveTo>
                    <a:cubicBezTo>
                      <a:pt x="323235" y="250876"/>
                      <a:pt x="250876" y="323235"/>
                      <a:pt x="161617" y="323235"/>
                    </a:cubicBezTo>
                    <a:cubicBezTo>
                      <a:pt x="72359" y="323235"/>
                      <a:pt x="0" y="250876"/>
                      <a:pt x="0" y="161617"/>
                    </a:cubicBezTo>
                    <a:cubicBezTo>
                      <a:pt x="0" y="72359"/>
                      <a:pt x="72359" y="0"/>
                      <a:pt x="161617" y="0"/>
                    </a:cubicBezTo>
                    <a:cubicBezTo>
                      <a:pt x="250876" y="0"/>
                      <a:pt x="323235" y="72359"/>
                      <a:pt x="323235" y="161617"/>
                    </a:cubicBezTo>
                    <a:close/>
                  </a:path>
                </a:pathLst>
              </a:custGeom>
              <a:noFill/>
              <a:ln w="15875" cap="rnd">
                <a:solidFill>
                  <a:schemeClr val="accent1"/>
                </a:solidFill>
                <a:prstDash val="solid"/>
                <a:round/>
              </a:ln>
            </p:spPr>
            <p:txBody>
              <a:bodyPr rtlCol="0" anchor="ctr"/>
              <a:lstStyle/>
              <a:p>
                <a:endParaRPr lang="en-US" dirty="0"/>
              </a:p>
            </p:txBody>
          </p:sp>
          <p:sp>
            <p:nvSpPr>
              <p:cNvPr id="70" name="Freeform: Shape 69">
                <a:extLst>
                  <a:ext uri="{FF2B5EF4-FFF2-40B4-BE49-F238E27FC236}">
                    <a16:creationId xmlns:a16="http://schemas.microsoft.com/office/drawing/2014/main" id="{17E48489-1AAF-F3CF-1B1D-7C4C3DD51885}"/>
                  </a:ext>
                </a:extLst>
              </p:cNvPr>
              <p:cNvSpPr/>
              <p:nvPr/>
            </p:nvSpPr>
            <p:spPr>
              <a:xfrm>
                <a:off x="3940023" y="3333218"/>
                <a:ext cx="62722" cy="74669"/>
              </a:xfrm>
              <a:custGeom>
                <a:avLst/>
                <a:gdLst>
                  <a:gd name="connsiteX0" fmla="*/ 62722 w 62722"/>
                  <a:gd name="connsiteY0" fmla="*/ 0 h 74669"/>
                  <a:gd name="connsiteX1" fmla="*/ 0 w 62722"/>
                  <a:gd name="connsiteY1" fmla="*/ 74669 h 74669"/>
                </a:gdLst>
                <a:ahLst/>
                <a:cxnLst>
                  <a:cxn ang="0">
                    <a:pos x="connsiteX0" y="connsiteY0"/>
                  </a:cxn>
                  <a:cxn ang="0">
                    <a:pos x="connsiteX1" y="connsiteY1"/>
                  </a:cxn>
                </a:cxnLst>
                <a:rect l="l" t="t" r="r" b="b"/>
                <a:pathLst>
                  <a:path w="62722" h="74669">
                    <a:moveTo>
                      <a:pt x="62722" y="0"/>
                    </a:moveTo>
                    <a:lnTo>
                      <a:pt x="0" y="74669"/>
                    </a:lnTo>
                  </a:path>
                </a:pathLst>
              </a:custGeom>
              <a:ln w="24130" cap="rnd">
                <a:solidFill>
                  <a:schemeClr val="accent1"/>
                </a:solidFill>
                <a:prstDash val="solid"/>
                <a:round/>
              </a:ln>
            </p:spPr>
            <p:txBody>
              <a:bodyPr rtlCol="0" anchor="ctr"/>
              <a:lstStyle/>
              <a:p>
                <a:endParaRPr lang="en-US" dirty="0"/>
              </a:p>
            </p:txBody>
          </p:sp>
          <p:sp>
            <p:nvSpPr>
              <p:cNvPr id="71" name="Freeform: Shape 70">
                <a:extLst>
                  <a:ext uri="{FF2B5EF4-FFF2-40B4-BE49-F238E27FC236}">
                    <a16:creationId xmlns:a16="http://schemas.microsoft.com/office/drawing/2014/main" id="{C1B72947-E318-820B-902A-4D5784B085CD}"/>
                  </a:ext>
                </a:extLst>
              </p:cNvPr>
              <p:cNvSpPr/>
              <p:nvPr/>
            </p:nvSpPr>
            <p:spPr>
              <a:xfrm>
                <a:off x="3804291" y="3222375"/>
                <a:ext cx="300177" cy="279764"/>
              </a:xfrm>
              <a:custGeom>
                <a:avLst/>
                <a:gdLst>
                  <a:gd name="connsiteX0" fmla="*/ 0 w 300177"/>
                  <a:gd name="connsiteY0" fmla="*/ 73010 h 279764"/>
                  <a:gd name="connsiteX1" fmla="*/ 209406 w 300177"/>
                  <a:gd name="connsiteY1" fmla="*/ 263831 h 279764"/>
                  <a:gd name="connsiteX2" fmla="*/ 284407 w 300177"/>
                  <a:gd name="connsiteY2" fmla="*/ 262836 h 279764"/>
                  <a:gd name="connsiteX3" fmla="*/ 289385 w 300177"/>
                  <a:gd name="connsiteY3" fmla="*/ 256530 h 279764"/>
                  <a:gd name="connsiteX4" fmla="*/ 278765 w 300177"/>
                  <a:gd name="connsiteY4" fmla="*/ 177215 h 279764"/>
                  <a:gd name="connsiteX5" fmla="*/ 80975 w 300177"/>
                  <a:gd name="connsiteY5" fmla="*/ 0 h 27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0177" h="279764">
                    <a:moveTo>
                      <a:pt x="0" y="73010"/>
                    </a:moveTo>
                    <a:lnTo>
                      <a:pt x="209406" y="263831"/>
                    </a:lnTo>
                    <a:cubicBezTo>
                      <a:pt x="232968" y="285402"/>
                      <a:pt x="266818" y="285070"/>
                      <a:pt x="284407" y="262836"/>
                    </a:cubicBezTo>
                    <a:lnTo>
                      <a:pt x="289385" y="256530"/>
                    </a:lnTo>
                    <a:cubicBezTo>
                      <a:pt x="307305" y="234295"/>
                      <a:pt x="302327" y="198786"/>
                      <a:pt x="278765" y="177215"/>
                    </a:cubicBezTo>
                    <a:cubicBezTo>
                      <a:pt x="212724" y="118143"/>
                      <a:pt x="147015" y="59072"/>
                      <a:pt x="80975" y="0"/>
                    </a:cubicBezTo>
                  </a:path>
                </a:pathLst>
              </a:custGeom>
              <a:noFill/>
              <a:ln w="24130" cap="rnd">
                <a:solidFill>
                  <a:schemeClr val="accent1"/>
                </a:solidFill>
                <a:prstDash val="solid"/>
                <a:round/>
              </a:ln>
            </p:spPr>
            <p:txBody>
              <a:bodyPr rtlCol="0" anchor="ctr"/>
              <a:lstStyle/>
              <a:p>
                <a:endParaRPr lang="en-US" dirty="0"/>
              </a:p>
            </p:txBody>
          </p:sp>
        </p:grpSp>
        <p:grpSp>
          <p:nvGrpSpPr>
            <p:cNvPr id="64" name="Graphic 21">
              <a:extLst>
                <a:ext uri="{FF2B5EF4-FFF2-40B4-BE49-F238E27FC236}">
                  <a16:creationId xmlns:a16="http://schemas.microsoft.com/office/drawing/2014/main" id="{2E01ADA2-9975-C15B-302C-A87CF050CB72}"/>
                </a:ext>
              </a:extLst>
            </p:cNvPr>
            <p:cNvGrpSpPr/>
            <p:nvPr/>
          </p:nvGrpSpPr>
          <p:grpSpPr>
            <a:xfrm>
              <a:off x="3616788" y="3025581"/>
              <a:ext cx="140709" cy="112501"/>
              <a:chOff x="3616788" y="3025581"/>
              <a:chExt cx="140709" cy="112501"/>
            </a:xfrm>
          </p:grpSpPr>
          <p:sp>
            <p:nvSpPr>
              <p:cNvPr id="66" name="Freeform: Shape 65">
                <a:extLst>
                  <a:ext uri="{FF2B5EF4-FFF2-40B4-BE49-F238E27FC236}">
                    <a16:creationId xmlns:a16="http://schemas.microsoft.com/office/drawing/2014/main" id="{4CDB51F3-558B-770E-FB11-45EC7ABD05FB}"/>
                  </a:ext>
                </a:extLst>
              </p:cNvPr>
              <p:cNvSpPr/>
              <p:nvPr/>
            </p:nvSpPr>
            <p:spPr>
              <a:xfrm>
                <a:off x="3616788" y="3096268"/>
                <a:ext cx="49779" cy="41814"/>
              </a:xfrm>
              <a:custGeom>
                <a:avLst/>
                <a:gdLst>
                  <a:gd name="connsiteX0" fmla="*/ 0 w 49779"/>
                  <a:gd name="connsiteY0" fmla="*/ 0 h 41814"/>
                  <a:gd name="connsiteX1" fmla="*/ 49779 w 49779"/>
                  <a:gd name="connsiteY1" fmla="*/ 41815 h 41814"/>
                </a:gdLst>
                <a:ahLst/>
                <a:cxnLst>
                  <a:cxn ang="0">
                    <a:pos x="connsiteX0" y="connsiteY0"/>
                  </a:cxn>
                  <a:cxn ang="0">
                    <a:pos x="connsiteX1" y="connsiteY1"/>
                  </a:cxn>
                </a:cxnLst>
                <a:rect l="l" t="t" r="r" b="b"/>
                <a:pathLst>
                  <a:path w="49779" h="41814">
                    <a:moveTo>
                      <a:pt x="0" y="0"/>
                    </a:moveTo>
                    <a:lnTo>
                      <a:pt x="49779" y="41815"/>
                    </a:lnTo>
                  </a:path>
                </a:pathLst>
              </a:custGeom>
              <a:ln w="24130" cap="rnd">
                <a:solidFill>
                  <a:schemeClr val="accent1"/>
                </a:solidFill>
                <a:prstDash val="solid"/>
                <a:round/>
              </a:ln>
            </p:spPr>
            <p:txBody>
              <a:bodyPr rtlCol="0" anchor="ctr"/>
              <a:lstStyle/>
              <a:p>
                <a:endParaRPr lang="en-US" dirty="0"/>
              </a:p>
            </p:txBody>
          </p:sp>
          <p:sp>
            <p:nvSpPr>
              <p:cNvPr id="67" name="Freeform: Shape 66">
                <a:extLst>
                  <a:ext uri="{FF2B5EF4-FFF2-40B4-BE49-F238E27FC236}">
                    <a16:creationId xmlns:a16="http://schemas.microsoft.com/office/drawing/2014/main" id="{1D22BC53-CCA0-B0DD-3BB2-828150E8F760}"/>
                  </a:ext>
                </a:extLst>
              </p:cNvPr>
              <p:cNvSpPr/>
              <p:nvPr/>
            </p:nvSpPr>
            <p:spPr>
              <a:xfrm>
                <a:off x="3666568" y="3025581"/>
                <a:ext cx="90930" cy="112501"/>
              </a:xfrm>
              <a:custGeom>
                <a:avLst/>
                <a:gdLst>
                  <a:gd name="connsiteX0" fmla="*/ 90930 w 90930"/>
                  <a:gd name="connsiteY0" fmla="*/ 0 h 112501"/>
                  <a:gd name="connsiteX1" fmla="*/ 0 w 90930"/>
                  <a:gd name="connsiteY1" fmla="*/ 112502 h 112501"/>
                </a:gdLst>
                <a:ahLst/>
                <a:cxnLst>
                  <a:cxn ang="0">
                    <a:pos x="connsiteX0" y="connsiteY0"/>
                  </a:cxn>
                  <a:cxn ang="0">
                    <a:pos x="connsiteX1" y="connsiteY1"/>
                  </a:cxn>
                </a:cxnLst>
                <a:rect l="l" t="t" r="r" b="b"/>
                <a:pathLst>
                  <a:path w="90930" h="112501">
                    <a:moveTo>
                      <a:pt x="90930" y="0"/>
                    </a:moveTo>
                    <a:lnTo>
                      <a:pt x="0" y="112502"/>
                    </a:lnTo>
                  </a:path>
                </a:pathLst>
              </a:custGeom>
              <a:ln w="24130" cap="rnd">
                <a:solidFill>
                  <a:schemeClr val="accent1"/>
                </a:solidFill>
                <a:prstDash val="solid"/>
                <a:round/>
              </a:ln>
            </p:spPr>
            <p:txBody>
              <a:bodyPr rtlCol="0" anchor="ctr"/>
              <a:lstStyle/>
              <a:p>
                <a:endParaRPr lang="en-US" dirty="0"/>
              </a:p>
            </p:txBody>
          </p:sp>
        </p:grpSp>
        <p:sp>
          <p:nvSpPr>
            <p:cNvPr id="65" name="Freeform: Shape 64">
              <a:extLst>
                <a:ext uri="{FF2B5EF4-FFF2-40B4-BE49-F238E27FC236}">
                  <a16:creationId xmlns:a16="http://schemas.microsoft.com/office/drawing/2014/main" id="{BD5F41E4-766D-66A9-324A-8265B2CD2FB4}"/>
                </a:ext>
              </a:extLst>
            </p:cNvPr>
            <p:cNvSpPr/>
            <p:nvPr/>
          </p:nvSpPr>
          <p:spPr>
            <a:xfrm>
              <a:off x="2883371" y="2276897"/>
              <a:ext cx="989615" cy="1223579"/>
            </a:xfrm>
            <a:custGeom>
              <a:avLst/>
              <a:gdLst>
                <a:gd name="connsiteX0" fmla="*/ 989616 w 989615"/>
                <a:gd name="connsiteY0" fmla="*/ 1098135 h 1223579"/>
                <a:gd name="connsiteX1" fmla="*/ 864172 w 989615"/>
                <a:gd name="connsiteY1" fmla="*/ 1223580 h 1223579"/>
                <a:gd name="connsiteX2" fmla="*/ 125444 w 989615"/>
                <a:gd name="connsiteY2" fmla="*/ 1223580 h 1223579"/>
                <a:gd name="connsiteX3" fmla="*/ 0 w 989615"/>
                <a:gd name="connsiteY3" fmla="*/ 1098135 h 1223579"/>
                <a:gd name="connsiteX4" fmla="*/ 0 w 989615"/>
                <a:gd name="connsiteY4" fmla="*/ 125444 h 1223579"/>
                <a:gd name="connsiteX5" fmla="*/ 125444 w 989615"/>
                <a:gd name="connsiteY5" fmla="*/ 0 h 1223579"/>
                <a:gd name="connsiteX6" fmla="*/ 864172 w 989615"/>
                <a:gd name="connsiteY6" fmla="*/ 0 h 1223579"/>
                <a:gd name="connsiteX7" fmla="*/ 989616 w 989615"/>
                <a:gd name="connsiteY7" fmla="*/ 125444 h 1223579"/>
                <a:gd name="connsiteX8" fmla="*/ 989616 w 989615"/>
                <a:gd name="connsiteY8" fmla="*/ 651779 h 1223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9615" h="1223579">
                  <a:moveTo>
                    <a:pt x="989616" y="1098135"/>
                  </a:moveTo>
                  <a:cubicBezTo>
                    <a:pt x="989616" y="1167495"/>
                    <a:pt x="933531" y="1223580"/>
                    <a:pt x="864172" y="1223580"/>
                  </a:cubicBezTo>
                  <a:lnTo>
                    <a:pt x="125444" y="1223580"/>
                  </a:lnTo>
                  <a:cubicBezTo>
                    <a:pt x="56085" y="1223580"/>
                    <a:pt x="0" y="1167495"/>
                    <a:pt x="0" y="1098135"/>
                  </a:cubicBezTo>
                  <a:lnTo>
                    <a:pt x="0" y="125444"/>
                  </a:lnTo>
                  <a:cubicBezTo>
                    <a:pt x="0" y="56085"/>
                    <a:pt x="56085" y="0"/>
                    <a:pt x="125444" y="0"/>
                  </a:cubicBezTo>
                  <a:lnTo>
                    <a:pt x="864172" y="0"/>
                  </a:lnTo>
                  <a:cubicBezTo>
                    <a:pt x="933531" y="0"/>
                    <a:pt x="989616" y="56085"/>
                    <a:pt x="989616" y="125444"/>
                  </a:cubicBezTo>
                  <a:lnTo>
                    <a:pt x="989616" y="651779"/>
                  </a:lnTo>
                </a:path>
              </a:pathLst>
            </a:custGeom>
            <a:noFill/>
            <a:ln w="24130" cap="rnd">
              <a:solidFill>
                <a:schemeClr val="accent1"/>
              </a:solidFill>
              <a:prstDash val="solid"/>
              <a:round/>
            </a:ln>
          </p:spPr>
          <p:txBody>
            <a:bodyPr rtlCol="0" anchor="ctr"/>
            <a:lstStyle/>
            <a:p>
              <a:endParaRPr lang="en-US" dirty="0"/>
            </a:p>
          </p:txBody>
        </p:sp>
      </p:grpSp>
      <p:grpSp>
        <p:nvGrpSpPr>
          <p:cNvPr id="90" name="Group 89">
            <a:extLst>
              <a:ext uri="{FF2B5EF4-FFF2-40B4-BE49-F238E27FC236}">
                <a16:creationId xmlns:a16="http://schemas.microsoft.com/office/drawing/2014/main" id="{3D18D4BB-A291-FE9E-202A-CF1E86C87F7C}"/>
              </a:ext>
            </a:extLst>
          </p:cNvPr>
          <p:cNvGrpSpPr/>
          <p:nvPr/>
        </p:nvGrpSpPr>
        <p:grpSpPr>
          <a:xfrm>
            <a:off x="661097" y="1895362"/>
            <a:ext cx="660870" cy="576400"/>
            <a:chOff x="8446743" y="4142589"/>
            <a:chExt cx="1230330" cy="1073074"/>
          </a:xfrm>
          <a:noFill/>
        </p:grpSpPr>
        <p:sp>
          <p:nvSpPr>
            <p:cNvPr id="91" name="Freeform: Shape 90">
              <a:extLst>
                <a:ext uri="{FF2B5EF4-FFF2-40B4-BE49-F238E27FC236}">
                  <a16:creationId xmlns:a16="http://schemas.microsoft.com/office/drawing/2014/main" id="{131C4BA3-0D77-B30C-EDB4-26A1A670035E}"/>
                </a:ext>
              </a:extLst>
            </p:cNvPr>
            <p:cNvSpPr/>
            <p:nvPr/>
          </p:nvSpPr>
          <p:spPr>
            <a:xfrm>
              <a:off x="8816509" y="4142589"/>
              <a:ext cx="408588" cy="270299"/>
            </a:xfrm>
            <a:custGeom>
              <a:avLst/>
              <a:gdLst>
                <a:gd name="connsiteX0" fmla="*/ 325160 w 408588"/>
                <a:gd name="connsiteY0" fmla="*/ 48945 h 270299"/>
                <a:gd name="connsiteX1" fmla="*/ 407794 w 408588"/>
                <a:gd name="connsiteY1" fmla="*/ 198283 h 270299"/>
                <a:gd name="connsiteX2" fmla="*/ 393192 w 408588"/>
                <a:gd name="connsiteY2" fmla="*/ 253372 h 270299"/>
                <a:gd name="connsiteX3" fmla="*/ 318191 w 408588"/>
                <a:gd name="connsiteY3" fmla="*/ 269965 h 270299"/>
                <a:gd name="connsiteX4" fmla="*/ 139317 w 408588"/>
                <a:gd name="connsiteY4" fmla="*/ 242421 h 270299"/>
                <a:gd name="connsiteX5" fmla="*/ 32457 w 408588"/>
                <a:gd name="connsiteY5" fmla="*/ 118636 h 270299"/>
                <a:gd name="connsiteX6" fmla="*/ 9558 w 408588"/>
                <a:gd name="connsiteY6" fmla="*/ 58569 h 270299"/>
                <a:gd name="connsiteX7" fmla="*/ 3585 w 408588"/>
                <a:gd name="connsiteY7" fmla="*/ 11112 h 270299"/>
                <a:gd name="connsiteX8" fmla="*/ 65643 w 408588"/>
                <a:gd name="connsiteY8" fmla="*/ 1156 h 270299"/>
                <a:gd name="connsiteX9" fmla="*/ 149604 w 408588"/>
                <a:gd name="connsiteY9" fmla="*/ 492 h 270299"/>
                <a:gd name="connsiteX10" fmla="*/ 324828 w 408588"/>
                <a:gd name="connsiteY10" fmla="*/ 48613 h 27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8588" h="270299">
                  <a:moveTo>
                    <a:pt x="325160" y="48945"/>
                  </a:moveTo>
                  <a:cubicBezTo>
                    <a:pt x="397506" y="97728"/>
                    <a:pt x="404475" y="165097"/>
                    <a:pt x="407794" y="198283"/>
                  </a:cubicBezTo>
                  <a:cubicBezTo>
                    <a:pt x="411444" y="232797"/>
                    <a:pt x="401820" y="246071"/>
                    <a:pt x="393192" y="253372"/>
                  </a:cubicBezTo>
                  <a:cubicBezTo>
                    <a:pt x="381908" y="262996"/>
                    <a:pt x="363656" y="269302"/>
                    <a:pt x="318191" y="269965"/>
                  </a:cubicBezTo>
                  <a:cubicBezTo>
                    <a:pt x="249163" y="270961"/>
                    <a:pt x="194406" y="271625"/>
                    <a:pt x="139317" y="242421"/>
                  </a:cubicBezTo>
                  <a:cubicBezTo>
                    <a:pt x="81572" y="211889"/>
                    <a:pt x="58342" y="167420"/>
                    <a:pt x="32457" y="118636"/>
                  </a:cubicBezTo>
                  <a:cubicBezTo>
                    <a:pt x="25156" y="104698"/>
                    <a:pt x="19846" y="89100"/>
                    <a:pt x="9558" y="58569"/>
                  </a:cubicBezTo>
                  <a:cubicBezTo>
                    <a:pt x="-1725" y="25382"/>
                    <a:pt x="-2057" y="17418"/>
                    <a:pt x="3585" y="11112"/>
                  </a:cubicBezTo>
                  <a:cubicBezTo>
                    <a:pt x="10222" y="3811"/>
                    <a:pt x="21837" y="2484"/>
                    <a:pt x="65643" y="1156"/>
                  </a:cubicBezTo>
                  <a:cubicBezTo>
                    <a:pt x="111440" y="161"/>
                    <a:pt x="134670" y="-503"/>
                    <a:pt x="149604" y="492"/>
                  </a:cubicBezTo>
                  <a:cubicBezTo>
                    <a:pt x="200047" y="4475"/>
                    <a:pt x="267084" y="9785"/>
                    <a:pt x="324828" y="48613"/>
                  </a:cubicBezTo>
                  <a:close/>
                </a:path>
              </a:pathLst>
            </a:custGeom>
            <a:grpFill/>
            <a:ln w="22225" cap="rnd">
              <a:solidFill>
                <a:schemeClr val="accent1"/>
              </a:solidFill>
              <a:prstDash val="solid"/>
              <a:round/>
            </a:ln>
          </p:spPr>
          <p:txBody>
            <a:bodyPr rtlCol="0" anchor="ctr"/>
            <a:lstStyle/>
            <a:p>
              <a:endParaRPr lang="en-US" dirty="0"/>
            </a:p>
          </p:txBody>
        </p:sp>
        <p:sp>
          <p:nvSpPr>
            <p:cNvPr id="92" name="Freeform: Shape 91">
              <a:extLst>
                <a:ext uri="{FF2B5EF4-FFF2-40B4-BE49-F238E27FC236}">
                  <a16:creationId xmlns:a16="http://schemas.microsoft.com/office/drawing/2014/main" id="{CE30A488-A00D-BDF1-6011-5054DC83C472}"/>
                </a:ext>
              </a:extLst>
            </p:cNvPr>
            <p:cNvSpPr/>
            <p:nvPr/>
          </p:nvSpPr>
          <p:spPr>
            <a:xfrm>
              <a:off x="8928944" y="4234676"/>
              <a:ext cx="294843" cy="157966"/>
            </a:xfrm>
            <a:custGeom>
              <a:avLst/>
              <a:gdLst>
                <a:gd name="connsiteX0" fmla="*/ 0 w 244914"/>
                <a:gd name="connsiteY0" fmla="*/ 0 h 149006"/>
                <a:gd name="connsiteX1" fmla="*/ 51439 w 244914"/>
                <a:gd name="connsiteY1" fmla="*/ 17589 h 149006"/>
                <a:gd name="connsiteX2" fmla="*/ 161285 w 244914"/>
                <a:gd name="connsiteY2" fmla="*/ 63386 h 149006"/>
                <a:gd name="connsiteX3" fmla="*/ 244915 w 244914"/>
                <a:gd name="connsiteY3" fmla="*/ 149007 h 149006"/>
              </a:gdLst>
              <a:ahLst/>
              <a:cxnLst>
                <a:cxn ang="0">
                  <a:pos x="connsiteX0" y="connsiteY0"/>
                </a:cxn>
                <a:cxn ang="0">
                  <a:pos x="connsiteX1" y="connsiteY1"/>
                </a:cxn>
                <a:cxn ang="0">
                  <a:pos x="connsiteX2" y="connsiteY2"/>
                </a:cxn>
                <a:cxn ang="0">
                  <a:pos x="connsiteX3" y="connsiteY3"/>
                </a:cxn>
              </a:cxnLst>
              <a:rect l="l" t="t" r="r" b="b"/>
              <a:pathLst>
                <a:path w="244914" h="149006">
                  <a:moveTo>
                    <a:pt x="0" y="0"/>
                  </a:moveTo>
                  <a:cubicBezTo>
                    <a:pt x="12279" y="3982"/>
                    <a:pt x="30200" y="9956"/>
                    <a:pt x="51439" y="17589"/>
                  </a:cubicBezTo>
                  <a:cubicBezTo>
                    <a:pt x="101882" y="35841"/>
                    <a:pt x="134073" y="47456"/>
                    <a:pt x="161285" y="63386"/>
                  </a:cubicBezTo>
                  <a:cubicBezTo>
                    <a:pt x="182193" y="75665"/>
                    <a:pt x="218034" y="100886"/>
                    <a:pt x="244915" y="149007"/>
                  </a:cubicBezTo>
                </a:path>
              </a:pathLst>
            </a:custGeom>
            <a:grpFill/>
            <a:ln w="22225" cap="rnd">
              <a:solidFill>
                <a:schemeClr val="accent1"/>
              </a:solidFill>
              <a:prstDash val="solid"/>
              <a:round/>
            </a:ln>
          </p:spPr>
          <p:txBody>
            <a:bodyPr rtlCol="0" anchor="ctr"/>
            <a:lstStyle/>
            <a:p>
              <a:endParaRPr lang="en-US" dirty="0"/>
            </a:p>
          </p:txBody>
        </p:sp>
        <p:sp>
          <p:nvSpPr>
            <p:cNvPr id="93" name="Freeform: Shape 92">
              <a:extLst>
                <a:ext uri="{FF2B5EF4-FFF2-40B4-BE49-F238E27FC236}">
                  <a16:creationId xmlns:a16="http://schemas.microsoft.com/office/drawing/2014/main" id="{54FC6151-1DFB-D350-138D-E3C6B7AB315E}"/>
                </a:ext>
              </a:extLst>
            </p:cNvPr>
            <p:cNvSpPr/>
            <p:nvPr/>
          </p:nvSpPr>
          <p:spPr>
            <a:xfrm>
              <a:off x="9225280" y="4200894"/>
              <a:ext cx="451793" cy="262479"/>
            </a:xfrm>
            <a:custGeom>
              <a:avLst/>
              <a:gdLst>
                <a:gd name="connsiteX0" fmla="*/ 128118 w 451793"/>
                <a:gd name="connsiteY0" fmla="*/ 14865 h 262479"/>
                <a:gd name="connsiteX1" fmla="*/ 7652 w 451793"/>
                <a:gd name="connsiteY1" fmla="*/ 144956 h 262479"/>
                <a:gd name="connsiteX2" fmla="*/ 6988 w 451793"/>
                <a:gd name="connsiteY2" fmla="*/ 204027 h 262479"/>
                <a:gd name="connsiteX3" fmla="*/ 75352 w 451793"/>
                <a:gd name="connsiteY3" fmla="*/ 239205 h 262479"/>
                <a:gd name="connsiteX4" fmla="*/ 256217 w 451793"/>
                <a:gd name="connsiteY4" fmla="*/ 255798 h 262479"/>
                <a:gd name="connsiteX5" fmla="*/ 393277 w 451793"/>
                <a:gd name="connsiteY5" fmla="*/ 157235 h 262479"/>
                <a:gd name="connsiteX6" fmla="*/ 431773 w 451793"/>
                <a:gd name="connsiteY6" fmla="*/ 102477 h 262479"/>
                <a:gd name="connsiteX7" fmla="*/ 450357 w 451793"/>
                <a:gd name="connsiteY7" fmla="*/ 56348 h 262479"/>
                <a:gd name="connsiteX8" fmla="*/ 392945 w 451793"/>
                <a:gd name="connsiteY8" fmla="*/ 31127 h 262479"/>
                <a:gd name="connsiteX9" fmla="*/ 311638 w 451793"/>
                <a:gd name="connsiteY9" fmla="*/ 9887 h 262479"/>
                <a:gd name="connsiteX10" fmla="*/ 128782 w 451793"/>
                <a:gd name="connsiteY10" fmla="*/ 15197 h 262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793" h="262479">
                  <a:moveTo>
                    <a:pt x="128118" y="14865"/>
                  </a:moveTo>
                  <a:cubicBezTo>
                    <a:pt x="44820" y="46061"/>
                    <a:pt x="19931" y="112433"/>
                    <a:pt x="7652" y="144956"/>
                  </a:cubicBezTo>
                  <a:cubicBezTo>
                    <a:pt x="-4959" y="178806"/>
                    <a:pt x="351" y="194403"/>
                    <a:pt x="6988" y="204027"/>
                  </a:cubicBezTo>
                  <a:cubicBezTo>
                    <a:pt x="15285" y="216638"/>
                    <a:pt x="31214" y="227258"/>
                    <a:pt x="75352" y="239205"/>
                  </a:cubicBezTo>
                  <a:cubicBezTo>
                    <a:pt x="142056" y="257126"/>
                    <a:pt x="194822" y="271396"/>
                    <a:pt x="256217" y="255798"/>
                  </a:cubicBezTo>
                  <a:cubicBezTo>
                    <a:pt x="320267" y="239537"/>
                    <a:pt x="355112" y="200377"/>
                    <a:pt x="393277" y="157235"/>
                  </a:cubicBezTo>
                  <a:cubicBezTo>
                    <a:pt x="404228" y="144956"/>
                    <a:pt x="413520" y="130686"/>
                    <a:pt x="431773" y="102477"/>
                  </a:cubicBezTo>
                  <a:cubicBezTo>
                    <a:pt x="451684" y="71614"/>
                    <a:pt x="454008" y="63649"/>
                    <a:pt x="450357" y="56348"/>
                  </a:cubicBezTo>
                  <a:cubicBezTo>
                    <a:pt x="445711" y="47388"/>
                    <a:pt x="435091" y="43074"/>
                    <a:pt x="392945" y="31127"/>
                  </a:cubicBezTo>
                  <a:cubicBezTo>
                    <a:pt x="348807" y="18516"/>
                    <a:pt x="326572" y="12542"/>
                    <a:pt x="311638" y="9887"/>
                  </a:cubicBezTo>
                  <a:cubicBezTo>
                    <a:pt x="261527" y="1591"/>
                    <a:pt x="195154" y="-9692"/>
                    <a:pt x="128782" y="15197"/>
                  </a:cubicBezTo>
                  <a:close/>
                </a:path>
              </a:pathLst>
            </a:custGeom>
            <a:grpFill/>
            <a:ln w="22225" cap="rnd">
              <a:solidFill>
                <a:schemeClr val="accent1"/>
              </a:solidFill>
              <a:prstDash val="solid"/>
              <a:round/>
            </a:ln>
          </p:spPr>
          <p:txBody>
            <a:bodyPr rtlCol="0" anchor="ctr"/>
            <a:lstStyle/>
            <a:p>
              <a:endParaRPr lang="en-US" dirty="0"/>
            </a:p>
          </p:txBody>
        </p:sp>
        <p:sp>
          <p:nvSpPr>
            <p:cNvPr id="94" name="Freeform: Shape 93">
              <a:extLst>
                <a:ext uri="{FF2B5EF4-FFF2-40B4-BE49-F238E27FC236}">
                  <a16:creationId xmlns:a16="http://schemas.microsoft.com/office/drawing/2014/main" id="{F7912221-8E43-E830-BBC3-E63026C57E68}"/>
                </a:ext>
              </a:extLst>
            </p:cNvPr>
            <p:cNvSpPr/>
            <p:nvPr/>
          </p:nvSpPr>
          <p:spPr>
            <a:xfrm>
              <a:off x="9225298" y="4302708"/>
              <a:ext cx="277769" cy="89934"/>
            </a:xfrm>
            <a:custGeom>
              <a:avLst/>
              <a:gdLst>
                <a:gd name="connsiteX0" fmla="*/ 277769 w 277769"/>
                <a:gd name="connsiteY0" fmla="*/ 0 h 89934"/>
                <a:gd name="connsiteX1" fmla="*/ 223012 w 277769"/>
                <a:gd name="connsiteY1" fmla="*/ 4978 h 89934"/>
                <a:gd name="connsiteX2" fmla="*/ 104205 w 277769"/>
                <a:gd name="connsiteY2" fmla="*/ 24226 h 89934"/>
                <a:gd name="connsiteX3" fmla="*/ 0 w 277769"/>
                <a:gd name="connsiteY3" fmla="*/ 89935 h 89934"/>
              </a:gdLst>
              <a:ahLst/>
              <a:cxnLst>
                <a:cxn ang="0">
                  <a:pos x="connsiteX0" y="connsiteY0"/>
                </a:cxn>
                <a:cxn ang="0">
                  <a:pos x="connsiteX1" y="connsiteY1"/>
                </a:cxn>
                <a:cxn ang="0">
                  <a:pos x="connsiteX2" y="connsiteY2"/>
                </a:cxn>
                <a:cxn ang="0">
                  <a:pos x="connsiteX3" y="connsiteY3"/>
                </a:cxn>
              </a:cxnLst>
              <a:rect l="l" t="t" r="r" b="b"/>
              <a:pathLst>
                <a:path w="277769" h="89934">
                  <a:moveTo>
                    <a:pt x="277769" y="0"/>
                  </a:moveTo>
                  <a:cubicBezTo>
                    <a:pt x="264827" y="996"/>
                    <a:pt x="245911" y="2655"/>
                    <a:pt x="223012" y="4978"/>
                  </a:cubicBezTo>
                  <a:cubicBezTo>
                    <a:pt x="169250" y="10951"/>
                    <a:pt x="134736" y="14934"/>
                    <a:pt x="104205" y="24226"/>
                  </a:cubicBezTo>
                  <a:cubicBezTo>
                    <a:pt x="80311" y="31527"/>
                    <a:pt x="39160" y="48120"/>
                    <a:pt x="0" y="89935"/>
                  </a:cubicBezTo>
                </a:path>
              </a:pathLst>
            </a:custGeom>
            <a:grpFill/>
            <a:ln w="22225" cap="rnd">
              <a:solidFill>
                <a:schemeClr val="accent1"/>
              </a:solidFill>
              <a:prstDash val="solid"/>
              <a:round/>
            </a:ln>
          </p:spPr>
          <p:txBody>
            <a:bodyPr rtlCol="0" anchor="ctr"/>
            <a:lstStyle/>
            <a:p>
              <a:endParaRPr lang="en-US" dirty="0"/>
            </a:p>
          </p:txBody>
        </p:sp>
        <p:sp>
          <p:nvSpPr>
            <p:cNvPr id="95" name="Freeform: Shape 94">
              <a:extLst>
                <a:ext uri="{FF2B5EF4-FFF2-40B4-BE49-F238E27FC236}">
                  <a16:creationId xmlns:a16="http://schemas.microsoft.com/office/drawing/2014/main" id="{28FA26C2-5D24-3B1B-BBA1-29279F37EB65}"/>
                </a:ext>
              </a:extLst>
            </p:cNvPr>
            <p:cNvSpPr/>
            <p:nvPr/>
          </p:nvSpPr>
          <p:spPr>
            <a:xfrm>
              <a:off x="9155275" y="5012563"/>
              <a:ext cx="38164" cy="168254"/>
            </a:xfrm>
            <a:custGeom>
              <a:avLst/>
              <a:gdLst>
                <a:gd name="connsiteX0" fmla="*/ 38164 w 38164"/>
                <a:gd name="connsiteY0" fmla="*/ 0 h 168254"/>
                <a:gd name="connsiteX1" fmla="*/ 0 w 38164"/>
                <a:gd name="connsiteY1" fmla="*/ 168255 h 168254"/>
              </a:gdLst>
              <a:ahLst/>
              <a:cxnLst>
                <a:cxn ang="0">
                  <a:pos x="connsiteX0" y="connsiteY0"/>
                </a:cxn>
                <a:cxn ang="0">
                  <a:pos x="connsiteX1" y="connsiteY1"/>
                </a:cxn>
              </a:cxnLst>
              <a:rect l="l" t="t" r="r" b="b"/>
              <a:pathLst>
                <a:path w="38164" h="168254">
                  <a:moveTo>
                    <a:pt x="38164" y="0"/>
                  </a:moveTo>
                  <a:cubicBezTo>
                    <a:pt x="25553" y="56085"/>
                    <a:pt x="12611" y="112170"/>
                    <a:pt x="0" y="168255"/>
                  </a:cubicBezTo>
                </a:path>
              </a:pathLst>
            </a:custGeom>
            <a:grpFill/>
            <a:ln w="22225" cap="rnd">
              <a:solidFill>
                <a:schemeClr val="accent1"/>
              </a:solidFill>
              <a:prstDash val="solid"/>
              <a:round/>
            </a:ln>
          </p:spPr>
          <p:txBody>
            <a:bodyPr rtlCol="0" anchor="ctr"/>
            <a:lstStyle/>
            <a:p>
              <a:endParaRPr lang="en-US" dirty="0"/>
            </a:p>
          </p:txBody>
        </p:sp>
        <p:sp>
          <p:nvSpPr>
            <p:cNvPr id="96" name="Freeform: Shape 95">
              <a:extLst>
                <a:ext uri="{FF2B5EF4-FFF2-40B4-BE49-F238E27FC236}">
                  <a16:creationId xmlns:a16="http://schemas.microsoft.com/office/drawing/2014/main" id="{749141E2-8F36-3C3B-4D46-38D863C6C41A}"/>
                </a:ext>
              </a:extLst>
            </p:cNvPr>
            <p:cNvSpPr/>
            <p:nvPr/>
          </p:nvSpPr>
          <p:spPr>
            <a:xfrm>
              <a:off x="9223971" y="4384014"/>
              <a:ext cx="33871" cy="471245"/>
            </a:xfrm>
            <a:custGeom>
              <a:avLst/>
              <a:gdLst>
                <a:gd name="connsiteX0" fmla="*/ 0 w 33871"/>
                <a:gd name="connsiteY0" fmla="*/ 0 h 471245"/>
                <a:gd name="connsiteX1" fmla="*/ 33850 w 33871"/>
                <a:gd name="connsiteY1" fmla="*/ 237282 h 471245"/>
                <a:gd name="connsiteX2" fmla="*/ 4646 w 33871"/>
                <a:gd name="connsiteY2" fmla="*/ 471246 h 471245"/>
              </a:gdLst>
              <a:ahLst/>
              <a:cxnLst>
                <a:cxn ang="0">
                  <a:pos x="connsiteX0" y="connsiteY0"/>
                </a:cxn>
                <a:cxn ang="0">
                  <a:pos x="connsiteX1" y="connsiteY1"/>
                </a:cxn>
                <a:cxn ang="0">
                  <a:pos x="connsiteX2" y="connsiteY2"/>
                </a:cxn>
              </a:cxnLst>
              <a:rect l="l" t="t" r="r" b="b"/>
              <a:pathLst>
                <a:path w="33871" h="471245">
                  <a:moveTo>
                    <a:pt x="0" y="0"/>
                  </a:moveTo>
                  <a:cubicBezTo>
                    <a:pt x="16593" y="58408"/>
                    <a:pt x="33186" y="139714"/>
                    <a:pt x="33850" y="237282"/>
                  </a:cubicBezTo>
                  <a:cubicBezTo>
                    <a:pt x="34514" y="333191"/>
                    <a:pt x="19912" y="413170"/>
                    <a:pt x="4646" y="471246"/>
                  </a:cubicBezTo>
                </a:path>
              </a:pathLst>
            </a:custGeom>
            <a:grpFill/>
            <a:ln w="22225" cap="rnd">
              <a:solidFill>
                <a:schemeClr val="accent1"/>
              </a:solidFill>
              <a:prstDash val="solid"/>
              <a:round/>
            </a:ln>
          </p:spPr>
          <p:txBody>
            <a:bodyPr rtlCol="0" anchor="ctr"/>
            <a:lstStyle/>
            <a:p>
              <a:endParaRPr lang="en-US" dirty="0"/>
            </a:p>
          </p:txBody>
        </p:sp>
        <p:sp>
          <p:nvSpPr>
            <p:cNvPr id="97" name="Freeform: Shape 96">
              <a:extLst>
                <a:ext uri="{FF2B5EF4-FFF2-40B4-BE49-F238E27FC236}">
                  <a16:creationId xmlns:a16="http://schemas.microsoft.com/office/drawing/2014/main" id="{3F492589-FDDE-D10D-21B6-19AF30A585EB}"/>
                </a:ext>
              </a:extLst>
            </p:cNvPr>
            <p:cNvSpPr/>
            <p:nvPr/>
          </p:nvSpPr>
          <p:spPr>
            <a:xfrm>
              <a:off x="8827519" y="4481831"/>
              <a:ext cx="313521" cy="264230"/>
            </a:xfrm>
            <a:custGeom>
              <a:avLst/>
              <a:gdLst>
                <a:gd name="connsiteX0" fmla="*/ 49655 w 313521"/>
                <a:gd name="connsiteY0" fmla="*/ 77407 h 264230"/>
                <a:gd name="connsiteX1" fmla="*/ 540 w 313521"/>
                <a:gd name="connsiteY1" fmla="*/ 213139 h 264230"/>
                <a:gd name="connsiteX2" fmla="*/ 19456 w 313521"/>
                <a:gd name="connsiteY2" fmla="*/ 257277 h 264230"/>
                <a:gd name="connsiteX3" fmla="*/ 83173 w 313521"/>
                <a:gd name="connsiteY3" fmla="*/ 261259 h 264230"/>
                <a:gd name="connsiteX4" fmla="*/ 226870 w 313521"/>
                <a:gd name="connsiteY4" fmla="*/ 215130 h 264230"/>
                <a:gd name="connsiteX5" fmla="*/ 298884 w 313521"/>
                <a:gd name="connsiteY5" fmla="*/ 97651 h 264230"/>
                <a:gd name="connsiteX6" fmla="*/ 310168 w 313521"/>
                <a:gd name="connsiteY6" fmla="*/ 44221 h 264230"/>
                <a:gd name="connsiteX7" fmla="*/ 308840 w 313521"/>
                <a:gd name="connsiteY7" fmla="*/ 3733 h 264230"/>
                <a:gd name="connsiteX8" fmla="*/ 256738 w 313521"/>
                <a:gd name="connsiteY8" fmla="*/ 3733 h 264230"/>
                <a:gd name="connsiteX9" fmla="*/ 187710 w 313521"/>
                <a:gd name="connsiteY9" fmla="*/ 14021 h 264230"/>
                <a:gd name="connsiteX10" fmla="*/ 49655 w 313521"/>
                <a:gd name="connsiteY10" fmla="*/ 77075 h 264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521" h="264230">
                  <a:moveTo>
                    <a:pt x="49655" y="77407"/>
                  </a:moveTo>
                  <a:cubicBezTo>
                    <a:pt x="-3775" y="127518"/>
                    <a:pt x="-788" y="184931"/>
                    <a:pt x="540" y="213139"/>
                  </a:cubicBezTo>
                  <a:cubicBezTo>
                    <a:pt x="1867" y="242343"/>
                    <a:pt x="11491" y="252299"/>
                    <a:pt x="19456" y="257277"/>
                  </a:cubicBezTo>
                  <a:cubicBezTo>
                    <a:pt x="30075" y="263914"/>
                    <a:pt x="45673" y="266901"/>
                    <a:pt x="83173" y="261259"/>
                  </a:cubicBezTo>
                  <a:cubicBezTo>
                    <a:pt x="139922" y="252963"/>
                    <a:pt x="185055" y="246657"/>
                    <a:pt x="226870" y="215130"/>
                  </a:cubicBezTo>
                  <a:cubicBezTo>
                    <a:pt x="270344" y="182276"/>
                    <a:pt x="283951" y="141789"/>
                    <a:pt x="298884" y="97651"/>
                  </a:cubicBezTo>
                  <a:cubicBezTo>
                    <a:pt x="303199" y="85040"/>
                    <a:pt x="305522" y="71434"/>
                    <a:pt x="310168" y="44221"/>
                  </a:cubicBezTo>
                  <a:cubicBezTo>
                    <a:pt x="315146" y="15017"/>
                    <a:pt x="314482" y="8380"/>
                    <a:pt x="308840" y="3733"/>
                  </a:cubicBezTo>
                  <a:cubicBezTo>
                    <a:pt x="302535" y="-1244"/>
                    <a:pt x="292579" y="-1244"/>
                    <a:pt x="256738" y="3733"/>
                  </a:cubicBezTo>
                  <a:cubicBezTo>
                    <a:pt x="218905" y="8711"/>
                    <a:pt x="199989" y="11366"/>
                    <a:pt x="187710" y="14021"/>
                  </a:cubicBezTo>
                  <a:cubicBezTo>
                    <a:pt x="146559" y="23977"/>
                    <a:pt x="92466" y="36920"/>
                    <a:pt x="49655" y="77075"/>
                  </a:cubicBezTo>
                  <a:close/>
                </a:path>
              </a:pathLst>
            </a:custGeom>
            <a:grpFill/>
            <a:ln w="22225" cap="rnd">
              <a:solidFill>
                <a:schemeClr val="accent1"/>
              </a:solidFill>
              <a:prstDash val="solid"/>
              <a:round/>
            </a:ln>
          </p:spPr>
          <p:txBody>
            <a:bodyPr rtlCol="0" anchor="ctr"/>
            <a:lstStyle/>
            <a:p>
              <a:endParaRPr lang="en-US" dirty="0"/>
            </a:p>
          </p:txBody>
        </p:sp>
        <p:sp>
          <p:nvSpPr>
            <p:cNvPr id="98" name="Freeform: Shape 97">
              <a:extLst>
                <a:ext uri="{FF2B5EF4-FFF2-40B4-BE49-F238E27FC236}">
                  <a16:creationId xmlns:a16="http://schemas.microsoft.com/office/drawing/2014/main" id="{CAD58D8F-8CDB-A047-7F1E-E3FD79C2681F}"/>
                </a:ext>
              </a:extLst>
            </p:cNvPr>
            <p:cNvSpPr/>
            <p:nvPr/>
          </p:nvSpPr>
          <p:spPr>
            <a:xfrm>
              <a:off x="8845647" y="4572513"/>
              <a:ext cx="182524" cy="156971"/>
            </a:xfrm>
            <a:custGeom>
              <a:avLst/>
              <a:gdLst>
                <a:gd name="connsiteX0" fmla="*/ 182525 w 182524"/>
                <a:gd name="connsiteY0" fmla="*/ 0 h 156971"/>
                <a:gd name="connsiteX1" fmla="*/ 142369 w 182524"/>
                <a:gd name="connsiteY1" fmla="*/ 21571 h 156971"/>
                <a:gd name="connsiteX2" fmla="*/ 58076 w 182524"/>
                <a:gd name="connsiteY2" fmla="*/ 74337 h 156971"/>
                <a:gd name="connsiteX3" fmla="*/ 0 w 182524"/>
                <a:gd name="connsiteY3" fmla="*/ 156971 h 156971"/>
              </a:gdLst>
              <a:ahLst/>
              <a:cxnLst>
                <a:cxn ang="0">
                  <a:pos x="connsiteX0" y="connsiteY0"/>
                </a:cxn>
                <a:cxn ang="0">
                  <a:pos x="connsiteX1" y="connsiteY1"/>
                </a:cxn>
                <a:cxn ang="0">
                  <a:pos x="connsiteX2" y="connsiteY2"/>
                </a:cxn>
                <a:cxn ang="0">
                  <a:pos x="connsiteX3" y="connsiteY3"/>
                </a:cxn>
              </a:cxnLst>
              <a:rect l="l" t="t" r="r" b="b"/>
              <a:pathLst>
                <a:path w="182524" h="156971">
                  <a:moveTo>
                    <a:pt x="182525" y="0"/>
                  </a:moveTo>
                  <a:cubicBezTo>
                    <a:pt x="172901" y="4978"/>
                    <a:pt x="158962" y="12279"/>
                    <a:pt x="142369" y="21571"/>
                  </a:cubicBezTo>
                  <a:cubicBezTo>
                    <a:pt x="103209" y="43474"/>
                    <a:pt x="78320" y="57412"/>
                    <a:pt x="58076" y="74337"/>
                  </a:cubicBezTo>
                  <a:cubicBezTo>
                    <a:pt x="42478" y="87280"/>
                    <a:pt x="16261" y="113165"/>
                    <a:pt x="0" y="156971"/>
                  </a:cubicBezTo>
                </a:path>
              </a:pathLst>
            </a:custGeom>
            <a:grpFill/>
            <a:ln w="22225" cap="rnd">
              <a:solidFill>
                <a:schemeClr val="accent1"/>
              </a:solidFill>
              <a:prstDash val="solid"/>
              <a:round/>
            </a:ln>
          </p:spPr>
          <p:txBody>
            <a:bodyPr rtlCol="0" anchor="ctr"/>
            <a:lstStyle/>
            <a:p>
              <a:endParaRPr lang="en-US" dirty="0"/>
            </a:p>
          </p:txBody>
        </p:sp>
        <p:sp>
          <p:nvSpPr>
            <p:cNvPr id="99" name="Freeform: Shape 98">
              <a:extLst>
                <a:ext uri="{FF2B5EF4-FFF2-40B4-BE49-F238E27FC236}">
                  <a16:creationId xmlns:a16="http://schemas.microsoft.com/office/drawing/2014/main" id="{12D722A9-6E50-FAC9-210B-AE0CF1DE37C3}"/>
                </a:ext>
              </a:extLst>
            </p:cNvPr>
            <p:cNvSpPr/>
            <p:nvPr/>
          </p:nvSpPr>
          <p:spPr>
            <a:xfrm>
              <a:off x="8446743" y="4602925"/>
              <a:ext cx="386316" cy="222703"/>
            </a:xfrm>
            <a:custGeom>
              <a:avLst/>
              <a:gdLst>
                <a:gd name="connsiteX0" fmla="*/ 259522 w 386316"/>
                <a:gd name="connsiteY0" fmla="*/ 4101 h 222703"/>
                <a:gd name="connsiteX1" fmla="*/ 375010 w 386316"/>
                <a:gd name="connsiteY1" fmla="*/ 97355 h 222703"/>
                <a:gd name="connsiteX2" fmla="*/ 383307 w 386316"/>
                <a:gd name="connsiteY2" fmla="*/ 146471 h 222703"/>
                <a:gd name="connsiteX3" fmla="*/ 331536 w 386316"/>
                <a:gd name="connsiteY3" fmla="*/ 184635 h 222703"/>
                <a:gd name="connsiteX4" fmla="*/ 185185 w 386316"/>
                <a:gd name="connsiteY4" fmla="*/ 221803 h 222703"/>
                <a:gd name="connsiteX5" fmla="*/ 60072 w 386316"/>
                <a:gd name="connsiteY5" fmla="*/ 157090 h 222703"/>
                <a:gd name="connsiteX6" fmla="*/ 21576 w 386316"/>
                <a:gd name="connsiteY6" fmla="*/ 116271 h 222703"/>
                <a:gd name="connsiteX7" fmla="*/ 669 w 386316"/>
                <a:gd name="connsiteY7" fmla="*/ 80098 h 222703"/>
                <a:gd name="connsiteX8" fmla="*/ 44475 w 386316"/>
                <a:gd name="connsiteY8" fmla="*/ 51558 h 222703"/>
                <a:gd name="connsiteX9" fmla="*/ 108524 w 386316"/>
                <a:gd name="connsiteY9" fmla="*/ 23349 h 222703"/>
                <a:gd name="connsiteX10" fmla="*/ 259522 w 386316"/>
                <a:gd name="connsiteY10" fmla="*/ 4101 h 222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6316" h="222703">
                  <a:moveTo>
                    <a:pt x="259522" y="4101"/>
                  </a:moveTo>
                  <a:cubicBezTo>
                    <a:pt x="332200" y="19699"/>
                    <a:pt x="360740" y="71801"/>
                    <a:pt x="375010" y="97355"/>
                  </a:cubicBezTo>
                  <a:cubicBezTo>
                    <a:pt x="389612" y="123904"/>
                    <a:pt x="387289" y="137842"/>
                    <a:pt x="383307" y="146471"/>
                  </a:cubicBezTo>
                  <a:cubicBezTo>
                    <a:pt x="377997" y="158086"/>
                    <a:pt x="366382" y="169037"/>
                    <a:pt x="331536" y="184635"/>
                  </a:cubicBezTo>
                  <a:cubicBezTo>
                    <a:pt x="279102" y="208197"/>
                    <a:pt x="237287" y="227113"/>
                    <a:pt x="185185" y="221803"/>
                  </a:cubicBezTo>
                  <a:cubicBezTo>
                    <a:pt x="130427" y="216494"/>
                    <a:pt x="96909" y="187953"/>
                    <a:pt x="60072" y="157090"/>
                  </a:cubicBezTo>
                  <a:cubicBezTo>
                    <a:pt x="49453" y="148130"/>
                    <a:pt x="40160" y="137510"/>
                    <a:pt x="21576" y="116271"/>
                  </a:cubicBezTo>
                  <a:cubicBezTo>
                    <a:pt x="1332" y="93041"/>
                    <a:pt x="-1654" y="86735"/>
                    <a:pt x="669" y="80098"/>
                  </a:cubicBezTo>
                  <a:cubicBezTo>
                    <a:pt x="3324" y="72133"/>
                    <a:pt x="11620" y="66823"/>
                    <a:pt x="44475" y="51558"/>
                  </a:cubicBezTo>
                  <a:cubicBezTo>
                    <a:pt x="79320" y="35296"/>
                    <a:pt x="96577" y="27332"/>
                    <a:pt x="108524" y="23349"/>
                  </a:cubicBezTo>
                  <a:cubicBezTo>
                    <a:pt x="148680" y="9743"/>
                    <a:pt x="201778" y="-8178"/>
                    <a:pt x="259522" y="4101"/>
                  </a:cubicBezTo>
                  <a:close/>
                </a:path>
              </a:pathLst>
            </a:custGeom>
            <a:grpFill/>
            <a:ln w="22225" cap="rnd">
              <a:solidFill>
                <a:schemeClr val="accent1"/>
              </a:solidFill>
              <a:prstDash val="solid"/>
              <a:round/>
            </a:ln>
          </p:spPr>
          <p:txBody>
            <a:bodyPr rtlCol="0" anchor="ctr"/>
            <a:lstStyle/>
            <a:p>
              <a:endParaRPr lang="en-US" dirty="0"/>
            </a:p>
          </p:txBody>
        </p:sp>
        <p:sp>
          <p:nvSpPr>
            <p:cNvPr id="100" name="Freeform: Shape 99">
              <a:extLst>
                <a:ext uri="{FF2B5EF4-FFF2-40B4-BE49-F238E27FC236}">
                  <a16:creationId xmlns:a16="http://schemas.microsoft.com/office/drawing/2014/main" id="{91C63E4C-320B-94BD-DAF2-6B489A441E81}"/>
                </a:ext>
              </a:extLst>
            </p:cNvPr>
            <p:cNvSpPr/>
            <p:nvPr/>
          </p:nvSpPr>
          <p:spPr>
            <a:xfrm>
              <a:off x="8594427" y="4694383"/>
              <a:ext cx="240268" cy="44061"/>
            </a:xfrm>
            <a:custGeom>
              <a:avLst/>
              <a:gdLst>
                <a:gd name="connsiteX0" fmla="*/ 0 w 240268"/>
                <a:gd name="connsiteY0" fmla="*/ 4902 h 44061"/>
                <a:gd name="connsiteX1" fmla="*/ 45797 w 240268"/>
                <a:gd name="connsiteY1" fmla="*/ 1915 h 44061"/>
                <a:gd name="connsiteX2" fmla="*/ 146020 w 240268"/>
                <a:gd name="connsiteY2" fmla="*/ 2579 h 44061"/>
                <a:gd name="connsiteX3" fmla="*/ 240269 w 240268"/>
                <a:gd name="connsiteY3" fmla="*/ 44062 h 44061"/>
              </a:gdLst>
              <a:ahLst/>
              <a:cxnLst>
                <a:cxn ang="0">
                  <a:pos x="connsiteX0" y="connsiteY0"/>
                </a:cxn>
                <a:cxn ang="0">
                  <a:pos x="connsiteX1" y="connsiteY1"/>
                </a:cxn>
                <a:cxn ang="0">
                  <a:pos x="connsiteX2" y="connsiteY2"/>
                </a:cxn>
                <a:cxn ang="0">
                  <a:pos x="connsiteX3" y="connsiteY3"/>
                </a:cxn>
              </a:cxnLst>
              <a:rect l="l" t="t" r="r" b="b"/>
              <a:pathLst>
                <a:path w="240268" h="44061">
                  <a:moveTo>
                    <a:pt x="0" y="4902"/>
                  </a:moveTo>
                  <a:cubicBezTo>
                    <a:pt x="10951" y="3906"/>
                    <a:pt x="26549" y="2911"/>
                    <a:pt x="45797" y="1915"/>
                  </a:cubicBezTo>
                  <a:cubicBezTo>
                    <a:pt x="90930" y="-76"/>
                    <a:pt x="119471" y="-1404"/>
                    <a:pt x="146020" y="2579"/>
                  </a:cubicBezTo>
                  <a:cubicBezTo>
                    <a:pt x="166595" y="5566"/>
                    <a:pt x="202436" y="14194"/>
                    <a:pt x="240269" y="44062"/>
                  </a:cubicBezTo>
                </a:path>
              </a:pathLst>
            </a:custGeom>
            <a:grpFill/>
            <a:ln w="22225" cap="rnd">
              <a:solidFill>
                <a:schemeClr val="accent1"/>
              </a:solidFill>
              <a:prstDash val="solid"/>
              <a:round/>
            </a:ln>
          </p:spPr>
          <p:txBody>
            <a:bodyPr rtlCol="0" anchor="ctr"/>
            <a:lstStyle/>
            <a:p>
              <a:endParaRPr lang="en-US" dirty="0"/>
            </a:p>
          </p:txBody>
        </p:sp>
        <p:sp>
          <p:nvSpPr>
            <p:cNvPr id="101" name="Freeform: Shape 100">
              <a:extLst>
                <a:ext uri="{FF2B5EF4-FFF2-40B4-BE49-F238E27FC236}">
                  <a16:creationId xmlns:a16="http://schemas.microsoft.com/office/drawing/2014/main" id="{6C4DAA95-D811-5AD6-82C1-ACD796251083}"/>
                </a:ext>
              </a:extLst>
            </p:cNvPr>
            <p:cNvSpPr/>
            <p:nvPr/>
          </p:nvSpPr>
          <p:spPr>
            <a:xfrm>
              <a:off x="8832704" y="4731807"/>
              <a:ext cx="78343" cy="444364"/>
            </a:xfrm>
            <a:custGeom>
              <a:avLst/>
              <a:gdLst>
                <a:gd name="connsiteX0" fmla="*/ 0 w 78343"/>
                <a:gd name="connsiteY0" fmla="*/ 0 h 444364"/>
                <a:gd name="connsiteX1" fmla="*/ 72346 w 78343"/>
                <a:gd name="connsiteY1" fmla="*/ 227326 h 444364"/>
                <a:gd name="connsiteX2" fmla="*/ 66373 w 78343"/>
                <a:gd name="connsiteY2" fmla="*/ 444365 h 444364"/>
              </a:gdLst>
              <a:ahLst/>
              <a:cxnLst>
                <a:cxn ang="0">
                  <a:pos x="connsiteX0" y="connsiteY0"/>
                </a:cxn>
                <a:cxn ang="0">
                  <a:pos x="connsiteX1" y="connsiteY1"/>
                </a:cxn>
                <a:cxn ang="0">
                  <a:pos x="connsiteX2" y="connsiteY2"/>
                </a:cxn>
              </a:cxnLst>
              <a:rect l="l" t="t" r="r" b="b"/>
              <a:pathLst>
                <a:path w="78343" h="444364">
                  <a:moveTo>
                    <a:pt x="0" y="0"/>
                  </a:moveTo>
                  <a:cubicBezTo>
                    <a:pt x="25885" y="49779"/>
                    <a:pt x="59072" y="127435"/>
                    <a:pt x="72346" y="227326"/>
                  </a:cubicBezTo>
                  <a:cubicBezTo>
                    <a:pt x="84293" y="316929"/>
                    <a:pt x="76329" y="392262"/>
                    <a:pt x="66373" y="444365"/>
                  </a:cubicBezTo>
                </a:path>
              </a:pathLst>
            </a:custGeom>
            <a:grpFill/>
            <a:ln w="22225" cap="rnd">
              <a:solidFill>
                <a:schemeClr val="accent1"/>
              </a:solidFill>
              <a:prstDash val="solid"/>
              <a:round/>
            </a:ln>
          </p:spPr>
          <p:txBody>
            <a:bodyPr rtlCol="0" anchor="ctr"/>
            <a:lstStyle/>
            <a:p>
              <a:endParaRPr lang="en-US" dirty="0"/>
            </a:p>
          </p:txBody>
        </p:sp>
        <p:sp>
          <p:nvSpPr>
            <p:cNvPr id="102" name="Freeform: Shape 101">
              <a:extLst>
                <a:ext uri="{FF2B5EF4-FFF2-40B4-BE49-F238E27FC236}">
                  <a16:creationId xmlns:a16="http://schemas.microsoft.com/office/drawing/2014/main" id="{28A596C2-9776-C7AA-AE79-7A637FAC67C3}"/>
                </a:ext>
              </a:extLst>
            </p:cNvPr>
            <p:cNvSpPr/>
            <p:nvPr/>
          </p:nvSpPr>
          <p:spPr>
            <a:xfrm>
              <a:off x="8958965" y="4809857"/>
              <a:ext cx="307067" cy="202933"/>
            </a:xfrm>
            <a:custGeom>
              <a:avLst/>
              <a:gdLst>
                <a:gd name="connsiteX0" fmla="*/ 244430 w 307067"/>
                <a:gd name="connsiteY0" fmla="*/ 36774 h 202933"/>
                <a:gd name="connsiteX1" fmla="*/ 306489 w 307067"/>
                <a:gd name="connsiteY1" fmla="*/ 148944 h 202933"/>
                <a:gd name="connsiteX2" fmla="*/ 295537 w 307067"/>
                <a:gd name="connsiteY2" fmla="*/ 190427 h 202933"/>
                <a:gd name="connsiteX3" fmla="*/ 239120 w 307067"/>
                <a:gd name="connsiteY3" fmla="*/ 202706 h 202933"/>
                <a:gd name="connsiteX4" fmla="*/ 104716 w 307067"/>
                <a:gd name="connsiteY4" fmla="*/ 182130 h 202933"/>
                <a:gd name="connsiteX5" fmla="*/ 24405 w 307067"/>
                <a:gd name="connsiteY5" fmla="*/ 88877 h 202933"/>
                <a:gd name="connsiteX6" fmla="*/ 7148 w 307067"/>
                <a:gd name="connsiteY6" fmla="*/ 43743 h 202933"/>
                <a:gd name="connsiteX7" fmla="*/ 2834 w 307067"/>
                <a:gd name="connsiteY7" fmla="*/ 8234 h 202933"/>
                <a:gd name="connsiteX8" fmla="*/ 49295 w 307067"/>
                <a:gd name="connsiteY8" fmla="*/ 933 h 202933"/>
                <a:gd name="connsiteX9" fmla="*/ 112349 w 307067"/>
                <a:gd name="connsiteY9" fmla="*/ 601 h 202933"/>
                <a:gd name="connsiteX10" fmla="*/ 244098 w 307067"/>
                <a:gd name="connsiteY10" fmla="*/ 36774 h 20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7067" h="202933">
                  <a:moveTo>
                    <a:pt x="244430" y="36774"/>
                  </a:moveTo>
                  <a:cubicBezTo>
                    <a:pt x="298856" y="73611"/>
                    <a:pt x="304166" y="124054"/>
                    <a:pt x="306489" y="148944"/>
                  </a:cubicBezTo>
                  <a:cubicBezTo>
                    <a:pt x="309143" y="174829"/>
                    <a:pt x="302174" y="184785"/>
                    <a:pt x="295537" y="190427"/>
                  </a:cubicBezTo>
                  <a:cubicBezTo>
                    <a:pt x="286909" y="197728"/>
                    <a:pt x="273302" y="202374"/>
                    <a:pt x="239120" y="202706"/>
                  </a:cubicBezTo>
                  <a:cubicBezTo>
                    <a:pt x="187350" y="203370"/>
                    <a:pt x="146199" y="204033"/>
                    <a:pt x="104716" y="182130"/>
                  </a:cubicBezTo>
                  <a:cubicBezTo>
                    <a:pt x="61242" y="159232"/>
                    <a:pt x="43653" y="125714"/>
                    <a:pt x="24405" y="88877"/>
                  </a:cubicBezTo>
                  <a:cubicBezTo>
                    <a:pt x="18763" y="78257"/>
                    <a:pt x="14781" y="66642"/>
                    <a:pt x="7148" y="43743"/>
                  </a:cubicBezTo>
                  <a:cubicBezTo>
                    <a:pt x="-1480" y="18854"/>
                    <a:pt x="-1480" y="12880"/>
                    <a:pt x="2834" y="8234"/>
                  </a:cubicBezTo>
                  <a:cubicBezTo>
                    <a:pt x="7812" y="2924"/>
                    <a:pt x="16440" y="1597"/>
                    <a:pt x="49295" y="933"/>
                  </a:cubicBezTo>
                  <a:cubicBezTo>
                    <a:pt x="83808" y="-63"/>
                    <a:pt x="101065" y="-394"/>
                    <a:pt x="112349" y="601"/>
                  </a:cubicBezTo>
                  <a:cubicBezTo>
                    <a:pt x="150181" y="3588"/>
                    <a:pt x="200624" y="7570"/>
                    <a:pt x="244098" y="36774"/>
                  </a:cubicBezTo>
                  <a:close/>
                </a:path>
              </a:pathLst>
            </a:custGeom>
            <a:grpFill/>
            <a:ln w="22225" cap="rnd">
              <a:solidFill>
                <a:schemeClr val="accent1"/>
              </a:solidFill>
              <a:prstDash val="solid"/>
              <a:round/>
            </a:ln>
          </p:spPr>
          <p:txBody>
            <a:bodyPr rtlCol="0" anchor="ctr"/>
            <a:lstStyle/>
            <a:p>
              <a:endParaRPr lang="en-US" dirty="0"/>
            </a:p>
          </p:txBody>
        </p:sp>
        <p:sp>
          <p:nvSpPr>
            <p:cNvPr id="103" name="Freeform: Shape 102">
              <a:extLst>
                <a:ext uri="{FF2B5EF4-FFF2-40B4-BE49-F238E27FC236}">
                  <a16:creationId xmlns:a16="http://schemas.microsoft.com/office/drawing/2014/main" id="{12F8A8AB-0C8E-A145-D872-6BE2BEF1F8CB}"/>
                </a:ext>
              </a:extLst>
            </p:cNvPr>
            <p:cNvSpPr/>
            <p:nvPr/>
          </p:nvSpPr>
          <p:spPr>
            <a:xfrm>
              <a:off x="9070318" y="4879154"/>
              <a:ext cx="184515" cy="112169"/>
            </a:xfrm>
            <a:custGeom>
              <a:avLst/>
              <a:gdLst>
                <a:gd name="connsiteX0" fmla="*/ 0 w 184515"/>
                <a:gd name="connsiteY0" fmla="*/ 0 h 112169"/>
                <a:gd name="connsiteX1" fmla="*/ 38828 w 184515"/>
                <a:gd name="connsiteY1" fmla="*/ 13275 h 112169"/>
                <a:gd name="connsiteX2" fmla="*/ 121462 w 184515"/>
                <a:gd name="connsiteY2" fmla="*/ 47788 h 112169"/>
                <a:gd name="connsiteX3" fmla="*/ 184516 w 184515"/>
                <a:gd name="connsiteY3" fmla="*/ 112170 h 112169"/>
              </a:gdLst>
              <a:ahLst/>
              <a:cxnLst>
                <a:cxn ang="0">
                  <a:pos x="connsiteX0" y="connsiteY0"/>
                </a:cxn>
                <a:cxn ang="0">
                  <a:pos x="connsiteX1" y="connsiteY1"/>
                </a:cxn>
                <a:cxn ang="0">
                  <a:pos x="connsiteX2" y="connsiteY2"/>
                </a:cxn>
                <a:cxn ang="0">
                  <a:pos x="connsiteX3" y="connsiteY3"/>
                </a:cxn>
              </a:cxnLst>
              <a:rect l="l" t="t" r="r" b="b"/>
              <a:pathLst>
                <a:path w="184515" h="112169">
                  <a:moveTo>
                    <a:pt x="0" y="0"/>
                  </a:moveTo>
                  <a:cubicBezTo>
                    <a:pt x="9292" y="2987"/>
                    <a:pt x="22899" y="7301"/>
                    <a:pt x="38828" y="13275"/>
                  </a:cubicBezTo>
                  <a:cubicBezTo>
                    <a:pt x="76660" y="26881"/>
                    <a:pt x="100886" y="35841"/>
                    <a:pt x="121462" y="47788"/>
                  </a:cubicBezTo>
                  <a:cubicBezTo>
                    <a:pt x="137391" y="57080"/>
                    <a:pt x="163940" y="75997"/>
                    <a:pt x="184516" y="112170"/>
                  </a:cubicBezTo>
                </a:path>
              </a:pathLst>
            </a:custGeom>
            <a:grpFill/>
            <a:ln w="22225" cap="rnd">
              <a:solidFill>
                <a:schemeClr val="accent1"/>
              </a:solidFill>
              <a:prstDash val="solid"/>
              <a:round/>
            </a:ln>
          </p:spPr>
          <p:txBody>
            <a:bodyPr rtlCol="0" anchor="ctr"/>
            <a:lstStyle/>
            <a:p>
              <a:endParaRPr lang="en-US" dirty="0"/>
            </a:p>
          </p:txBody>
        </p:sp>
        <p:sp>
          <p:nvSpPr>
            <p:cNvPr id="104" name="Freeform: Shape 103">
              <a:extLst>
                <a:ext uri="{FF2B5EF4-FFF2-40B4-BE49-F238E27FC236}">
                  <a16:creationId xmlns:a16="http://schemas.microsoft.com/office/drawing/2014/main" id="{EC5708A8-94BE-7784-CBB1-A8A96D5E4F8C}"/>
                </a:ext>
              </a:extLst>
            </p:cNvPr>
            <p:cNvSpPr/>
            <p:nvPr/>
          </p:nvSpPr>
          <p:spPr>
            <a:xfrm>
              <a:off x="9265992" y="4853689"/>
              <a:ext cx="339144" cy="197581"/>
            </a:xfrm>
            <a:custGeom>
              <a:avLst/>
              <a:gdLst>
                <a:gd name="connsiteX0" fmla="*/ 96366 w 339144"/>
                <a:gd name="connsiteY0" fmla="*/ 11195 h 197581"/>
                <a:gd name="connsiteX1" fmla="*/ 5767 w 339144"/>
                <a:gd name="connsiteY1" fmla="*/ 109095 h 197581"/>
                <a:gd name="connsiteX2" fmla="*/ 5104 w 339144"/>
                <a:gd name="connsiteY2" fmla="*/ 153564 h 197581"/>
                <a:gd name="connsiteX3" fmla="*/ 56542 w 339144"/>
                <a:gd name="connsiteY3" fmla="*/ 180113 h 197581"/>
                <a:gd name="connsiteX4" fmla="*/ 192275 w 339144"/>
                <a:gd name="connsiteY4" fmla="*/ 192392 h 197581"/>
                <a:gd name="connsiteX5" fmla="*/ 295152 w 339144"/>
                <a:gd name="connsiteY5" fmla="*/ 118387 h 197581"/>
                <a:gd name="connsiteX6" fmla="*/ 324024 w 339144"/>
                <a:gd name="connsiteY6" fmla="*/ 77236 h 197581"/>
                <a:gd name="connsiteX7" fmla="*/ 337962 w 339144"/>
                <a:gd name="connsiteY7" fmla="*/ 42390 h 197581"/>
                <a:gd name="connsiteX8" fmla="*/ 294820 w 339144"/>
                <a:gd name="connsiteY8" fmla="*/ 23474 h 197581"/>
                <a:gd name="connsiteX9" fmla="*/ 233757 w 339144"/>
                <a:gd name="connsiteY9" fmla="*/ 7544 h 197581"/>
                <a:gd name="connsiteX10" fmla="*/ 96366 w 339144"/>
                <a:gd name="connsiteY10" fmla="*/ 11527 h 19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9144" h="197581">
                  <a:moveTo>
                    <a:pt x="96366" y="11195"/>
                  </a:moveTo>
                  <a:cubicBezTo>
                    <a:pt x="33644" y="34757"/>
                    <a:pt x="15060" y="84537"/>
                    <a:pt x="5767" y="109095"/>
                  </a:cubicBezTo>
                  <a:cubicBezTo>
                    <a:pt x="-3857" y="134648"/>
                    <a:pt x="458" y="146263"/>
                    <a:pt x="5104" y="153564"/>
                  </a:cubicBezTo>
                  <a:cubicBezTo>
                    <a:pt x="11409" y="163188"/>
                    <a:pt x="23356" y="171153"/>
                    <a:pt x="56542" y="180113"/>
                  </a:cubicBezTo>
                  <a:cubicBezTo>
                    <a:pt x="106654" y="193720"/>
                    <a:pt x="146477" y="204339"/>
                    <a:pt x="192275" y="192392"/>
                  </a:cubicBezTo>
                  <a:cubicBezTo>
                    <a:pt x="240395" y="180113"/>
                    <a:pt x="266612" y="150577"/>
                    <a:pt x="295152" y="118387"/>
                  </a:cubicBezTo>
                  <a:cubicBezTo>
                    <a:pt x="303449" y="109095"/>
                    <a:pt x="310418" y="98475"/>
                    <a:pt x="324024" y="77236"/>
                  </a:cubicBezTo>
                  <a:cubicBezTo>
                    <a:pt x="338958" y="54005"/>
                    <a:pt x="340949" y="48032"/>
                    <a:pt x="337962" y="42390"/>
                  </a:cubicBezTo>
                  <a:cubicBezTo>
                    <a:pt x="334644" y="35753"/>
                    <a:pt x="326347" y="32434"/>
                    <a:pt x="294820" y="23474"/>
                  </a:cubicBezTo>
                  <a:cubicBezTo>
                    <a:pt x="261634" y="14182"/>
                    <a:pt x="245041" y="9536"/>
                    <a:pt x="233757" y="7544"/>
                  </a:cubicBezTo>
                  <a:cubicBezTo>
                    <a:pt x="196257" y="1239"/>
                    <a:pt x="146146" y="-7389"/>
                    <a:pt x="96366" y="11527"/>
                  </a:cubicBezTo>
                  <a:close/>
                </a:path>
              </a:pathLst>
            </a:custGeom>
            <a:grpFill/>
            <a:ln w="22225" cap="rnd">
              <a:solidFill>
                <a:schemeClr val="accent1"/>
              </a:solidFill>
              <a:prstDash val="solid"/>
              <a:round/>
            </a:ln>
          </p:spPr>
          <p:txBody>
            <a:bodyPr rtlCol="0" anchor="ctr"/>
            <a:lstStyle/>
            <a:p>
              <a:endParaRPr lang="en-US" dirty="0"/>
            </a:p>
          </p:txBody>
        </p:sp>
        <p:sp>
          <p:nvSpPr>
            <p:cNvPr id="105" name="Freeform: Shape 104">
              <a:extLst>
                <a:ext uri="{FF2B5EF4-FFF2-40B4-BE49-F238E27FC236}">
                  <a16:creationId xmlns:a16="http://schemas.microsoft.com/office/drawing/2014/main" id="{CD980801-03CD-F32A-5B39-2D599B9C1230}"/>
                </a:ext>
              </a:extLst>
            </p:cNvPr>
            <p:cNvSpPr/>
            <p:nvPr/>
          </p:nvSpPr>
          <p:spPr>
            <a:xfrm>
              <a:off x="9266118" y="4930261"/>
              <a:ext cx="208741" cy="67700"/>
            </a:xfrm>
            <a:custGeom>
              <a:avLst/>
              <a:gdLst>
                <a:gd name="connsiteX0" fmla="*/ 208742 w 208741"/>
                <a:gd name="connsiteY0" fmla="*/ 0 h 67700"/>
                <a:gd name="connsiteX1" fmla="*/ 167591 w 208741"/>
                <a:gd name="connsiteY1" fmla="*/ 3651 h 67700"/>
                <a:gd name="connsiteX2" fmla="*/ 78320 w 208741"/>
                <a:gd name="connsiteY2" fmla="*/ 18252 h 67700"/>
                <a:gd name="connsiteX3" fmla="*/ 0 w 208741"/>
                <a:gd name="connsiteY3" fmla="*/ 67700 h 67700"/>
              </a:gdLst>
              <a:ahLst/>
              <a:cxnLst>
                <a:cxn ang="0">
                  <a:pos x="connsiteX0" y="connsiteY0"/>
                </a:cxn>
                <a:cxn ang="0">
                  <a:pos x="connsiteX1" y="connsiteY1"/>
                </a:cxn>
                <a:cxn ang="0">
                  <a:pos x="connsiteX2" y="connsiteY2"/>
                </a:cxn>
                <a:cxn ang="0">
                  <a:pos x="connsiteX3" y="connsiteY3"/>
                </a:cxn>
              </a:cxnLst>
              <a:rect l="l" t="t" r="r" b="b"/>
              <a:pathLst>
                <a:path w="208741" h="67700">
                  <a:moveTo>
                    <a:pt x="208742" y="0"/>
                  </a:moveTo>
                  <a:cubicBezTo>
                    <a:pt x="198786" y="664"/>
                    <a:pt x="184848" y="1991"/>
                    <a:pt x="167591" y="3651"/>
                  </a:cubicBezTo>
                  <a:cubicBezTo>
                    <a:pt x="127104" y="8297"/>
                    <a:pt x="101218" y="10951"/>
                    <a:pt x="78320" y="18252"/>
                  </a:cubicBezTo>
                  <a:cubicBezTo>
                    <a:pt x="60399" y="23894"/>
                    <a:pt x="29536" y="36173"/>
                    <a:pt x="0" y="67700"/>
                  </a:cubicBezTo>
                </a:path>
              </a:pathLst>
            </a:custGeom>
            <a:grpFill/>
            <a:ln w="22225" cap="rnd">
              <a:solidFill>
                <a:schemeClr val="accent1"/>
              </a:solidFill>
              <a:prstDash val="solid"/>
              <a:round/>
            </a:ln>
          </p:spPr>
          <p:txBody>
            <a:bodyPr rtlCol="0" anchor="ctr"/>
            <a:lstStyle/>
            <a:p>
              <a:endParaRPr lang="en-US" dirty="0"/>
            </a:p>
          </p:txBody>
        </p:sp>
        <p:sp>
          <p:nvSpPr>
            <p:cNvPr id="106" name="Freeform: Shape 105">
              <a:extLst>
                <a:ext uri="{FF2B5EF4-FFF2-40B4-BE49-F238E27FC236}">
                  <a16:creationId xmlns:a16="http://schemas.microsoft.com/office/drawing/2014/main" id="{9172775F-90BC-4FDC-E96A-076174C856F4}"/>
                </a:ext>
              </a:extLst>
            </p:cNvPr>
            <p:cNvSpPr/>
            <p:nvPr/>
          </p:nvSpPr>
          <p:spPr>
            <a:xfrm>
              <a:off x="9254803" y="4991324"/>
              <a:ext cx="4345" cy="190489"/>
            </a:xfrm>
            <a:custGeom>
              <a:avLst/>
              <a:gdLst>
                <a:gd name="connsiteX0" fmla="*/ 4346 w 4345"/>
                <a:gd name="connsiteY0" fmla="*/ 0 h 190489"/>
                <a:gd name="connsiteX1" fmla="*/ 32 w 4345"/>
                <a:gd name="connsiteY1" fmla="*/ 102878 h 190489"/>
                <a:gd name="connsiteX2" fmla="*/ 4346 w 4345"/>
                <a:gd name="connsiteY2" fmla="*/ 190490 h 190489"/>
              </a:gdLst>
              <a:ahLst/>
              <a:cxnLst>
                <a:cxn ang="0">
                  <a:pos x="connsiteX0" y="connsiteY0"/>
                </a:cxn>
                <a:cxn ang="0">
                  <a:pos x="connsiteX1" y="connsiteY1"/>
                </a:cxn>
                <a:cxn ang="0">
                  <a:pos x="connsiteX2" y="connsiteY2"/>
                </a:cxn>
              </a:cxnLst>
              <a:rect l="l" t="t" r="r" b="b"/>
              <a:pathLst>
                <a:path w="4345" h="190489">
                  <a:moveTo>
                    <a:pt x="4346" y="0"/>
                  </a:moveTo>
                  <a:cubicBezTo>
                    <a:pt x="2023" y="25885"/>
                    <a:pt x="-300" y="61063"/>
                    <a:pt x="32" y="102878"/>
                  </a:cubicBezTo>
                  <a:cubicBezTo>
                    <a:pt x="32" y="137723"/>
                    <a:pt x="2355" y="167591"/>
                    <a:pt x="4346" y="190490"/>
                  </a:cubicBezTo>
                </a:path>
              </a:pathLst>
            </a:custGeom>
            <a:grpFill/>
            <a:ln w="22225" cap="rnd">
              <a:solidFill>
                <a:schemeClr val="accent1"/>
              </a:solidFill>
              <a:prstDash val="solid"/>
              <a:round/>
            </a:ln>
          </p:spPr>
          <p:txBody>
            <a:bodyPr rtlCol="0" anchor="ctr"/>
            <a:lstStyle/>
            <a:p>
              <a:endParaRPr lang="en-US" dirty="0"/>
            </a:p>
          </p:txBody>
        </p:sp>
        <p:sp>
          <p:nvSpPr>
            <p:cNvPr id="107" name="Freeform: Shape 106">
              <a:extLst>
                <a:ext uri="{FF2B5EF4-FFF2-40B4-BE49-F238E27FC236}">
                  <a16:creationId xmlns:a16="http://schemas.microsoft.com/office/drawing/2014/main" id="{A4403C50-63C7-B81C-9239-E3C5EBF44FEB}"/>
                </a:ext>
              </a:extLst>
            </p:cNvPr>
            <p:cNvSpPr/>
            <p:nvPr/>
          </p:nvSpPr>
          <p:spPr>
            <a:xfrm>
              <a:off x="8450398" y="5181814"/>
              <a:ext cx="1221588" cy="33849"/>
            </a:xfrm>
            <a:custGeom>
              <a:avLst/>
              <a:gdLst>
                <a:gd name="connsiteX0" fmla="*/ 0 w 1221588"/>
                <a:gd name="connsiteY0" fmla="*/ 33850 h 33849"/>
                <a:gd name="connsiteX1" fmla="*/ 611624 w 1221588"/>
                <a:gd name="connsiteY1" fmla="*/ 0 h 33849"/>
                <a:gd name="connsiteX2" fmla="*/ 1221588 w 1221588"/>
                <a:gd name="connsiteY2" fmla="*/ 33850 h 33849"/>
              </a:gdLst>
              <a:ahLst/>
              <a:cxnLst>
                <a:cxn ang="0">
                  <a:pos x="connsiteX0" y="connsiteY0"/>
                </a:cxn>
                <a:cxn ang="0">
                  <a:pos x="connsiteX1" y="connsiteY1"/>
                </a:cxn>
                <a:cxn ang="0">
                  <a:pos x="connsiteX2" y="connsiteY2"/>
                </a:cxn>
              </a:cxnLst>
              <a:rect l="l" t="t" r="r" b="b"/>
              <a:pathLst>
                <a:path w="1221588" h="33849">
                  <a:moveTo>
                    <a:pt x="0" y="33850"/>
                  </a:moveTo>
                  <a:cubicBezTo>
                    <a:pt x="183188" y="13606"/>
                    <a:pt x="388280" y="0"/>
                    <a:pt x="611624" y="0"/>
                  </a:cubicBezTo>
                  <a:cubicBezTo>
                    <a:pt x="834304" y="0"/>
                    <a:pt x="1038732" y="13606"/>
                    <a:pt x="1221588" y="33850"/>
                  </a:cubicBezTo>
                </a:path>
              </a:pathLst>
            </a:custGeom>
            <a:grpFill/>
            <a:ln w="22225" cap="rnd">
              <a:solidFill>
                <a:schemeClr val="accent1"/>
              </a:solidFill>
              <a:prstDash val="solid"/>
              <a:round/>
            </a:ln>
          </p:spPr>
          <p:txBody>
            <a:bodyPr rtlCol="0" anchor="ctr"/>
            <a:lstStyle/>
            <a:p>
              <a:endParaRPr lang="en-US" dirty="0"/>
            </a:p>
          </p:txBody>
        </p:sp>
      </p:grpSp>
      <p:grpSp>
        <p:nvGrpSpPr>
          <p:cNvPr id="108" name="Group 107">
            <a:extLst>
              <a:ext uri="{FF2B5EF4-FFF2-40B4-BE49-F238E27FC236}">
                <a16:creationId xmlns:a16="http://schemas.microsoft.com/office/drawing/2014/main" id="{9809DA3A-4C61-3596-EFCE-60A36E2A1828}"/>
              </a:ext>
            </a:extLst>
          </p:cNvPr>
          <p:cNvGrpSpPr/>
          <p:nvPr/>
        </p:nvGrpSpPr>
        <p:grpSpPr>
          <a:xfrm>
            <a:off x="721505" y="3487974"/>
            <a:ext cx="573362" cy="779662"/>
            <a:chOff x="6662789" y="4070073"/>
            <a:chExt cx="898353" cy="1221588"/>
          </a:xfrm>
          <a:noFill/>
        </p:grpSpPr>
        <p:sp>
          <p:nvSpPr>
            <p:cNvPr id="109" name="Freeform: Shape 108">
              <a:extLst>
                <a:ext uri="{FF2B5EF4-FFF2-40B4-BE49-F238E27FC236}">
                  <a16:creationId xmlns:a16="http://schemas.microsoft.com/office/drawing/2014/main" id="{05F78D9B-A677-D7FB-BDEA-8815F23FD98D}"/>
                </a:ext>
              </a:extLst>
            </p:cNvPr>
            <p:cNvSpPr/>
            <p:nvPr/>
          </p:nvSpPr>
          <p:spPr>
            <a:xfrm>
              <a:off x="6662789" y="4070073"/>
              <a:ext cx="898353" cy="1221588"/>
            </a:xfrm>
            <a:custGeom>
              <a:avLst/>
              <a:gdLst>
                <a:gd name="connsiteX0" fmla="*/ 824016 w 898353"/>
                <a:gd name="connsiteY0" fmla="*/ 158962 h 1221588"/>
                <a:gd name="connsiteX1" fmla="*/ 649788 w 898353"/>
                <a:gd name="connsiteY1" fmla="*/ 158962 h 1221588"/>
                <a:gd name="connsiteX2" fmla="*/ 649788 w 898353"/>
                <a:gd name="connsiteY2" fmla="*/ 73010 h 1221588"/>
                <a:gd name="connsiteX3" fmla="*/ 576778 w 898353"/>
                <a:gd name="connsiteY3" fmla="*/ 0 h 1221588"/>
                <a:gd name="connsiteX4" fmla="*/ 321244 w 898353"/>
                <a:gd name="connsiteY4" fmla="*/ 0 h 1221588"/>
                <a:gd name="connsiteX5" fmla="*/ 248234 w 898353"/>
                <a:gd name="connsiteY5" fmla="*/ 73010 h 1221588"/>
                <a:gd name="connsiteX6" fmla="*/ 248234 w 898353"/>
                <a:gd name="connsiteY6" fmla="*/ 158962 h 1221588"/>
                <a:gd name="connsiteX7" fmla="*/ 74005 w 898353"/>
                <a:gd name="connsiteY7" fmla="*/ 158962 h 1221588"/>
                <a:gd name="connsiteX8" fmla="*/ 0 w 898353"/>
                <a:gd name="connsiteY8" fmla="*/ 232968 h 1221588"/>
                <a:gd name="connsiteX9" fmla="*/ 0 w 898353"/>
                <a:gd name="connsiteY9" fmla="*/ 1147583 h 1221588"/>
                <a:gd name="connsiteX10" fmla="*/ 74005 w 898353"/>
                <a:gd name="connsiteY10" fmla="*/ 1221588 h 1221588"/>
                <a:gd name="connsiteX11" fmla="*/ 824348 w 898353"/>
                <a:gd name="connsiteY11" fmla="*/ 1221588 h 1221588"/>
                <a:gd name="connsiteX12" fmla="*/ 898353 w 898353"/>
                <a:gd name="connsiteY12" fmla="*/ 1147583 h 1221588"/>
                <a:gd name="connsiteX13" fmla="*/ 898353 w 898353"/>
                <a:gd name="connsiteY13" fmla="*/ 232968 h 1221588"/>
                <a:gd name="connsiteX14" fmla="*/ 824348 w 898353"/>
                <a:gd name="connsiteY14" fmla="*/ 158962 h 122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98353" h="1221588">
                  <a:moveTo>
                    <a:pt x="824016" y="158962"/>
                  </a:moveTo>
                  <a:lnTo>
                    <a:pt x="649788" y="158962"/>
                  </a:lnTo>
                  <a:lnTo>
                    <a:pt x="649788" y="73010"/>
                  </a:lnTo>
                  <a:cubicBezTo>
                    <a:pt x="649788" y="32523"/>
                    <a:pt x="616933" y="0"/>
                    <a:pt x="576778" y="0"/>
                  </a:cubicBezTo>
                  <a:lnTo>
                    <a:pt x="321244" y="0"/>
                  </a:lnTo>
                  <a:cubicBezTo>
                    <a:pt x="280756" y="0"/>
                    <a:pt x="248234" y="32854"/>
                    <a:pt x="248234" y="73010"/>
                  </a:cubicBezTo>
                  <a:lnTo>
                    <a:pt x="248234" y="158962"/>
                  </a:lnTo>
                  <a:lnTo>
                    <a:pt x="74005" y="158962"/>
                  </a:lnTo>
                  <a:cubicBezTo>
                    <a:pt x="33186" y="158962"/>
                    <a:pt x="0" y="192149"/>
                    <a:pt x="0" y="232968"/>
                  </a:cubicBezTo>
                  <a:lnTo>
                    <a:pt x="0" y="1147583"/>
                  </a:lnTo>
                  <a:cubicBezTo>
                    <a:pt x="0" y="1188402"/>
                    <a:pt x="33186" y="1221588"/>
                    <a:pt x="74005" y="1221588"/>
                  </a:cubicBezTo>
                  <a:lnTo>
                    <a:pt x="824348" y="1221588"/>
                  </a:lnTo>
                  <a:cubicBezTo>
                    <a:pt x="865167" y="1221588"/>
                    <a:pt x="898353" y="1188402"/>
                    <a:pt x="898353" y="1147583"/>
                  </a:cubicBezTo>
                  <a:lnTo>
                    <a:pt x="898353" y="232968"/>
                  </a:lnTo>
                  <a:cubicBezTo>
                    <a:pt x="898353" y="192149"/>
                    <a:pt x="865167" y="158962"/>
                    <a:pt x="824348" y="158962"/>
                  </a:cubicBezTo>
                  <a:close/>
                </a:path>
              </a:pathLst>
            </a:custGeom>
            <a:grpFill/>
            <a:ln w="25400" cap="rnd">
              <a:solidFill>
                <a:schemeClr val="accent1"/>
              </a:solidFill>
              <a:prstDash val="solid"/>
              <a:round/>
            </a:ln>
          </p:spPr>
          <p:txBody>
            <a:bodyPr rtlCol="0" anchor="ctr"/>
            <a:lstStyle/>
            <a:p>
              <a:endParaRPr lang="en-US" dirty="0"/>
            </a:p>
          </p:txBody>
        </p:sp>
        <p:sp>
          <p:nvSpPr>
            <p:cNvPr id="110" name="Freeform: Shape 109">
              <a:extLst>
                <a:ext uri="{FF2B5EF4-FFF2-40B4-BE49-F238E27FC236}">
                  <a16:creationId xmlns:a16="http://schemas.microsoft.com/office/drawing/2014/main" id="{724CF4B1-79B8-6AD7-1D79-635B15003374}"/>
                </a:ext>
              </a:extLst>
            </p:cNvPr>
            <p:cNvSpPr/>
            <p:nvPr/>
          </p:nvSpPr>
          <p:spPr>
            <a:xfrm>
              <a:off x="6979055" y="4499504"/>
              <a:ext cx="481865" cy="33186"/>
            </a:xfrm>
            <a:custGeom>
              <a:avLst/>
              <a:gdLst>
                <a:gd name="connsiteX0" fmla="*/ 481865 w 481865"/>
                <a:gd name="connsiteY0" fmla="*/ 0 h 33186"/>
                <a:gd name="connsiteX1" fmla="*/ 0 w 481865"/>
                <a:gd name="connsiteY1" fmla="*/ 0 h 33186"/>
              </a:gdLst>
              <a:ahLst/>
              <a:cxnLst>
                <a:cxn ang="0">
                  <a:pos x="connsiteX0" y="connsiteY0"/>
                </a:cxn>
                <a:cxn ang="0">
                  <a:pos x="connsiteX1" y="connsiteY1"/>
                </a:cxn>
              </a:cxnLst>
              <a:rect l="l" t="t" r="r" b="b"/>
              <a:pathLst>
                <a:path w="481865" h="33186">
                  <a:moveTo>
                    <a:pt x="481865" y="0"/>
                  </a:moveTo>
                  <a:lnTo>
                    <a:pt x="0" y="0"/>
                  </a:lnTo>
                </a:path>
              </a:pathLst>
            </a:custGeom>
            <a:grpFill/>
            <a:ln w="22225" cap="rnd">
              <a:solidFill>
                <a:schemeClr val="accent1"/>
              </a:solidFill>
              <a:prstDash val="solid"/>
              <a:round/>
            </a:ln>
          </p:spPr>
          <p:txBody>
            <a:bodyPr rtlCol="0" anchor="ctr"/>
            <a:lstStyle/>
            <a:p>
              <a:endParaRPr lang="en-US" dirty="0"/>
            </a:p>
          </p:txBody>
        </p:sp>
        <p:sp>
          <p:nvSpPr>
            <p:cNvPr id="111" name="Freeform: Shape 110">
              <a:extLst>
                <a:ext uri="{FF2B5EF4-FFF2-40B4-BE49-F238E27FC236}">
                  <a16:creationId xmlns:a16="http://schemas.microsoft.com/office/drawing/2014/main" id="{2BD1B413-874C-A91D-532D-AD735CA5A2D0}"/>
                </a:ext>
              </a:extLst>
            </p:cNvPr>
            <p:cNvSpPr/>
            <p:nvPr/>
          </p:nvSpPr>
          <p:spPr>
            <a:xfrm>
              <a:off x="6979055" y="4697958"/>
              <a:ext cx="481865" cy="33186"/>
            </a:xfrm>
            <a:custGeom>
              <a:avLst/>
              <a:gdLst>
                <a:gd name="connsiteX0" fmla="*/ 481865 w 481865"/>
                <a:gd name="connsiteY0" fmla="*/ 0 h 33186"/>
                <a:gd name="connsiteX1" fmla="*/ 0 w 481865"/>
                <a:gd name="connsiteY1" fmla="*/ 0 h 33186"/>
              </a:gdLst>
              <a:ahLst/>
              <a:cxnLst>
                <a:cxn ang="0">
                  <a:pos x="connsiteX0" y="connsiteY0"/>
                </a:cxn>
                <a:cxn ang="0">
                  <a:pos x="connsiteX1" y="connsiteY1"/>
                </a:cxn>
              </a:cxnLst>
              <a:rect l="l" t="t" r="r" b="b"/>
              <a:pathLst>
                <a:path w="481865" h="33186">
                  <a:moveTo>
                    <a:pt x="481865" y="0"/>
                  </a:moveTo>
                  <a:lnTo>
                    <a:pt x="0" y="0"/>
                  </a:lnTo>
                </a:path>
              </a:pathLst>
            </a:custGeom>
            <a:grpFill/>
            <a:ln w="22225" cap="rnd">
              <a:solidFill>
                <a:schemeClr val="accent1"/>
              </a:solidFill>
              <a:prstDash val="solid"/>
              <a:round/>
            </a:ln>
          </p:spPr>
          <p:txBody>
            <a:bodyPr rtlCol="0" anchor="ctr"/>
            <a:lstStyle/>
            <a:p>
              <a:endParaRPr lang="en-US" dirty="0"/>
            </a:p>
          </p:txBody>
        </p:sp>
        <p:sp>
          <p:nvSpPr>
            <p:cNvPr id="112" name="Freeform: Shape 111">
              <a:extLst>
                <a:ext uri="{FF2B5EF4-FFF2-40B4-BE49-F238E27FC236}">
                  <a16:creationId xmlns:a16="http://schemas.microsoft.com/office/drawing/2014/main" id="{A3695411-45D2-1CE7-EFE8-31F9BD70C1C9}"/>
                </a:ext>
              </a:extLst>
            </p:cNvPr>
            <p:cNvSpPr/>
            <p:nvPr/>
          </p:nvSpPr>
          <p:spPr>
            <a:xfrm>
              <a:off x="6979055" y="4896412"/>
              <a:ext cx="481865" cy="33186"/>
            </a:xfrm>
            <a:custGeom>
              <a:avLst/>
              <a:gdLst>
                <a:gd name="connsiteX0" fmla="*/ 481865 w 481865"/>
                <a:gd name="connsiteY0" fmla="*/ 0 h 33186"/>
                <a:gd name="connsiteX1" fmla="*/ 0 w 481865"/>
                <a:gd name="connsiteY1" fmla="*/ 0 h 33186"/>
              </a:gdLst>
              <a:ahLst/>
              <a:cxnLst>
                <a:cxn ang="0">
                  <a:pos x="connsiteX0" y="connsiteY0"/>
                </a:cxn>
                <a:cxn ang="0">
                  <a:pos x="connsiteX1" y="connsiteY1"/>
                </a:cxn>
              </a:cxnLst>
              <a:rect l="l" t="t" r="r" b="b"/>
              <a:pathLst>
                <a:path w="481865" h="33186">
                  <a:moveTo>
                    <a:pt x="481865" y="0"/>
                  </a:moveTo>
                  <a:lnTo>
                    <a:pt x="0" y="0"/>
                  </a:lnTo>
                </a:path>
              </a:pathLst>
            </a:custGeom>
            <a:grpFill/>
            <a:ln w="22225" cap="rnd">
              <a:solidFill>
                <a:schemeClr val="accent1"/>
              </a:solidFill>
              <a:prstDash val="solid"/>
              <a:round/>
            </a:ln>
          </p:spPr>
          <p:txBody>
            <a:bodyPr rtlCol="0" anchor="ctr"/>
            <a:lstStyle/>
            <a:p>
              <a:endParaRPr lang="en-US" dirty="0"/>
            </a:p>
          </p:txBody>
        </p:sp>
        <p:sp>
          <p:nvSpPr>
            <p:cNvPr id="113" name="Freeform: Shape 112">
              <a:extLst>
                <a:ext uri="{FF2B5EF4-FFF2-40B4-BE49-F238E27FC236}">
                  <a16:creationId xmlns:a16="http://schemas.microsoft.com/office/drawing/2014/main" id="{913CA839-721B-5A96-1DED-B96CA6E633DF}"/>
                </a:ext>
              </a:extLst>
            </p:cNvPr>
            <p:cNvSpPr/>
            <p:nvPr/>
          </p:nvSpPr>
          <p:spPr>
            <a:xfrm>
              <a:off x="6979055" y="5094866"/>
              <a:ext cx="481865" cy="33186"/>
            </a:xfrm>
            <a:custGeom>
              <a:avLst/>
              <a:gdLst>
                <a:gd name="connsiteX0" fmla="*/ 481865 w 481865"/>
                <a:gd name="connsiteY0" fmla="*/ 0 h 33186"/>
                <a:gd name="connsiteX1" fmla="*/ 0 w 481865"/>
                <a:gd name="connsiteY1" fmla="*/ 0 h 33186"/>
              </a:gdLst>
              <a:ahLst/>
              <a:cxnLst>
                <a:cxn ang="0">
                  <a:pos x="connsiteX0" y="connsiteY0"/>
                </a:cxn>
                <a:cxn ang="0">
                  <a:pos x="connsiteX1" y="connsiteY1"/>
                </a:cxn>
              </a:cxnLst>
              <a:rect l="l" t="t" r="r" b="b"/>
              <a:pathLst>
                <a:path w="481865" h="33186">
                  <a:moveTo>
                    <a:pt x="481865" y="0"/>
                  </a:moveTo>
                  <a:lnTo>
                    <a:pt x="0" y="0"/>
                  </a:lnTo>
                </a:path>
              </a:pathLst>
            </a:custGeom>
            <a:grpFill/>
            <a:ln w="22225" cap="rnd">
              <a:solidFill>
                <a:schemeClr val="accent1"/>
              </a:solidFill>
              <a:prstDash val="solid"/>
              <a:round/>
            </a:ln>
          </p:spPr>
          <p:txBody>
            <a:bodyPr rtlCol="0" anchor="ctr"/>
            <a:lstStyle/>
            <a:p>
              <a:endParaRPr lang="en-US" dirty="0"/>
            </a:p>
          </p:txBody>
        </p:sp>
        <p:sp>
          <p:nvSpPr>
            <p:cNvPr id="114" name="Freeform: Shape 113">
              <a:extLst>
                <a:ext uri="{FF2B5EF4-FFF2-40B4-BE49-F238E27FC236}">
                  <a16:creationId xmlns:a16="http://schemas.microsoft.com/office/drawing/2014/main" id="{87866143-1894-D451-D854-FE6C87C0DE0F}"/>
                </a:ext>
              </a:extLst>
            </p:cNvPr>
            <p:cNvSpPr/>
            <p:nvPr/>
          </p:nvSpPr>
          <p:spPr>
            <a:xfrm>
              <a:off x="6762680" y="4823070"/>
              <a:ext cx="120798" cy="120798"/>
            </a:xfrm>
            <a:custGeom>
              <a:avLst/>
              <a:gdLst>
                <a:gd name="connsiteX0" fmla="*/ 0 w 120798"/>
                <a:gd name="connsiteY0" fmla="*/ 0 h 120798"/>
                <a:gd name="connsiteX1" fmla="*/ 120798 w 120798"/>
                <a:gd name="connsiteY1" fmla="*/ 0 h 120798"/>
                <a:gd name="connsiteX2" fmla="*/ 120798 w 120798"/>
                <a:gd name="connsiteY2" fmla="*/ 120798 h 120798"/>
                <a:gd name="connsiteX3" fmla="*/ 0 w 120798"/>
                <a:gd name="connsiteY3" fmla="*/ 120798 h 120798"/>
              </a:gdLst>
              <a:ahLst/>
              <a:cxnLst>
                <a:cxn ang="0">
                  <a:pos x="connsiteX0" y="connsiteY0"/>
                </a:cxn>
                <a:cxn ang="0">
                  <a:pos x="connsiteX1" y="connsiteY1"/>
                </a:cxn>
                <a:cxn ang="0">
                  <a:pos x="connsiteX2" y="connsiteY2"/>
                </a:cxn>
                <a:cxn ang="0">
                  <a:pos x="connsiteX3" y="connsiteY3"/>
                </a:cxn>
              </a:cxnLst>
              <a:rect l="l" t="t" r="r" b="b"/>
              <a:pathLst>
                <a:path w="120798" h="120798">
                  <a:moveTo>
                    <a:pt x="0" y="0"/>
                  </a:moveTo>
                  <a:lnTo>
                    <a:pt x="120798" y="0"/>
                  </a:lnTo>
                  <a:lnTo>
                    <a:pt x="120798" y="120798"/>
                  </a:lnTo>
                  <a:lnTo>
                    <a:pt x="0" y="120798"/>
                  </a:lnTo>
                  <a:close/>
                </a:path>
              </a:pathLst>
            </a:custGeom>
            <a:grpFill/>
            <a:ln w="22225" cap="rnd">
              <a:solidFill>
                <a:schemeClr val="accent1"/>
              </a:solidFill>
              <a:prstDash val="solid"/>
              <a:round/>
            </a:ln>
          </p:spPr>
          <p:txBody>
            <a:bodyPr rtlCol="0" anchor="ctr"/>
            <a:lstStyle/>
            <a:p>
              <a:endParaRPr lang="en-US" dirty="0"/>
            </a:p>
          </p:txBody>
        </p:sp>
        <p:grpSp>
          <p:nvGrpSpPr>
            <p:cNvPr id="115" name="Graphic 7">
              <a:extLst>
                <a:ext uri="{FF2B5EF4-FFF2-40B4-BE49-F238E27FC236}">
                  <a16:creationId xmlns:a16="http://schemas.microsoft.com/office/drawing/2014/main" id="{06AF03B0-791E-1126-AEE5-3509545BE067}"/>
                </a:ext>
              </a:extLst>
            </p:cNvPr>
            <p:cNvGrpSpPr/>
            <p:nvPr/>
          </p:nvGrpSpPr>
          <p:grpSpPr>
            <a:xfrm>
              <a:off x="6762680" y="4614328"/>
              <a:ext cx="120798" cy="120798"/>
              <a:chOff x="6762680" y="4614328"/>
              <a:chExt cx="120798" cy="120798"/>
            </a:xfrm>
            <a:grpFill/>
          </p:grpSpPr>
          <p:grpSp>
            <p:nvGrpSpPr>
              <p:cNvPr id="123" name="Graphic 7">
                <a:extLst>
                  <a:ext uri="{FF2B5EF4-FFF2-40B4-BE49-F238E27FC236}">
                    <a16:creationId xmlns:a16="http://schemas.microsoft.com/office/drawing/2014/main" id="{7DA55F90-7DC1-B5D4-9C9B-2F99C9111C97}"/>
                  </a:ext>
                </a:extLst>
              </p:cNvPr>
              <p:cNvGrpSpPr/>
              <p:nvPr/>
            </p:nvGrpSpPr>
            <p:grpSpPr>
              <a:xfrm>
                <a:off x="6793544" y="4648510"/>
                <a:ext cx="59735" cy="50111"/>
                <a:chOff x="6793544" y="4648510"/>
                <a:chExt cx="59735" cy="50111"/>
              </a:xfrm>
              <a:grpFill/>
            </p:grpSpPr>
            <p:sp>
              <p:nvSpPr>
                <p:cNvPr id="125" name="Freeform: Shape 124">
                  <a:extLst>
                    <a:ext uri="{FF2B5EF4-FFF2-40B4-BE49-F238E27FC236}">
                      <a16:creationId xmlns:a16="http://schemas.microsoft.com/office/drawing/2014/main" id="{939BCB1F-8C75-FCEF-6B55-E5519FD82E11}"/>
                    </a:ext>
                  </a:extLst>
                </p:cNvPr>
                <p:cNvSpPr/>
                <p:nvPr/>
              </p:nvSpPr>
              <p:spPr>
                <a:xfrm>
                  <a:off x="6793544" y="4684020"/>
                  <a:ext cx="17588" cy="13938"/>
                </a:xfrm>
                <a:custGeom>
                  <a:avLst/>
                  <a:gdLst>
                    <a:gd name="connsiteX0" fmla="*/ 0 w 17588"/>
                    <a:gd name="connsiteY0" fmla="*/ 0 h 13938"/>
                    <a:gd name="connsiteX1" fmla="*/ 17589 w 17588"/>
                    <a:gd name="connsiteY1" fmla="*/ 13938 h 13938"/>
                  </a:gdLst>
                  <a:ahLst/>
                  <a:cxnLst>
                    <a:cxn ang="0">
                      <a:pos x="connsiteX0" y="connsiteY0"/>
                    </a:cxn>
                    <a:cxn ang="0">
                      <a:pos x="connsiteX1" y="connsiteY1"/>
                    </a:cxn>
                  </a:cxnLst>
                  <a:rect l="l" t="t" r="r" b="b"/>
                  <a:pathLst>
                    <a:path w="17588" h="13938">
                      <a:moveTo>
                        <a:pt x="0" y="0"/>
                      </a:moveTo>
                      <a:lnTo>
                        <a:pt x="17589" y="13938"/>
                      </a:lnTo>
                    </a:path>
                  </a:pathLst>
                </a:custGeom>
                <a:grpFill/>
                <a:ln w="15875" cap="rnd">
                  <a:solidFill>
                    <a:schemeClr val="accent1"/>
                  </a:solidFill>
                  <a:prstDash val="solid"/>
                  <a:round/>
                </a:ln>
              </p:spPr>
              <p:txBody>
                <a:bodyPr rtlCol="0" anchor="ctr"/>
                <a:lstStyle/>
                <a:p>
                  <a:endParaRPr lang="en-US" dirty="0"/>
                </a:p>
              </p:txBody>
            </p:sp>
            <p:sp>
              <p:nvSpPr>
                <p:cNvPr id="126" name="Freeform: Shape 125">
                  <a:extLst>
                    <a:ext uri="{FF2B5EF4-FFF2-40B4-BE49-F238E27FC236}">
                      <a16:creationId xmlns:a16="http://schemas.microsoft.com/office/drawing/2014/main" id="{DB353F49-D2F5-E7E4-4D85-B64645F26FCB}"/>
                    </a:ext>
                  </a:extLst>
                </p:cNvPr>
                <p:cNvSpPr/>
                <p:nvPr/>
              </p:nvSpPr>
              <p:spPr>
                <a:xfrm>
                  <a:off x="6812128" y="4648510"/>
                  <a:ext cx="41151" cy="50111"/>
                </a:xfrm>
                <a:custGeom>
                  <a:avLst/>
                  <a:gdLst>
                    <a:gd name="connsiteX0" fmla="*/ 41151 w 41151"/>
                    <a:gd name="connsiteY0" fmla="*/ 0 h 50111"/>
                    <a:gd name="connsiteX1" fmla="*/ 0 w 41151"/>
                    <a:gd name="connsiteY1" fmla="*/ 50111 h 50111"/>
                  </a:gdLst>
                  <a:ahLst/>
                  <a:cxnLst>
                    <a:cxn ang="0">
                      <a:pos x="connsiteX0" y="connsiteY0"/>
                    </a:cxn>
                    <a:cxn ang="0">
                      <a:pos x="connsiteX1" y="connsiteY1"/>
                    </a:cxn>
                  </a:cxnLst>
                  <a:rect l="l" t="t" r="r" b="b"/>
                  <a:pathLst>
                    <a:path w="41151" h="50111">
                      <a:moveTo>
                        <a:pt x="41151" y="0"/>
                      </a:moveTo>
                      <a:lnTo>
                        <a:pt x="0" y="50111"/>
                      </a:lnTo>
                    </a:path>
                  </a:pathLst>
                </a:custGeom>
                <a:grpFill/>
                <a:ln w="15875" cap="rnd">
                  <a:solidFill>
                    <a:schemeClr val="accent1"/>
                  </a:solidFill>
                  <a:prstDash val="solid"/>
                  <a:round/>
                </a:ln>
              </p:spPr>
              <p:txBody>
                <a:bodyPr rtlCol="0" anchor="ctr"/>
                <a:lstStyle/>
                <a:p>
                  <a:endParaRPr lang="en-US" dirty="0"/>
                </a:p>
              </p:txBody>
            </p:sp>
          </p:grpSp>
          <p:sp>
            <p:nvSpPr>
              <p:cNvPr id="124" name="Freeform: Shape 123">
                <a:extLst>
                  <a:ext uri="{FF2B5EF4-FFF2-40B4-BE49-F238E27FC236}">
                    <a16:creationId xmlns:a16="http://schemas.microsoft.com/office/drawing/2014/main" id="{CE8E5F0C-48EE-8669-98FA-D024542A8649}"/>
                  </a:ext>
                </a:extLst>
              </p:cNvPr>
              <p:cNvSpPr/>
              <p:nvPr/>
            </p:nvSpPr>
            <p:spPr>
              <a:xfrm>
                <a:off x="6762680" y="4614328"/>
                <a:ext cx="120798" cy="120798"/>
              </a:xfrm>
              <a:custGeom>
                <a:avLst/>
                <a:gdLst>
                  <a:gd name="connsiteX0" fmla="*/ 0 w 120798"/>
                  <a:gd name="connsiteY0" fmla="*/ 0 h 120798"/>
                  <a:gd name="connsiteX1" fmla="*/ 120798 w 120798"/>
                  <a:gd name="connsiteY1" fmla="*/ 0 h 120798"/>
                  <a:gd name="connsiteX2" fmla="*/ 120798 w 120798"/>
                  <a:gd name="connsiteY2" fmla="*/ 120798 h 120798"/>
                  <a:gd name="connsiteX3" fmla="*/ 0 w 120798"/>
                  <a:gd name="connsiteY3" fmla="*/ 120798 h 120798"/>
                </a:gdLst>
                <a:ahLst/>
                <a:cxnLst>
                  <a:cxn ang="0">
                    <a:pos x="connsiteX0" y="connsiteY0"/>
                  </a:cxn>
                  <a:cxn ang="0">
                    <a:pos x="connsiteX1" y="connsiteY1"/>
                  </a:cxn>
                  <a:cxn ang="0">
                    <a:pos x="connsiteX2" y="connsiteY2"/>
                  </a:cxn>
                  <a:cxn ang="0">
                    <a:pos x="connsiteX3" y="connsiteY3"/>
                  </a:cxn>
                </a:cxnLst>
                <a:rect l="l" t="t" r="r" b="b"/>
                <a:pathLst>
                  <a:path w="120798" h="120798">
                    <a:moveTo>
                      <a:pt x="0" y="0"/>
                    </a:moveTo>
                    <a:lnTo>
                      <a:pt x="120798" y="0"/>
                    </a:lnTo>
                    <a:lnTo>
                      <a:pt x="120798" y="120798"/>
                    </a:lnTo>
                    <a:lnTo>
                      <a:pt x="0" y="120798"/>
                    </a:lnTo>
                    <a:close/>
                  </a:path>
                </a:pathLst>
              </a:custGeom>
              <a:grpFill/>
              <a:ln w="22225" cap="rnd">
                <a:solidFill>
                  <a:schemeClr val="accent1"/>
                </a:solidFill>
                <a:prstDash val="solid"/>
                <a:round/>
              </a:ln>
            </p:spPr>
            <p:txBody>
              <a:bodyPr rtlCol="0" anchor="ctr"/>
              <a:lstStyle/>
              <a:p>
                <a:endParaRPr lang="en-US" dirty="0"/>
              </a:p>
            </p:txBody>
          </p:sp>
        </p:grpSp>
        <p:grpSp>
          <p:nvGrpSpPr>
            <p:cNvPr id="116" name="Graphic 7">
              <a:extLst>
                <a:ext uri="{FF2B5EF4-FFF2-40B4-BE49-F238E27FC236}">
                  <a16:creationId xmlns:a16="http://schemas.microsoft.com/office/drawing/2014/main" id="{D214B662-87AB-E5D1-5882-C687BD106278}"/>
                </a:ext>
              </a:extLst>
            </p:cNvPr>
            <p:cNvGrpSpPr/>
            <p:nvPr/>
          </p:nvGrpSpPr>
          <p:grpSpPr>
            <a:xfrm>
              <a:off x="6762680" y="4405587"/>
              <a:ext cx="120798" cy="120798"/>
              <a:chOff x="6762680" y="4405587"/>
              <a:chExt cx="120798" cy="120798"/>
            </a:xfrm>
            <a:grpFill/>
          </p:grpSpPr>
          <p:grpSp>
            <p:nvGrpSpPr>
              <p:cNvPr id="119" name="Graphic 7">
                <a:extLst>
                  <a:ext uri="{FF2B5EF4-FFF2-40B4-BE49-F238E27FC236}">
                    <a16:creationId xmlns:a16="http://schemas.microsoft.com/office/drawing/2014/main" id="{5DB58F03-D03A-B7DE-49C0-BE104D1931C5}"/>
                  </a:ext>
                </a:extLst>
              </p:cNvPr>
              <p:cNvGrpSpPr/>
              <p:nvPr/>
            </p:nvGrpSpPr>
            <p:grpSpPr>
              <a:xfrm>
                <a:off x="6790889" y="4440764"/>
                <a:ext cx="59403" cy="50111"/>
                <a:chOff x="6790889" y="4440764"/>
                <a:chExt cx="59403" cy="50111"/>
              </a:xfrm>
              <a:grpFill/>
            </p:grpSpPr>
            <p:sp>
              <p:nvSpPr>
                <p:cNvPr id="121" name="Freeform: Shape 120">
                  <a:extLst>
                    <a:ext uri="{FF2B5EF4-FFF2-40B4-BE49-F238E27FC236}">
                      <a16:creationId xmlns:a16="http://schemas.microsoft.com/office/drawing/2014/main" id="{B2E624BB-64EC-C05A-CF2E-D9FA2CBDBD6F}"/>
                    </a:ext>
                  </a:extLst>
                </p:cNvPr>
                <p:cNvSpPr/>
                <p:nvPr/>
              </p:nvSpPr>
              <p:spPr>
                <a:xfrm>
                  <a:off x="6790889" y="4476273"/>
                  <a:ext cx="17588" cy="13938"/>
                </a:xfrm>
                <a:custGeom>
                  <a:avLst/>
                  <a:gdLst>
                    <a:gd name="connsiteX0" fmla="*/ 0 w 17588"/>
                    <a:gd name="connsiteY0" fmla="*/ 0 h 13938"/>
                    <a:gd name="connsiteX1" fmla="*/ 17589 w 17588"/>
                    <a:gd name="connsiteY1" fmla="*/ 13938 h 13938"/>
                  </a:gdLst>
                  <a:ahLst/>
                  <a:cxnLst>
                    <a:cxn ang="0">
                      <a:pos x="connsiteX0" y="connsiteY0"/>
                    </a:cxn>
                    <a:cxn ang="0">
                      <a:pos x="connsiteX1" y="connsiteY1"/>
                    </a:cxn>
                  </a:cxnLst>
                  <a:rect l="l" t="t" r="r" b="b"/>
                  <a:pathLst>
                    <a:path w="17588" h="13938">
                      <a:moveTo>
                        <a:pt x="0" y="0"/>
                      </a:moveTo>
                      <a:lnTo>
                        <a:pt x="17589" y="13938"/>
                      </a:lnTo>
                    </a:path>
                  </a:pathLst>
                </a:custGeom>
                <a:grpFill/>
                <a:ln w="15875" cap="rnd">
                  <a:solidFill>
                    <a:schemeClr val="accent1"/>
                  </a:solidFill>
                  <a:prstDash val="solid"/>
                  <a:round/>
                </a:ln>
              </p:spPr>
              <p:txBody>
                <a:bodyPr rtlCol="0" anchor="ctr"/>
                <a:lstStyle/>
                <a:p>
                  <a:endParaRPr lang="en-US" dirty="0"/>
                </a:p>
              </p:txBody>
            </p:sp>
            <p:sp>
              <p:nvSpPr>
                <p:cNvPr id="122" name="Freeform: Shape 121">
                  <a:extLst>
                    <a:ext uri="{FF2B5EF4-FFF2-40B4-BE49-F238E27FC236}">
                      <a16:creationId xmlns:a16="http://schemas.microsoft.com/office/drawing/2014/main" id="{1837300A-662A-D183-3A27-CA1AA7FBEE30}"/>
                    </a:ext>
                  </a:extLst>
                </p:cNvPr>
                <p:cNvSpPr/>
                <p:nvPr/>
              </p:nvSpPr>
              <p:spPr>
                <a:xfrm>
                  <a:off x="6809141" y="4440764"/>
                  <a:ext cx="41151" cy="50111"/>
                </a:xfrm>
                <a:custGeom>
                  <a:avLst/>
                  <a:gdLst>
                    <a:gd name="connsiteX0" fmla="*/ 41151 w 41151"/>
                    <a:gd name="connsiteY0" fmla="*/ 0 h 50111"/>
                    <a:gd name="connsiteX1" fmla="*/ 0 w 41151"/>
                    <a:gd name="connsiteY1" fmla="*/ 50111 h 50111"/>
                  </a:gdLst>
                  <a:ahLst/>
                  <a:cxnLst>
                    <a:cxn ang="0">
                      <a:pos x="connsiteX0" y="connsiteY0"/>
                    </a:cxn>
                    <a:cxn ang="0">
                      <a:pos x="connsiteX1" y="connsiteY1"/>
                    </a:cxn>
                  </a:cxnLst>
                  <a:rect l="l" t="t" r="r" b="b"/>
                  <a:pathLst>
                    <a:path w="41151" h="50111">
                      <a:moveTo>
                        <a:pt x="41151" y="0"/>
                      </a:moveTo>
                      <a:lnTo>
                        <a:pt x="0" y="50111"/>
                      </a:lnTo>
                    </a:path>
                  </a:pathLst>
                </a:custGeom>
                <a:grpFill/>
                <a:ln w="15875" cap="rnd">
                  <a:solidFill>
                    <a:schemeClr val="accent1"/>
                  </a:solidFill>
                  <a:prstDash val="solid"/>
                  <a:round/>
                </a:ln>
              </p:spPr>
              <p:txBody>
                <a:bodyPr rtlCol="0" anchor="ctr"/>
                <a:lstStyle/>
                <a:p>
                  <a:endParaRPr lang="en-US" dirty="0"/>
                </a:p>
              </p:txBody>
            </p:sp>
          </p:grpSp>
          <p:sp>
            <p:nvSpPr>
              <p:cNvPr id="120" name="Freeform: Shape 119">
                <a:extLst>
                  <a:ext uri="{FF2B5EF4-FFF2-40B4-BE49-F238E27FC236}">
                    <a16:creationId xmlns:a16="http://schemas.microsoft.com/office/drawing/2014/main" id="{544CA204-23DD-78F7-7C30-7715578CC2A2}"/>
                  </a:ext>
                </a:extLst>
              </p:cNvPr>
              <p:cNvSpPr/>
              <p:nvPr/>
            </p:nvSpPr>
            <p:spPr>
              <a:xfrm>
                <a:off x="6762680" y="4405587"/>
                <a:ext cx="120798" cy="120798"/>
              </a:xfrm>
              <a:custGeom>
                <a:avLst/>
                <a:gdLst>
                  <a:gd name="connsiteX0" fmla="*/ 0 w 120798"/>
                  <a:gd name="connsiteY0" fmla="*/ 0 h 120798"/>
                  <a:gd name="connsiteX1" fmla="*/ 120798 w 120798"/>
                  <a:gd name="connsiteY1" fmla="*/ 0 h 120798"/>
                  <a:gd name="connsiteX2" fmla="*/ 120798 w 120798"/>
                  <a:gd name="connsiteY2" fmla="*/ 120798 h 120798"/>
                  <a:gd name="connsiteX3" fmla="*/ 0 w 120798"/>
                  <a:gd name="connsiteY3" fmla="*/ 120798 h 120798"/>
                </a:gdLst>
                <a:ahLst/>
                <a:cxnLst>
                  <a:cxn ang="0">
                    <a:pos x="connsiteX0" y="connsiteY0"/>
                  </a:cxn>
                  <a:cxn ang="0">
                    <a:pos x="connsiteX1" y="connsiteY1"/>
                  </a:cxn>
                  <a:cxn ang="0">
                    <a:pos x="connsiteX2" y="connsiteY2"/>
                  </a:cxn>
                  <a:cxn ang="0">
                    <a:pos x="connsiteX3" y="connsiteY3"/>
                  </a:cxn>
                </a:cxnLst>
                <a:rect l="l" t="t" r="r" b="b"/>
                <a:pathLst>
                  <a:path w="120798" h="120798">
                    <a:moveTo>
                      <a:pt x="0" y="0"/>
                    </a:moveTo>
                    <a:lnTo>
                      <a:pt x="120798" y="0"/>
                    </a:lnTo>
                    <a:lnTo>
                      <a:pt x="120798" y="120798"/>
                    </a:lnTo>
                    <a:lnTo>
                      <a:pt x="0" y="120798"/>
                    </a:lnTo>
                    <a:close/>
                  </a:path>
                </a:pathLst>
              </a:custGeom>
              <a:grpFill/>
              <a:ln w="22225" cap="rnd">
                <a:solidFill>
                  <a:schemeClr val="accent1"/>
                </a:solidFill>
                <a:prstDash val="solid"/>
                <a:round/>
              </a:ln>
            </p:spPr>
            <p:txBody>
              <a:bodyPr rtlCol="0" anchor="ctr"/>
              <a:lstStyle/>
              <a:p>
                <a:endParaRPr lang="en-US" dirty="0"/>
              </a:p>
            </p:txBody>
          </p:sp>
        </p:grpSp>
        <p:sp>
          <p:nvSpPr>
            <p:cNvPr id="117" name="Freeform: Shape 116">
              <a:extLst>
                <a:ext uri="{FF2B5EF4-FFF2-40B4-BE49-F238E27FC236}">
                  <a16:creationId xmlns:a16="http://schemas.microsoft.com/office/drawing/2014/main" id="{B521FC7E-F4B7-2AFD-AAC0-C7E219A61FE8}"/>
                </a:ext>
              </a:extLst>
            </p:cNvPr>
            <p:cNvSpPr/>
            <p:nvPr/>
          </p:nvSpPr>
          <p:spPr>
            <a:xfrm>
              <a:off x="6762680" y="5031812"/>
              <a:ext cx="120798" cy="120798"/>
            </a:xfrm>
            <a:custGeom>
              <a:avLst/>
              <a:gdLst>
                <a:gd name="connsiteX0" fmla="*/ 0 w 120798"/>
                <a:gd name="connsiteY0" fmla="*/ 0 h 120798"/>
                <a:gd name="connsiteX1" fmla="*/ 120798 w 120798"/>
                <a:gd name="connsiteY1" fmla="*/ 0 h 120798"/>
                <a:gd name="connsiteX2" fmla="*/ 120798 w 120798"/>
                <a:gd name="connsiteY2" fmla="*/ 120798 h 120798"/>
                <a:gd name="connsiteX3" fmla="*/ 0 w 120798"/>
                <a:gd name="connsiteY3" fmla="*/ 120798 h 120798"/>
              </a:gdLst>
              <a:ahLst/>
              <a:cxnLst>
                <a:cxn ang="0">
                  <a:pos x="connsiteX0" y="connsiteY0"/>
                </a:cxn>
                <a:cxn ang="0">
                  <a:pos x="connsiteX1" y="connsiteY1"/>
                </a:cxn>
                <a:cxn ang="0">
                  <a:pos x="connsiteX2" y="connsiteY2"/>
                </a:cxn>
                <a:cxn ang="0">
                  <a:pos x="connsiteX3" y="connsiteY3"/>
                </a:cxn>
              </a:cxnLst>
              <a:rect l="l" t="t" r="r" b="b"/>
              <a:pathLst>
                <a:path w="120798" h="120798">
                  <a:moveTo>
                    <a:pt x="0" y="0"/>
                  </a:moveTo>
                  <a:lnTo>
                    <a:pt x="120798" y="0"/>
                  </a:lnTo>
                  <a:lnTo>
                    <a:pt x="120798" y="120798"/>
                  </a:lnTo>
                  <a:lnTo>
                    <a:pt x="0" y="120798"/>
                  </a:lnTo>
                  <a:close/>
                </a:path>
              </a:pathLst>
            </a:custGeom>
            <a:grpFill/>
            <a:ln w="22225" cap="rnd">
              <a:solidFill>
                <a:schemeClr val="accent1"/>
              </a:solidFill>
              <a:prstDash val="solid"/>
              <a:round/>
            </a:ln>
          </p:spPr>
          <p:txBody>
            <a:bodyPr rtlCol="0" anchor="ctr"/>
            <a:lstStyle/>
            <a:p>
              <a:endParaRPr lang="en-US" dirty="0"/>
            </a:p>
          </p:txBody>
        </p:sp>
        <p:sp>
          <p:nvSpPr>
            <p:cNvPr id="118" name="Freeform: Shape 117">
              <a:extLst>
                <a:ext uri="{FF2B5EF4-FFF2-40B4-BE49-F238E27FC236}">
                  <a16:creationId xmlns:a16="http://schemas.microsoft.com/office/drawing/2014/main" id="{8677E7BF-A08D-0895-4CC7-E355258F3E0D}"/>
                </a:ext>
              </a:extLst>
            </p:cNvPr>
            <p:cNvSpPr/>
            <p:nvPr/>
          </p:nvSpPr>
          <p:spPr>
            <a:xfrm>
              <a:off x="7022528" y="4165973"/>
              <a:ext cx="183520" cy="76660"/>
            </a:xfrm>
            <a:custGeom>
              <a:avLst/>
              <a:gdLst>
                <a:gd name="connsiteX0" fmla="*/ 37169 w 183520"/>
                <a:gd name="connsiteY0" fmla="*/ 0 h 76660"/>
                <a:gd name="connsiteX1" fmla="*/ 143697 w 183520"/>
                <a:gd name="connsiteY1" fmla="*/ 0 h 76660"/>
                <a:gd name="connsiteX2" fmla="*/ 183520 w 183520"/>
                <a:gd name="connsiteY2" fmla="*/ 39824 h 76660"/>
                <a:gd name="connsiteX3" fmla="*/ 183520 w 183520"/>
                <a:gd name="connsiteY3" fmla="*/ 76660 h 76660"/>
                <a:gd name="connsiteX4" fmla="*/ 0 w 183520"/>
                <a:gd name="connsiteY4" fmla="*/ 76660 h 76660"/>
                <a:gd name="connsiteX5" fmla="*/ 0 w 183520"/>
                <a:gd name="connsiteY5" fmla="*/ 37169 h 76660"/>
                <a:gd name="connsiteX6" fmla="*/ 37169 w 183520"/>
                <a:gd name="connsiteY6" fmla="*/ 0 h 76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520" h="76660">
                  <a:moveTo>
                    <a:pt x="37169" y="0"/>
                  </a:moveTo>
                  <a:lnTo>
                    <a:pt x="143697" y="0"/>
                  </a:lnTo>
                  <a:cubicBezTo>
                    <a:pt x="165600" y="0"/>
                    <a:pt x="183520" y="17921"/>
                    <a:pt x="183520" y="39824"/>
                  </a:cubicBezTo>
                  <a:lnTo>
                    <a:pt x="183520" y="76660"/>
                  </a:lnTo>
                  <a:lnTo>
                    <a:pt x="0" y="76660"/>
                  </a:lnTo>
                  <a:lnTo>
                    <a:pt x="0" y="37169"/>
                  </a:lnTo>
                  <a:cubicBezTo>
                    <a:pt x="0" y="16593"/>
                    <a:pt x="16593" y="0"/>
                    <a:pt x="37169" y="0"/>
                  </a:cubicBezTo>
                  <a:close/>
                </a:path>
              </a:pathLst>
            </a:custGeom>
            <a:grpFill/>
            <a:ln w="25400" cap="rnd">
              <a:solidFill>
                <a:schemeClr val="accent1"/>
              </a:solidFill>
              <a:prstDash val="solid"/>
              <a:round/>
            </a:ln>
          </p:spPr>
          <p:txBody>
            <a:bodyPr rtlCol="0" anchor="ctr"/>
            <a:lstStyle/>
            <a:p>
              <a:endParaRPr lang="en-US" dirty="0"/>
            </a:p>
          </p:txBody>
        </p:sp>
      </p:grpSp>
      <p:grpSp>
        <p:nvGrpSpPr>
          <p:cNvPr id="128" name="Group 127">
            <a:extLst>
              <a:ext uri="{FF2B5EF4-FFF2-40B4-BE49-F238E27FC236}">
                <a16:creationId xmlns:a16="http://schemas.microsoft.com/office/drawing/2014/main" id="{D13BC471-0881-A7D4-D98C-5E8C71E15DC4}"/>
              </a:ext>
            </a:extLst>
          </p:cNvPr>
          <p:cNvGrpSpPr/>
          <p:nvPr/>
        </p:nvGrpSpPr>
        <p:grpSpPr>
          <a:xfrm>
            <a:off x="6566827" y="5306867"/>
            <a:ext cx="624330" cy="641117"/>
            <a:chOff x="4796092" y="2293159"/>
            <a:chExt cx="1221919" cy="1254774"/>
          </a:xfrm>
        </p:grpSpPr>
        <p:sp>
          <p:nvSpPr>
            <p:cNvPr id="129" name="Freeform: Shape 128">
              <a:extLst>
                <a:ext uri="{FF2B5EF4-FFF2-40B4-BE49-F238E27FC236}">
                  <a16:creationId xmlns:a16="http://schemas.microsoft.com/office/drawing/2014/main" id="{BA0F35B5-0319-4602-A9AF-E145EF75E316}"/>
                </a:ext>
              </a:extLst>
            </p:cNvPr>
            <p:cNvSpPr/>
            <p:nvPr/>
          </p:nvSpPr>
          <p:spPr>
            <a:xfrm>
              <a:off x="5659600" y="2675465"/>
              <a:ext cx="257193" cy="718815"/>
            </a:xfrm>
            <a:custGeom>
              <a:avLst/>
              <a:gdLst>
                <a:gd name="connsiteX0" fmla="*/ 238941 w 257193"/>
                <a:gd name="connsiteY0" fmla="*/ 0 h 718815"/>
                <a:gd name="connsiteX1" fmla="*/ 257194 w 257193"/>
                <a:gd name="connsiteY1" fmla="*/ 18252 h 718815"/>
                <a:gd name="connsiteX2" fmla="*/ 257194 w 257193"/>
                <a:gd name="connsiteY2" fmla="*/ 700563 h 718815"/>
                <a:gd name="connsiteX3" fmla="*/ 238941 w 257193"/>
                <a:gd name="connsiteY3" fmla="*/ 718816 h 718815"/>
                <a:gd name="connsiteX4" fmla="*/ 18252 w 257193"/>
                <a:gd name="connsiteY4" fmla="*/ 718816 h 718815"/>
                <a:gd name="connsiteX5" fmla="*/ 0 w 257193"/>
                <a:gd name="connsiteY5" fmla="*/ 700563 h 718815"/>
                <a:gd name="connsiteX6" fmla="*/ 0 w 257193"/>
                <a:gd name="connsiteY6" fmla="*/ 18252 h 718815"/>
                <a:gd name="connsiteX7" fmla="*/ 18252 w 257193"/>
                <a:gd name="connsiteY7" fmla="*/ 0 h 718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193" h="718815">
                  <a:moveTo>
                    <a:pt x="238941" y="0"/>
                  </a:moveTo>
                  <a:cubicBezTo>
                    <a:pt x="249022" y="0"/>
                    <a:pt x="257194" y="8172"/>
                    <a:pt x="257194" y="18252"/>
                  </a:cubicBezTo>
                  <a:lnTo>
                    <a:pt x="257194" y="700563"/>
                  </a:lnTo>
                  <a:cubicBezTo>
                    <a:pt x="257194" y="710644"/>
                    <a:pt x="249022" y="718816"/>
                    <a:pt x="238941" y="718816"/>
                  </a:cubicBezTo>
                  <a:lnTo>
                    <a:pt x="18252" y="718816"/>
                  </a:lnTo>
                  <a:cubicBezTo>
                    <a:pt x="8172" y="718816"/>
                    <a:pt x="0" y="710644"/>
                    <a:pt x="0" y="700563"/>
                  </a:cubicBezTo>
                  <a:lnTo>
                    <a:pt x="0" y="18252"/>
                  </a:lnTo>
                  <a:cubicBezTo>
                    <a:pt x="0" y="8172"/>
                    <a:pt x="8172" y="0"/>
                    <a:pt x="18252" y="0"/>
                  </a:cubicBezTo>
                  <a:close/>
                </a:path>
              </a:pathLst>
            </a:custGeom>
            <a:noFill/>
            <a:ln w="25400" cap="rnd">
              <a:solidFill>
                <a:schemeClr val="accent1"/>
              </a:solidFill>
              <a:prstDash val="solid"/>
              <a:round/>
            </a:ln>
          </p:spPr>
          <p:txBody>
            <a:bodyPr rtlCol="0" anchor="ctr"/>
            <a:lstStyle/>
            <a:p>
              <a:endParaRPr lang="en-US"/>
            </a:p>
          </p:txBody>
        </p:sp>
        <p:sp>
          <p:nvSpPr>
            <p:cNvPr id="130" name="Freeform: Shape 129">
              <a:extLst>
                <a:ext uri="{FF2B5EF4-FFF2-40B4-BE49-F238E27FC236}">
                  <a16:creationId xmlns:a16="http://schemas.microsoft.com/office/drawing/2014/main" id="{54A1BB0C-399B-D9B4-B598-399158F4B597}"/>
                </a:ext>
              </a:extLst>
            </p:cNvPr>
            <p:cNvSpPr/>
            <p:nvPr/>
          </p:nvSpPr>
          <p:spPr>
            <a:xfrm>
              <a:off x="5295546" y="2856662"/>
              <a:ext cx="257193" cy="537618"/>
            </a:xfrm>
            <a:custGeom>
              <a:avLst/>
              <a:gdLst>
                <a:gd name="connsiteX0" fmla="*/ 245911 w 257193"/>
                <a:gd name="connsiteY0" fmla="*/ 0 h 537618"/>
                <a:gd name="connsiteX1" fmla="*/ 257194 w 257193"/>
                <a:gd name="connsiteY1" fmla="*/ 11283 h 537618"/>
                <a:gd name="connsiteX2" fmla="*/ 257194 w 257193"/>
                <a:gd name="connsiteY2" fmla="*/ 526335 h 537618"/>
                <a:gd name="connsiteX3" fmla="*/ 245911 w 257193"/>
                <a:gd name="connsiteY3" fmla="*/ 537618 h 537618"/>
                <a:gd name="connsiteX4" fmla="*/ 11283 w 257193"/>
                <a:gd name="connsiteY4" fmla="*/ 537618 h 537618"/>
                <a:gd name="connsiteX5" fmla="*/ 0 w 257193"/>
                <a:gd name="connsiteY5" fmla="*/ 526335 h 537618"/>
                <a:gd name="connsiteX6" fmla="*/ 0 w 257193"/>
                <a:gd name="connsiteY6" fmla="*/ 11283 h 537618"/>
                <a:gd name="connsiteX7" fmla="*/ 11283 w 257193"/>
                <a:gd name="connsiteY7" fmla="*/ 0 h 53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193" h="537618">
                  <a:moveTo>
                    <a:pt x="245911" y="0"/>
                  </a:moveTo>
                  <a:cubicBezTo>
                    <a:pt x="252142" y="0"/>
                    <a:pt x="257194" y="5052"/>
                    <a:pt x="257194" y="11283"/>
                  </a:cubicBezTo>
                  <a:lnTo>
                    <a:pt x="257194" y="526335"/>
                  </a:lnTo>
                  <a:cubicBezTo>
                    <a:pt x="257194" y="532567"/>
                    <a:pt x="252142" y="537618"/>
                    <a:pt x="245911" y="537618"/>
                  </a:cubicBezTo>
                  <a:lnTo>
                    <a:pt x="11283" y="537618"/>
                  </a:lnTo>
                  <a:cubicBezTo>
                    <a:pt x="5052" y="537618"/>
                    <a:pt x="0" y="532567"/>
                    <a:pt x="0" y="526335"/>
                  </a:cubicBezTo>
                  <a:lnTo>
                    <a:pt x="0" y="11283"/>
                  </a:lnTo>
                  <a:cubicBezTo>
                    <a:pt x="0" y="5052"/>
                    <a:pt x="5052" y="0"/>
                    <a:pt x="11283" y="0"/>
                  </a:cubicBezTo>
                  <a:close/>
                </a:path>
              </a:pathLst>
            </a:custGeom>
            <a:noFill/>
            <a:ln w="25400" cap="rnd">
              <a:solidFill>
                <a:schemeClr val="accent1"/>
              </a:solidFill>
              <a:prstDash val="solid"/>
              <a:round/>
            </a:ln>
          </p:spPr>
          <p:txBody>
            <a:bodyPr rtlCol="0" anchor="ctr"/>
            <a:lstStyle/>
            <a:p>
              <a:endParaRPr lang="en-US"/>
            </a:p>
          </p:txBody>
        </p:sp>
        <p:sp>
          <p:nvSpPr>
            <p:cNvPr id="131" name="Freeform: Shape 130">
              <a:extLst>
                <a:ext uri="{FF2B5EF4-FFF2-40B4-BE49-F238E27FC236}">
                  <a16:creationId xmlns:a16="http://schemas.microsoft.com/office/drawing/2014/main" id="{2EED2790-E0F6-71A0-B847-82215BE390A5}"/>
                </a:ext>
              </a:extLst>
            </p:cNvPr>
            <p:cNvSpPr/>
            <p:nvPr/>
          </p:nvSpPr>
          <p:spPr>
            <a:xfrm>
              <a:off x="4931160" y="3037860"/>
              <a:ext cx="257193" cy="356421"/>
            </a:xfrm>
            <a:custGeom>
              <a:avLst/>
              <a:gdLst>
                <a:gd name="connsiteX0" fmla="*/ 233963 w 257193"/>
                <a:gd name="connsiteY0" fmla="*/ 0 h 356421"/>
                <a:gd name="connsiteX1" fmla="*/ 257194 w 257193"/>
                <a:gd name="connsiteY1" fmla="*/ 23230 h 356421"/>
                <a:gd name="connsiteX2" fmla="*/ 257194 w 257193"/>
                <a:gd name="connsiteY2" fmla="*/ 333191 h 356421"/>
                <a:gd name="connsiteX3" fmla="*/ 233963 w 257193"/>
                <a:gd name="connsiteY3" fmla="*/ 356421 h 356421"/>
                <a:gd name="connsiteX4" fmla="*/ 23230 w 257193"/>
                <a:gd name="connsiteY4" fmla="*/ 356421 h 356421"/>
                <a:gd name="connsiteX5" fmla="*/ 0 w 257193"/>
                <a:gd name="connsiteY5" fmla="*/ 333191 h 356421"/>
                <a:gd name="connsiteX6" fmla="*/ 0 w 257193"/>
                <a:gd name="connsiteY6" fmla="*/ 23230 h 356421"/>
                <a:gd name="connsiteX7" fmla="*/ 23230 w 257193"/>
                <a:gd name="connsiteY7" fmla="*/ 0 h 356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193" h="356421">
                  <a:moveTo>
                    <a:pt x="233963" y="0"/>
                  </a:moveTo>
                  <a:cubicBezTo>
                    <a:pt x="246793" y="0"/>
                    <a:pt x="257194" y="10401"/>
                    <a:pt x="257194" y="23230"/>
                  </a:cubicBezTo>
                  <a:lnTo>
                    <a:pt x="257194" y="333191"/>
                  </a:lnTo>
                  <a:cubicBezTo>
                    <a:pt x="257194" y="346020"/>
                    <a:pt x="246793" y="356421"/>
                    <a:pt x="233963" y="356421"/>
                  </a:cubicBezTo>
                  <a:lnTo>
                    <a:pt x="23230" y="356421"/>
                  </a:lnTo>
                  <a:cubicBezTo>
                    <a:pt x="10401" y="356421"/>
                    <a:pt x="0" y="346020"/>
                    <a:pt x="0" y="333191"/>
                  </a:cubicBezTo>
                  <a:lnTo>
                    <a:pt x="0" y="23230"/>
                  </a:lnTo>
                  <a:cubicBezTo>
                    <a:pt x="0" y="10401"/>
                    <a:pt x="10401" y="0"/>
                    <a:pt x="23230" y="0"/>
                  </a:cubicBezTo>
                  <a:close/>
                </a:path>
              </a:pathLst>
            </a:custGeom>
            <a:noFill/>
            <a:ln w="25400" cap="rnd">
              <a:solidFill>
                <a:schemeClr val="accent1"/>
              </a:solidFill>
              <a:prstDash val="solid"/>
              <a:round/>
            </a:ln>
          </p:spPr>
          <p:txBody>
            <a:bodyPr rtlCol="0" anchor="ctr"/>
            <a:lstStyle/>
            <a:p>
              <a:endParaRPr lang="en-US"/>
            </a:p>
          </p:txBody>
        </p:sp>
        <p:grpSp>
          <p:nvGrpSpPr>
            <p:cNvPr id="132" name="Graphic 19">
              <a:extLst>
                <a:ext uri="{FF2B5EF4-FFF2-40B4-BE49-F238E27FC236}">
                  <a16:creationId xmlns:a16="http://schemas.microsoft.com/office/drawing/2014/main" id="{B01EEC7C-DB36-1A4E-375E-33F6087BB11C}"/>
                </a:ext>
              </a:extLst>
            </p:cNvPr>
            <p:cNvGrpSpPr/>
            <p:nvPr/>
          </p:nvGrpSpPr>
          <p:grpSpPr>
            <a:xfrm>
              <a:off x="4931160" y="2394709"/>
              <a:ext cx="1000899" cy="495139"/>
              <a:chOff x="4931160" y="2394709"/>
              <a:chExt cx="1000899" cy="495139"/>
            </a:xfrm>
          </p:grpSpPr>
          <p:sp>
            <p:nvSpPr>
              <p:cNvPr id="135" name="Freeform: Shape 134">
                <a:extLst>
                  <a:ext uri="{FF2B5EF4-FFF2-40B4-BE49-F238E27FC236}">
                    <a16:creationId xmlns:a16="http://schemas.microsoft.com/office/drawing/2014/main" id="{B451135A-9C1D-65B8-B80A-EBC4F63338C2}"/>
                  </a:ext>
                </a:extLst>
              </p:cNvPr>
              <p:cNvSpPr/>
              <p:nvPr/>
            </p:nvSpPr>
            <p:spPr>
              <a:xfrm>
                <a:off x="4931160" y="2423581"/>
                <a:ext cx="971363" cy="466267"/>
              </a:xfrm>
              <a:custGeom>
                <a:avLst/>
                <a:gdLst>
                  <a:gd name="connsiteX0" fmla="*/ 0 w 971363"/>
                  <a:gd name="connsiteY0" fmla="*/ 466268 h 466267"/>
                  <a:gd name="connsiteX1" fmla="*/ 971363 w 971363"/>
                  <a:gd name="connsiteY1" fmla="*/ 0 h 466267"/>
                </a:gdLst>
                <a:ahLst/>
                <a:cxnLst>
                  <a:cxn ang="0">
                    <a:pos x="connsiteX0" y="connsiteY0"/>
                  </a:cxn>
                  <a:cxn ang="0">
                    <a:pos x="connsiteX1" y="connsiteY1"/>
                  </a:cxn>
                </a:cxnLst>
                <a:rect l="l" t="t" r="r" b="b"/>
                <a:pathLst>
                  <a:path w="971363" h="466267">
                    <a:moveTo>
                      <a:pt x="0" y="466268"/>
                    </a:moveTo>
                    <a:lnTo>
                      <a:pt x="971363" y="0"/>
                    </a:lnTo>
                  </a:path>
                </a:pathLst>
              </a:custGeom>
              <a:ln w="25400" cap="rnd">
                <a:solidFill>
                  <a:schemeClr val="accent1"/>
                </a:solidFill>
                <a:prstDash val="solid"/>
                <a:round/>
              </a:ln>
            </p:spPr>
            <p:txBody>
              <a:bodyPr rtlCol="0" anchor="ctr"/>
              <a:lstStyle/>
              <a:p>
                <a:endParaRPr lang="en-US"/>
              </a:p>
            </p:txBody>
          </p:sp>
          <p:sp>
            <p:nvSpPr>
              <p:cNvPr id="136" name="Freeform: Shape 135">
                <a:extLst>
                  <a:ext uri="{FF2B5EF4-FFF2-40B4-BE49-F238E27FC236}">
                    <a16:creationId xmlns:a16="http://schemas.microsoft.com/office/drawing/2014/main" id="{3EDD08D6-F20D-0642-DA94-1863FD1178B9}"/>
                  </a:ext>
                </a:extLst>
              </p:cNvPr>
              <p:cNvSpPr/>
              <p:nvPr/>
            </p:nvSpPr>
            <p:spPr>
              <a:xfrm>
                <a:off x="5891240" y="2406656"/>
                <a:ext cx="40487" cy="128099"/>
              </a:xfrm>
              <a:custGeom>
                <a:avLst/>
                <a:gdLst>
                  <a:gd name="connsiteX0" fmla="*/ 40487 w 40487"/>
                  <a:gd name="connsiteY0" fmla="*/ 0 h 128099"/>
                  <a:gd name="connsiteX1" fmla="*/ 0 w 40487"/>
                  <a:gd name="connsiteY1" fmla="*/ 128099 h 128099"/>
                </a:gdLst>
                <a:ahLst/>
                <a:cxnLst>
                  <a:cxn ang="0">
                    <a:pos x="connsiteX0" y="connsiteY0"/>
                  </a:cxn>
                  <a:cxn ang="0">
                    <a:pos x="connsiteX1" y="connsiteY1"/>
                  </a:cxn>
                </a:cxnLst>
                <a:rect l="l" t="t" r="r" b="b"/>
                <a:pathLst>
                  <a:path w="40487" h="128099">
                    <a:moveTo>
                      <a:pt x="40487" y="0"/>
                    </a:moveTo>
                    <a:lnTo>
                      <a:pt x="0" y="128099"/>
                    </a:lnTo>
                  </a:path>
                </a:pathLst>
              </a:custGeom>
              <a:ln w="25400" cap="rnd">
                <a:solidFill>
                  <a:schemeClr val="accent1"/>
                </a:solidFill>
                <a:prstDash val="solid"/>
                <a:round/>
              </a:ln>
            </p:spPr>
            <p:txBody>
              <a:bodyPr rtlCol="0" anchor="ctr"/>
              <a:lstStyle/>
              <a:p>
                <a:endParaRPr lang="en-US"/>
              </a:p>
            </p:txBody>
          </p:sp>
          <p:sp>
            <p:nvSpPr>
              <p:cNvPr id="137" name="Freeform: Shape 136">
                <a:extLst>
                  <a:ext uri="{FF2B5EF4-FFF2-40B4-BE49-F238E27FC236}">
                    <a16:creationId xmlns:a16="http://schemas.microsoft.com/office/drawing/2014/main" id="{F54371E8-5FA9-8277-B72F-0278F488DF83}"/>
                  </a:ext>
                </a:extLst>
              </p:cNvPr>
              <p:cNvSpPr/>
              <p:nvPr/>
            </p:nvSpPr>
            <p:spPr>
              <a:xfrm>
                <a:off x="5780066" y="2394709"/>
                <a:ext cx="151993" cy="10619"/>
              </a:xfrm>
              <a:custGeom>
                <a:avLst/>
                <a:gdLst>
                  <a:gd name="connsiteX0" fmla="*/ 151993 w 151993"/>
                  <a:gd name="connsiteY0" fmla="*/ 10620 h 10619"/>
                  <a:gd name="connsiteX1" fmla="*/ 0 w 151993"/>
                  <a:gd name="connsiteY1" fmla="*/ 0 h 10619"/>
                </a:gdLst>
                <a:ahLst/>
                <a:cxnLst>
                  <a:cxn ang="0">
                    <a:pos x="connsiteX0" y="connsiteY0"/>
                  </a:cxn>
                  <a:cxn ang="0">
                    <a:pos x="connsiteX1" y="connsiteY1"/>
                  </a:cxn>
                </a:cxnLst>
                <a:rect l="l" t="t" r="r" b="b"/>
                <a:pathLst>
                  <a:path w="151993" h="10619">
                    <a:moveTo>
                      <a:pt x="151993" y="10620"/>
                    </a:moveTo>
                    <a:lnTo>
                      <a:pt x="0" y="0"/>
                    </a:lnTo>
                  </a:path>
                </a:pathLst>
              </a:custGeom>
              <a:ln w="25400" cap="rnd">
                <a:solidFill>
                  <a:schemeClr val="accent1"/>
                </a:solidFill>
                <a:prstDash val="solid"/>
                <a:round/>
              </a:ln>
            </p:spPr>
            <p:txBody>
              <a:bodyPr rtlCol="0" anchor="ctr"/>
              <a:lstStyle/>
              <a:p>
                <a:endParaRPr lang="en-US"/>
              </a:p>
            </p:txBody>
          </p:sp>
        </p:grpSp>
        <p:sp>
          <p:nvSpPr>
            <p:cNvPr id="133" name="Freeform: Shape 132">
              <a:extLst>
                <a:ext uri="{FF2B5EF4-FFF2-40B4-BE49-F238E27FC236}">
                  <a16:creationId xmlns:a16="http://schemas.microsoft.com/office/drawing/2014/main" id="{3F8B7AF1-9926-3D60-FA79-B69E026E9BE4}"/>
                </a:ext>
              </a:extLst>
            </p:cNvPr>
            <p:cNvSpPr/>
            <p:nvPr/>
          </p:nvSpPr>
          <p:spPr>
            <a:xfrm>
              <a:off x="4796092" y="2293159"/>
              <a:ext cx="33186" cy="1220260"/>
            </a:xfrm>
            <a:custGeom>
              <a:avLst/>
              <a:gdLst>
                <a:gd name="connsiteX0" fmla="*/ 0 w 33186"/>
                <a:gd name="connsiteY0" fmla="*/ 0 h 1220260"/>
                <a:gd name="connsiteX1" fmla="*/ 0 w 33186"/>
                <a:gd name="connsiteY1" fmla="*/ 1220261 h 1220260"/>
              </a:gdLst>
              <a:ahLst/>
              <a:cxnLst>
                <a:cxn ang="0">
                  <a:pos x="connsiteX0" y="connsiteY0"/>
                </a:cxn>
                <a:cxn ang="0">
                  <a:pos x="connsiteX1" y="connsiteY1"/>
                </a:cxn>
              </a:cxnLst>
              <a:rect l="l" t="t" r="r" b="b"/>
              <a:pathLst>
                <a:path w="33186" h="1220260">
                  <a:moveTo>
                    <a:pt x="0" y="0"/>
                  </a:moveTo>
                  <a:lnTo>
                    <a:pt x="0" y="1220261"/>
                  </a:lnTo>
                </a:path>
              </a:pathLst>
            </a:custGeom>
            <a:ln w="25400" cap="rnd">
              <a:solidFill>
                <a:schemeClr val="accent1"/>
              </a:solidFill>
              <a:prstDash val="solid"/>
              <a:round/>
            </a:ln>
          </p:spPr>
          <p:txBody>
            <a:bodyPr rtlCol="0" anchor="ctr"/>
            <a:lstStyle/>
            <a:p>
              <a:endParaRPr lang="en-US"/>
            </a:p>
          </p:txBody>
        </p:sp>
        <p:sp>
          <p:nvSpPr>
            <p:cNvPr id="134" name="Freeform: Shape 133">
              <a:extLst>
                <a:ext uri="{FF2B5EF4-FFF2-40B4-BE49-F238E27FC236}">
                  <a16:creationId xmlns:a16="http://schemas.microsoft.com/office/drawing/2014/main" id="{97FDC913-54C1-1E21-E940-6180BF7AD009}"/>
                </a:ext>
              </a:extLst>
            </p:cNvPr>
            <p:cNvSpPr/>
            <p:nvPr/>
          </p:nvSpPr>
          <p:spPr>
            <a:xfrm>
              <a:off x="4796755" y="3514747"/>
              <a:ext cx="1221256" cy="33186"/>
            </a:xfrm>
            <a:custGeom>
              <a:avLst/>
              <a:gdLst>
                <a:gd name="connsiteX0" fmla="*/ 0 w 1221256"/>
                <a:gd name="connsiteY0" fmla="*/ 0 h 33186"/>
                <a:gd name="connsiteX1" fmla="*/ 1221256 w 1221256"/>
                <a:gd name="connsiteY1" fmla="*/ 0 h 33186"/>
              </a:gdLst>
              <a:ahLst/>
              <a:cxnLst>
                <a:cxn ang="0">
                  <a:pos x="connsiteX0" y="connsiteY0"/>
                </a:cxn>
                <a:cxn ang="0">
                  <a:pos x="connsiteX1" y="connsiteY1"/>
                </a:cxn>
              </a:cxnLst>
              <a:rect l="l" t="t" r="r" b="b"/>
              <a:pathLst>
                <a:path w="1221256" h="33186">
                  <a:moveTo>
                    <a:pt x="0" y="0"/>
                  </a:moveTo>
                  <a:lnTo>
                    <a:pt x="1221256" y="0"/>
                  </a:lnTo>
                </a:path>
              </a:pathLst>
            </a:custGeom>
            <a:ln w="25400" cap="rnd">
              <a:solidFill>
                <a:schemeClr val="accent1"/>
              </a:solidFill>
              <a:prstDash val="solid"/>
              <a:round/>
            </a:ln>
          </p:spPr>
          <p:txBody>
            <a:bodyPr rtlCol="0" anchor="ctr"/>
            <a:lstStyle/>
            <a:p>
              <a:endParaRPr lang="en-US"/>
            </a:p>
          </p:txBody>
        </p:sp>
      </p:grpSp>
      <p:pic>
        <p:nvPicPr>
          <p:cNvPr id="139" name="Graphic 138">
            <a:extLst>
              <a:ext uri="{FF2B5EF4-FFF2-40B4-BE49-F238E27FC236}">
                <a16:creationId xmlns:a16="http://schemas.microsoft.com/office/drawing/2014/main" id="{CFEF645D-1E42-9B10-1094-20AA405A63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98675" y="3528398"/>
            <a:ext cx="670425" cy="652783"/>
          </a:xfrm>
          <a:prstGeom prst="rect">
            <a:avLst/>
          </a:prstGeom>
        </p:spPr>
      </p:pic>
    </p:spTree>
    <p:extLst>
      <p:ext uri="{BB962C8B-B14F-4D97-AF65-F5344CB8AC3E}">
        <p14:creationId xmlns:p14="http://schemas.microsoft.com/office/powerpoint/2010/main" val="1991350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A824B-D523-E4E9-67C0-FCD3806B1AA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883D0EC-C35A-3816-FAA0-09FDD5A866BE}"/>
              </a:ext>
            </a:extLst>
          </p:cNvPr>
          <p:cNvSpPr>
            <a:spLocks noGrp="1"/>
          </p:cNvSpPr>
          <p:nvPr>
            <p:ph type="title"/>
          </p:nvPr>
        </p:nvSpPr>
        <p:spPr>
          <a:xfrm>
            <a:off x="557812" y="1792066"/>
            <a:ext cx="8605238" cy="2564408"/>
          </a:xfrm>
        </p:spPr>
        <p:txBody>
          <a:bodyPr/>
          <a:lstStyle/>
          <a:p>
            <a:r>
              <a:rPr lang="en-US" sz="3600" dirty="0"/>
              <a:t>DPR Coordination </a:t>
            </a:r>
            <a:br>
              <a:rPr lang="en-US" sz="3600" dirty="0"/>
            </a:br>
            <a:r>
              <a:rPr lang="en-US" sz="3600" dirty="0"/>
              <a:t>and Collaboration with </a:t>
            </a:r>
            <a:br>
              <a:rPr lang="en-US" sz="3600" dirty="0"/>
            </a:br>
            <a:r>
              <a:rPr lang="en-US" sz="3600" dirty="0"/>
              <a:t>OEHHA, CARB, Air Districts </a:t>
            </a:r>
          </a:p>
        </p:txBody>
      </p:sp>
      <p:cxnSp>
        <p:nvCxnSpPr>
          <p:cNvPr id="2" name="Straight Connector 1">
            <a:extLst>
              <a:ext uri="{FF2B5EF4-FFF2-40B4-BE49-F238E27FC236}">
                <a16:creationId xmlns:a16="http://schemas.microsoft.com/office/drawing/2014/main" id="{8076AB10-985F-2ABA-44D7-D39B5B961CD4}"/>
              </a:ext>
            </a:extLst>
          </p:cNvPr>
          <p:cNvCxnSpPr>
            <a:cxnSpLocks/>
          </p:cNvCxnSpPr>
          <p:nvPr/>
        </p:nvCxnSpPr>
        <p:spPr>
          <a:xfrm>
            <a:off x="551649" y="4571759"/>
            <a:ext cx="737315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496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F7E08-971A-1672-4F37-B6D6FBBF2F33}"/>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48944D7A-6A20-5577-5FAD-C13496EEC33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86483" y="1943099"/>
            <a:ext cx="9219034" cy="402404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F0AEA3AB-A65C-987B-444D-00E1A9072EF3}"/>
              </a:ext>
            </a:extLst>
          </p:cNvPr>
          <p:cNvSpPr>
            <a:spLocks noGrp="1"/>
          </p:cNvSpPr>
          <p:nvPr>
            <p:ph type="title"/>
          </p:nvPr>
        </p:nvSpPr>
        <p:spPr/>
        <p:txBody>
          <a:bodyPr/>
          <a:lstStyle/>
          <a:p>
            <a:r>
              <a:rPr lang="en-US" sz="3600" dirty="0"/>
              <a:t>California Environmental Protection Agency</a:t>
            </a:r>
          </a:p>
        </p:txBody>
      </p:sp>
      <p:sp>
        <p:nvSpPr>
          <p:cNvPr id="2" name="Slide Number Placeholder 1">
            <a:extLst>
              <a:ext uri="{FF2B5EF4-FFF2-40B4-BE49-F238E27FC236}">
                <a16:creationId xmlns:a16="http://schemas.microsoft.com/office/drawing/2014/main" id="{06B08C9B-EE5C-9030-5E61-F6C07F326DED}"/>
              </a:ext>
            </a:extLst>
          </p:cNvPr>
          <p:cNvSpPr>
            <a:spLocks noGrp="1"/>
          </p:cNvSpPr>
          <p:nvPr>
            <p:ph type="sldNum" sz="quarter" idx="4"/>
          </p:nvPr>
        </p:nvSpPr>
        <p:spPr/>
        <p:txBody>
          <a:bodyPr/>
          <a:lstStyle/>
          <a:p>
            <a:r>
              <a:rPr lang="en-US"/>
              <a:t>| </a:t>
            </a:r>
            <a:fld id="{7F7C0121-6D0C-4809-96B7-8FF0F83D4188}" type="slidenum">
              <a:rPr lang="en-US" smtClean="0"/>
              <a:pPr/>
              <a:t>20</a:t>
            </a:fld>
            <a:endParaRPr lang="en-US"/>
          </a:p>
        </p:txBody>
      </p:sp>
    </p:spTree>
    <p:extLst>
      <p:ext uri="{BB962C8B-B14F-4D97-AF65-F5344CB8AC3E}">
        <p14:creationId xmlns:p14="http://schemas.microsoft.com/office/powerpoint/2010/main" val="29213486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5C13A12-A5A9-257E-89CE-0B825D2A93E9}"/>
              </a:ext>
            </a:extLst>
          </p:cNvPr>
          <p:cNvSpPr>
            <a:spLocks noGrp="1"/>
          </p:cNvSpPr>
          <p:nvPr>
            <p:ph type="sldNum" sz="quarter" idx="4"/>
          </p:nvPr>
        </p:nvSpPr>
        <p:spPr/>
        <p:txBody>
          <a:bodyPr/>
          <a:lstStyle/>
          <a:p>
            <a:r>
              <a:rPr lang="en-US"/>
              <a:t>| </a:t>
            </a:r>
            <a:fld id="{7F7C0121-6D0C-4809-96B7-8FF0F83D4188}" type="slidenum">
              <a:rPr lang="en-US" smtClean="0"/>
              <a:pPr/>
              <a:t>21</a:t>
            </a:fld>
            <a:endParaRPr lang="en-US"/>
          </a:p>
        </p:txBody>
      </p:sp>
      <p:sp>
        <p:nvSpPr>
          <p:cNvPr id="2" name="Title 1">
            <a:extLst>
              <a:ext uri="{FF2B5EF4-FFF2-40B4-BE49-F238E27FC236}">
                <a16:creationId xmlns:a16="http://schemas.microsoft.com/office/drawing/2014/main" id="{E4E0D79A-CA7A-F60A-3AF7-A32FB288B7D2}"/>
              </a:ext>
            </a:extLst>
          </p:cNvPr>
          <p:cNvSpPr>
            <a:spLocks noGrp="1"/>
          </p:cNvSpPr>
          <p:nvPr>
            <p:ph type="title"/>
          </p:nvPr>
        </p:nvSpPr>
        <p:spPr>
          <a:xfrm>
            <a:off x="500402" y="659820"/>
            <a:ext cx="7212831" cy="686380"/>
          </a:xfrm>
        </p:spPr>
        <p:txBody>
          <a:bodyPr/>
          <a:lstStyle/>
          <a:p>
            <a:r>
              <a:rPr lang="en-US"/>
              <a:t>DPR and OEHHA </a:t>
            </a:r>
          </a:p>
        </p:txBody>
      </p:sp>
      <p:sp>
        <p:nvSpPr>
          <p:cNvPr id="5" name="Content Placeholder 4">
            <a:extLst>
              <a:ext uri="{FF2B5EF4-FFF2-40B4-BE49-F238E27FC236}">
                <a16:creationId xmlns:a16="http://schemas.microsoft.com/office/drawing/2014/main" id="{291FCAD0-8680-F6FB-75CA-2DAD28E06CA7}"/>
              </a:ext>
            </a:extLst>
          </p:cNvPr>
          <p:cNvSpPr>
            <a:spLocks noGrp="1"/>
          </p:cNvSpPr>
          <p:nvPr>
            <p:ph idx="1"/>
          </p:nvPr>
        </p:nvSpPr>
        <p:spPr>
          <a:xfrm>
            <a:off x="500403" y="1832430"/>
            <a:ext cx="7094197" cy="4036663"/>
          </a:xfrm>
        </p:spPr>
        <p:txBody>
          <a:bodyPr/>
          <a:lstStyle/>
          <a:p>
            <a:pPr marL="342900" indent="-342900">
              <a:buFont typeface="Arial" panose="020B0604020202020204" pitchFamily="34" charset="0"/>
              <a:buChar char="•"/>
            </a:pPr>
            <a:r>
              <a:rPr lang="en-US" dirty="0"/>
              <a:t>DPR works with OEHHA on peer review of risk and exposure assessments conducted by DPR. These assessments inform mitigation action to regulate the use of pesticides. </a:t>
            </a:r>
          </a:p>
          <a:p>
            <a:pPr marL="342900" indent="-342900">
              <a:buFont typeface="Arial" panose="020B0604020202020204" pitchFamily="34" charset="0"/>
              <a:buChar char="•"/>
            </a:pPr>
            <a:r>
              <a:rPr lang="en-US" dirty="0"/>
              <a:t>OEHHA and DPR have joint-and-mutual responsibility for developing regulations specific to worker safety (for example, 1,3-D occupational bystander regulations effective Jan. 1, 2026). </a:t>
            </a:r>
          </a:p>
          <a:p>
            <a:pPr marL="342900" indent="-342900">
              <a:buFont typeface="Arial" panose="020B0604020202020204" pitchFamily="34" charset="0"/>
              <a:buChar char="•"/>
            </a:pPr>
            <a:r>
              <a:rPr lang="en-US" dirty="0"/>
              <a:t>Separate from DPR programs, OEHHA reviews pesticides under the Proposition 65 Program and the Air Toxics Hot Spots Program.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pic>
        <p:nvPicPr>
          <p:cNvPr id="7" name="Picture 6">
            <a:extLst>
              <a:ext uri="{FF2B5EF4-FFF2-40B4-BE49-F238E27FC236}">
                <a16:creationId xmlns:a16="http://schemas.microsoft.com/office/drawing/2014/main" id="{326D6733-318C-0237-AD21-C3E0E4F06E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70219" y="211689"/>
            <a:ext cx="1263985" cy="1350411"/>
          </a:xfrm>
          <a:prstGeom prst="rect">
            <a:avLst/>
          </a:prstGeom>
        </p:spPr>
      </p:pic>
    </p:spTree>
    <p:extLst>
      <p:ext uri="{BB962C8B-B14F-4D97-AF65-F5344CB8AC3E}">
        <p14:creationId xmlns:p14="http://schemas.microsoft.com/office/powerpoint/2010/main" val="1357812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D81A05-B407-CF60-7C5F-33E7E6DC1E5A}"/>
              </a:ext>
            </a:extLst>
          </p:cNvPr>
          <p:cNvSpPr>
            <a:spLocks noGrp="1"/>
          </p:cNvSpPr>
          <p:nvPr>
            <p:ph type="sldNum" sz="quarter" idx="4"/>
          </p:nvPr>
        </p:nvSpPr>
        <p:spPr/>
        <p:txBody>
          <a:bodyPr/>
          <a:lstStyle/>
          <a:p>
            <a:r>
              <a:rPr lang="en-US"/>
              <a:t>| </a:t>
            </a:r>
            <a:fld id="{7F7C0121-6D0C-4809-96B7-8FF0F83D4188}" type="slidenum">
              <a:rPr lang="en-US" smtClean="0"/>
              <a:pPr/>
              <a:t>22</a:t>
            </a:fld>
            <a:endParaRPr lang="en-US"/>
          </a:p>
        </p:txBody>
      </p:sp>
      <p:sp>
        <p:nvSpPr>
          <p:cNvPr id="2" name="Title 1">
            <a:extLst>
              <a:ext uri="{FF2B5EF4-FFF2-40B4-BE49-F238E27FC236}">
                <a16:creationId xmlns:a16="http://schemas.microsoft.com/office/drawing/2014/main" id="{244B06BB-247D-45BE-D3BB-461EE0009C58}"/>
              </a:ext>
            </a:extLst>
          </p:cNvPr>
          <p:cNvSpPr>
            <a:spLocks noGrp="1"/>
          </p:cNvSpPr>
          <p:nvPr>
            <p:ph type="title"/>
          </p:nvPr>
        </p:nvSpPr>
        <p:spPr/>
        <p:txBody>
          <a:bodyPr/>
          <a:lstStyle/>
          <a:p>
            <a:r>
              <a:rPr lang="en-US"/>
              <a:t>DPR and CARB</a:t>
            </a:r>
          </a:p>
        </p:txBody>
      </p:sp>
      <p:sp>
        <p:nvSpPr>
          <p:cNvPr id="9" name="Content Placeholder 8">
            <a:extLst>
              <a:ext uri="{FF2B5EF4-FFF2-40B4-BE49-F238E27FC236}">
                <a16:creationId xmlns:a16="http://schemas.microsoft.com/office/drawing/2014/main" id="{9D14AF84-9E11-F2EA-6937-5A50DA8D50C1}"/>
              </a:ext>
            </a:extLst>
          </p:cNvPr>
          <p:cNvSpPr>
            <a:spLocks noGrp="1"/>
          </p:cNvSpPr>
          <p:nvPr>
            <p:ph idx="1"/>
          </p:nvPr>
        </p:nvSpPr>
        <p:spPr>
          <a:xfrm>
            <a:off x="500403" y="1674342"/>
            <a:ext cx="7081497" cy="4523838"/>
          </a:xfrm>
        </p:spPr>
        <p:txBody>
          <a:bodyPr/>
          <a:lstStyle/>
          <a:p>
            <a:pPr marL="285750" indent="-285750">
              <a:buFont typeface="Arial" panose="020B0604020202020204" pitchFamily="34" charset="0"/>
              <a:buChar char="•"/>
            </a:pPr>
            <a:r>
              <a:rPr lang="en-US" sz="1800" dirty="0"/>
              <a:t>CARB provides technical information to DPR through the department's Pesticide Registration and Evaluation Committee </a:t>
            </a:r>
          </a:p>
          <a:p>
            <a:pPr marL="285750" indent="-285750">
              <a:buFont typeface="Arial" panose="020B0604020202020204" pitchFamily="34" charset="0"/>
              <a:buChar char="•"/>
            </a:pPr>
            <a:r>
              <a:rPr lang="en-US" sz="1800" dirty="0"/>
              <a:t>CARB provides consultative review of DPR regulations relative to Toxic Air Contaminants through the TAC Workgroup </a:t>
            </a:r>
          </a:p>
          <a:p>
            <a:pPr marL="285750" indent="-285750">
              <a:buFont typeface="Arial" panose="020B0604020202020204" pitchFamily="34" charset="0"/>
              <a:buChar char="•"/>
            </a:pPr>
            <a:r>
              <a:rPr lang="en-US" sz="1800" dirty="0"/>
              <a:t>DPR provides CARB with an annual database of Volatile Organic Compounds</a:t>
            </a:r>
          </a:p>
          <a:p>
            <a:pPr marL="285750" indent="-285750">
              <a:buFont typeface="Arial" panose="020B0604020202020204" pitchFamily="34" charset="0"/>
              <a:buChar char="•"/>
            </a:pPr>
            <a:r>
              <a:rPr lang="en-US" sz="1800" dirty="0"/>
              <a:t>DPR supports CARB/AQMD work through AB 617 Community Emissions Reduction Plans where pesticides are of interest or included on plans </a:t>
            </a:r>
          </a:p>
          <a:p>
            <a:pPr marL="285750" indent="-285750">
              <a:buFont typeface="Arial" panose="020B0604020202020204" pitchFamily="34" charset="0"/>
              <a:buChar char="•"/>
            </a:pPr>
            <a:r>
              <a:rPr lang="en-US" sz="1800" dirty="0"/>
              <a:t>This information and technical work with CARB can inform DPR's approach to mitigate pesticide impacts through use restrictions or other mitigation measures</a:t>
            </a:r>
          </a:p>
          <a:p>
            <a:pPr marL="285750" indent="-285750">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A36D6544-7F82-81DA-22CC-061A5FC6C89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23310" y="237977"/>
            <a:ext cx="1811190" cy="1133623"/>
          </a:xfrm>
          <a:prstGeom prst="rect">
            <a:avLst/>
          </a:prstGeom>
        </p:spPr>
      </p:pic>
    </p:spTree>
    <p:extLst>
      <p:ext uri="{BB962C8B-B14F-4D97-AF65-F5344CB8AC3E}">
        <p14:creationId xmlns:p14="http://schemas.microsoft.com/office/powerpoint/2010/main" val="998780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5BF4979-B245-CA8F-5DB1-FD04E6A1525B}"/>
              </a:ext>
            </a:extLst>
          </p:cNvPr>
          <p:cNvSpPr>
            <a:spLocks noGrp="1"/>
          </p:cNvSpPr>
          <p:nvPr>
            <p:ph type="sldNum" sz="quarter" idx="4"/>
          </p:nvPr>
        </p:nvSpPr>
        <p:spPr/>
        <p:txBody>
          <a:bodyPr/>
          <a:lstStyle/>
          <a:p>
            <a:r>
              <a:rPr lang="en-US"/>
              <a:t>| </a:t>
            </a:r>
            <a:fld id="{7F7C0121-6D0C-4809-96B7-8FF0F83D4188}" type="slidenum">
              <a:rPr lang="en-US" smtClean="0"/>
              <a:pPr/>
              <a:t>23</a:t>
            </a:fld>
            <a:endParaRPr lang="en-US"/>
          </a:p>
        </p:txBody>
      </p:sp>
      <p:sp>
        <p:nvSpPr>
          <p:cNvPr id="2" name="Title 1">
            <a:extLst>
              <a:ext uri="{FF2B5EF4-FFF2-40B4-BE49-F238E27FC236}">
                <a16:creationId xmlns:a16="http://schemas.microsoft.com/office/drawing/2014/main" id="{98B7EF8A-CD3E-746F-30AA-768D53A5D6A8}"/>
              </a:ext>
            </a:extLst>
          </p:cNvPr>
          <p:cNvSpPr>
            <a:spLocks noGrp="1"/>
          </p:cNvSpPr>
          <p:nvPr>
            <p:ph type="title"/>
          </p:nvPr>
        </p:nvSpPr>
        <p:spPr/>
        <p:txBody>
          <a:bodyPr/>
          <a:lstStyle/>
          <a:p>
            <a:r>
              <a:rPr lang="en-US"/>
              <a:t>DPR and Air Districts </a:t>
            </a:r>
          </a:p>
        </p:txBody>
      </p:sp>
      <p:sp>
        <p:nvSpPr>
          <p:cNvPr id="4" name="Content Placeholder 3">
            <a:extLst>
              <a:ext uri="{FF2B5EF4-FFF2-40B4-BE49-F238E27FC236}">
                <a16:creationId xmlns:a16="http://schemas.microsoft.com/office/drawing/2014/main" id="{98F3DBD2-7300-2B92-C83B-27B1485F0415}"/>
              </a:ext>
            </a:extLst>
          </p:cNvPr>
          <p:cNvSpPr>
            <a:spLocks noGrp="1"/>
          </p:cNvSpPr>
          <p:nvPr>
            <p:ph idx="1"/>
          </p:nvPr>
        </p:nvSpPr>
        <p:spPr/>
        <p:txBody>
          <a:bodyPr/>
          <a:lstStyle/>
          <a:p>
            <a:pPr marL="342900" indent="-342900">
              <a:buFont typeface="Arial" panose="020B0604020202020204" pitchFamily="34" charset="0"/>
              <a:buChar char="•"/>
            </a:pPr>
            <a:r>
              <a:rPr lang="en-US" dirty="0"/>
              <a:t>Consultation with air pollution control or air quality management districts in affected counties occurs for pesticide TACs </a:t>
            </a:r>
          </a:p>
          <a:p>
            <a:pPr marL="886968" lvl="1">
              <a:buFont typeface="Calibri" panose="020F0502020204030204" pitchFamily="34" charset="0"/>
              <a:buChar char="‒"/>
            </a:pPr>
            <a:r>
              <a:rPr lang="en-US" dirty="0"/>
              <a:t>For example, DPR consulted with AQMDs via CAPCOA for both the1,3-D occupational and non occupation bystander regulations</a:t>
            </a:r>
          </a:p>
          <a:p>
            <a:pPr marL="342900" indent="-342900">
              <a:buFont typeface="Arial" panose="020B0604020202020204" pitchFamily="34" charset="0"/>
              <a:buChar char="•"/>
            </a:pPr>
            <a:r>
              <a:rPr lang="en-US" dirty="0"/>
              <a:t>DPR regulates the use of pesticides in California to protect people and the environment, informed by DPR's scientific assessments to provide technical basis for regulations </a:t>
            </a:r>
          </a:p>
          <a:p>
            <a:pPr marL="342900" indent="-342900">
              <a:buFont typeface="Arial" panose="020B0604020202020204" pitchFamily="34" charset="0"/>
              <a:buChar char="•"/>
            </a:pPr>
            <a:r>
              <a:rPr lang="en-US" dirty="0"/>
              <a:t>DPR can provide technical support and assistance to air districts on work related to emissions based on the technical basis provided through OEHHA's Air Hot Spots Program </a:t>
            </a:r>
          </a:p>
        </p:txBody>
      </p:sp>
    </p:spTree>
    <p:extLst>
      <p:ext uri="{BB962C8B-B14F-4D97-AF65-F5344CB8AC3E}">
        <p14:creationId xmlns:p14="http://schemas.microsoft.com/office/powerpoint/2010/main" val="3687910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C2184-825A-368A-2B1E-8297BD0D6A4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084B26B-00B9-8FA0-A7AA-C9D893D7316D}"/>
              </a:ext>
            </a:extLst>
          </p:cNvPr>
          <p:cNvSpPr>
            <a:spLocks noGrp="1"/>
          </p:cNvSpPr>
          <p:nvPr>
            <p:ph type="title"/>
          </p:nvPr>
        </p:nvSpPr>
        <p:spPr>
          <a:xfrm>
            <a:off x="551648" y="1572991"/>
            <a:ext cx="8754277" cy="2564408"/>
          </a:xfrm>
        </p:spPr>
        <p:txBody>
          <a:bodyPr/>
          <a:lstStyle/>
          <a:p>
            <a:r>
              <a:rPr lang="en-US" sz="3600" dirty="0"/>
              <a:t>Environmental Monitoring:</a:t>
            </a:r>
            <a:br>
              <a:rPr lang="en-US" sz="3600" dirty="0"/>
            </a:br>
            <a:r>
              <a:rPr lang="en-US" sz="3600" dirty="0"/>
              <a:t>Air Program Overview</a:t>
            </a:r>
          </a:p>
        </p:txBody>
      </p:sp>
      <p:cxnSp>
        <p:nvCxnSpPr>
          <p:cNvPr id="2" name="Straight Connector 1">
            <a:extLst>
              <a:ext uri="{FF2B5EF4-FFF2-40B4-BE49-F238E27FC236}">
                <a16:creationId xmlns:a16="http://schemas.microsoft.com/office/drawing/2014/main" id="{F21F0466-3C44-3BD7-1A87-3CDB4E36EC88}"/>
              </a:ext>
            </a:extLst>
          </p:cNvPr>
          <p:cNvCxnSpPr>
            <a:cxnSpLocks/>
          </p:cNvCxnSpPr>
          <p:nvPr/>
        </p:nvCxnSpPr>
        <p:spPr>
          <a:xfrm>
            <a:off x="551649" y="4317759"/>
            <a:ext cx="694135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1890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9DE32BFE-A199-9931-0C49-EC1715BFE3C5}"/>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l="21869" r="21869"/>
          <a:stretch/>
        </p:blipFill>
        <p:spPr>
          <a:prstGeom prst="rect">
            <a:avLst/>
          </a:prstGeom>
        </p:spPr>
      </p:pic>
      <p:sp>
        <p:nvSpPr>
          <p:cNvPr id="4" name="Content Placeholder 3">
            <a:extLst>
              <a:ext uri="{FF2B5EF4-FFF2-40B4-BE49-F238E27FC236}">
                <a16:creationId xmlns:a16="http://schemas.microsoft.com/office/drawing/2014/main" id="{E9C6F50F-F392-E8AA-5DEE-B7963AE50D72}"/>
              </a:ext>
            </a:extLst>
          </p:cNvPr>
          <p:cNvSpPr>
            <a:spLocks noGrp="1"/>
          </p:cNvSpPr>
          <p:nvPr>
            <p:ph idx="1"/>
          </p:nvPr>
        </p:nvSpPr>
        <p:spPr>
          <a:xfrm>
            <a:off x="502060" y="2108200"/>
            <a:ext cx="5289140" cy="3760893"/>
          </a:xfrm>
        </p:spPr>
        <p:txBody>
          <a:bodyPr>
            <a:noAutofit/>
          </a:bodyPr>
          <a:lstStyle/>
          <a:p>
            <a:pPr marL="342900" indent="-342900">
              <a:lnSpc>
                <a:spcPct val="100000"/>
              </a:lnSpc>
              <a:buFont typeface="Arial" panose="020B0604020202020204" pitchFamily="34" charset="0"/>
              <a:buChar char="•"/>
            </a:pPr>
            <a:r>
              <a:rPr lang="en-US" dirty="0"/>
              <a:t>Air Monitoring Network (AMN): Expansion </a:t>
            </a:r>
          </a:p>
          <a:p>
            <a:pPr marL="342900" indent="-342900">
              <a:lnSpc>
                <a:spcPct val="100000"/>
              </a:lnSpc>
              <a:buFont typeface="Arial" panose="020B0604020202020204" pitchFamily="34" charset="0"/>
              <a:buChar char="•"/>
            </a:pPr>
            <a:r>
              <a:rPr lang="en-US" dirty="0"/>
              <a:t>Toxic Air Contaminants (TACs): Pesticides</a:t>
            </a:r>
          </a:p>
          <a:p>
            <a:pPr marL="342900" indent="-342900">
              <a:lnSpc>
                <a:spcPct val="100000"/>
              </a:lnSpc>
              <a:buFont typeface="Arial" panose="020B0604020202020204" pitchFamily="34" charset="0"/>
              <a:buChar char="•"/>
            </a:pPr>
            <a:r>
              <a:rPr lang="en-US" dirty="0"/>
              <a:t>Fumigants: Restricted Use Materials </a:t>
            </a:r>
          </a:p>
          <a:p>
            <a:pPr marL="342900" indent="-342900">
              <a:lnSpc>
                <a:spcPct val="100000"/>
              </a:lnSpc>
              <a:buFont typeface="Arial" panose="020B0604020202020204" pitchFamily="34" charset="0"/>
              <a:buChar char="•"/>
            </a:pPr>
            <a:r>
              <a:rPr lang="en-US" dirty="0"/>
              <a:t>Volatile Organic Compounds (VOC): Emissions Inventory</a:t>
            </a:r>
          </a:p>
          <a:p>
            <a:pPr marL="342900" indent="-342900">
              <a:lnSpc>
                <a:spcPct val="100000"/>
              </a:lnSpc>
              <a:buFont typeface="Arial" panose="020B0604020202020204" pitchFamily="34" charset="0"/>
              <a:buChar char="•"/>
            </a:pPr>
            <a:r>
              <a:rPr lang="en-US" dirty="0"/>
              <a:t>Pesticide Air Monitoring Results (PAMR) Database and Reports</a:t>
            </a:r>
          </a:p>
        </p:txBody>
      </p:sp>
      <p:sp>
        <p:nvSpPr>
          <p:cNvPr id="2" name="Title 1">
            <a:extLst>
              <a:ext uri="{FF2B5EF4-FFF2-40B4-BE49-F238E27FC236}">
                <a16:creationId xmlns:a16="http://schemas.microsoft.com/office/drawing/2014/main" id="{EF1DC713-22A1-4797-49FC-E99DBC4880DA}"/>
              </a:ext>
            </a:extLst>
          </p:cNvPr>
          <p:cNvSpPr>
            <a:spLocks noGrp="1"/>
          </p:cNvSpPr>
          <p:nvPr>
            <p:ph type="title"/>
          </p:nvPr>
        </p:nvSpPr>
        <p:spPr>
          <a:xfrm>
            <a:off x="502060" y="493967"/>
            <a:ext cx="5870606" cy="986560"/>
          </a:xfrm>
        </p:spPr>
        <p:txBody>
          <a:bodyPr anchor="b">
            <a:normAutofit/>
          </a:bodyPr>
          <a:lstStyle/>
          <a:p>
            <a:r>
              <a:rPr lang="en-US" sz="3400" dirty="0"/>
              <a:t>Air Program Overview</a:t>
            </a:r>
          </a:p>
        </p:txBody>
      </p:sp>
      <p:cxnSp>
        <p:nvCxnSpPr>
          <p:cNvPr id="6" name="Straight Connector 5">
            <a:extLst>
              <a:ext uri="{FF2B5EF4-FFF2-40B4-BE49-F238E27FC236}">
                <a16:creationId xmlns:a16="http://schemas.microsoft.com/office/drawing/2014/main" id="{2FFEC6D2-8755-2D19-3F7B-5FF0D628ABA1}"/>
              </a:ext>
            </a:extLst>
          </p:cNvPr>
          <p:cNvCxnSpPr>
            <a:cxnSpLocks/>
          </p:cNvCxnSpPr>
          <p:nvPr/>
        </p:nvCxnSpPr>
        <p:spPr>
          <a:xfrm>
            <a:off x="550345" y="1689751"/>
            <a:ext cx="5240855"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042F8988-5F65-7C82-567E-72165566AEAC}"/>
              </a:ext>
            </a:extLst>
          </p:cNvPr>
          <p:cNvGrpSpPr/>
          <p:nvPr/>
        </p:nvGrpSpPr>
        <p:grpSpPr>
          <a:xfrm>
            <a:off x="10804274" y="6514708"/>
            <a:ext cx="369985" cy="256978"/>
            <a:chOff x="10149255" y="6501990"/>
            <a:chExt cx="480744" cy="333907"/>
          </a:xfrm>
          <a:solidFill>
            <a:schemeClr val="bg1"/>
          </a:solidFill>
        </p:grpSpPr>
        <p:sp>
          <p:nvSpPr>
            <p:cNvPr id="11" name="Freeform: Shape 10">
              <a:extLst>
                <a:ext uri="{FF2B5EF4-FFF2-40B4-BE49-F238E27FC236}">
                  <a16:creationId xmlns:a16="http://schemas.microsoft.com/office/drawing/2014/main" id="{B1AB8B92-6DD3-8BA4-0196-4D6D72E630FF}"/>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grpFill/>
            <a:ln w="5412" cap="flat">
              <a:noFill/>
              <a:prstDash val="solid"/>
              <a:miter/>
            </a:ln>
          </p:spPr>
          <p:txBody>
            <a:bodyPr rtlCol="0" anchor="ctr"/>
            <a:lstStyle/>
            <a:p>
              <a:endParaRPr lang="en-US"/>
            </a:p>
          </p:txBody>
        </p:sp>
        <p:grpSp>
          <p:nvGrpSpPr>
            <p:cNvPr id="12" name="Graphic 1">
              <a:extLst>
                <a:ext uri="{FF2B5EF4-FFF2-40B4-BE49-F238E27FC236}">
                  <a16:creationId xmlns:a16="http://schemas.microsoft.com/office/drawing/2014/main" id="{1DAC7E34-6050-EE73-4BED-E781178F0083}"/>
                </a:ext>
              </a:extLst>
            </p:cNvPr>
            <p:cNvGrpSpPr/>
            <p:nvPr/>
          </p:nvGrpSpPr>
          <p:grpSpPr>
            <a:xfrm>
              <a:off x="10193918" y="6627451"/>
              <a:ext cx="91567" cy="91768"/>
              <a:chOff x="10193918" y="6627451"/>
              <a:chExt cx="91567" cy="91768"/>
            </a:xfrm>
            <a:grpFill/>
          </p:grpSpPr>
          <p:grpSp>
            <p:nvGrpSpPr>
              <p:cNvPr id="15" name="Graphic 1">
                <a:extLst>
                  <a:ext uri="{FF2B5EF4-FFF2-40B4-BE49-F238E27FC236}">
                    <a16:creationId xmlns:a16="http://schemas.microsoft.com/office/drawing/2014/main" id="{F2F8AAF4-7BBB-47C9-B097-3F7FB5CE4A12}"/>
                  </a:ext>
                </a:extLst>
              </p:cNvPr>
              <p:cNvGrpSpPr/>
              <p:nvPr/>
            </p:nvGrpSpPr>
            <p:grpSpPr>
              <a:xfrm>
                <a:off x="10201883" y="6627451"/>
                <a:ext cx="83602" cy="91768"/>
                <a:chOff x="10201883" y="6627451"/>
                <a:chExt cx="83602" cy="91768"/>
              </a:xfrm>
              <a:grpFill/>
            </p:grpSpPr>
            <p:sp>
              <p:nvSpPr>
                <p:cNvPr id="17" name="Freeform: Shape 16">
                  <a:extLst>
                    <a:ext uri="{FF2B5EF4-FFF2-40B4-BE49-F238E27FC236}">
                      <a16:creationId xmlns:a16="http://schemas.microsoft.com/office/drawing/2014/main" id="{B4E93FE6-2FD5-8447-E401-C74EBF0F03FC}"/>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grpFill/>
                <a:ln w="5412"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1567B85-A34A-2243-E502-8EC43EC485CA}"/>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grpFill/>
                <a:ln w="5412" cap="flat">
                  <a:noFill/>
                  <a:prstDash val="solid"/>
                  <a:miter/>
                </a:ln>
              </p:spPr>
              <p:txBody>
                <a:bodyPr rtlCol="0" anchor="ctr"/>
                <a:lstStyle/>
                <a:p>
                  <a:endParaRPr lang="en-US"/>
                </a:p>
              </p:txBody>
            </p:sp>
          </p:grpSp>
          <p:sp>
            <p:nvSpPr>
              <p:cNvPr id="16" name="Freeform: Shape 15">
                <a:extLst>
                  <a:ext uri="{FF2B5EF4-FFF2-40B4-BE49-F238E27FC236}">
                    <a16:creationId xmlns:a16="http://schemas.microsoft.com/office/drawing/2014/main" id="{FFC844E1-EBEC-D6CF-EFB4-6CED1E528B4B}"/>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grpFill/>
              <a:ln w="5412" cap="flat">
                <a:noFill/>
                <a:prstDash val="solid"/>
                <a:miter/>
              </a:ln>
            </p:spPr>
            <p:txBody>
              <a:bodyPr rtlCol="0" anchor="ctr"/>
              <a:lstStyle/>
              <a:p>
                <a:endParaRPr lang="en-US"/>
              </a:p>
            </p:txBody>
          </p:sp>
        </p:grpSp>
        <p:sp>
          <p:nvSpPr>
            <p:cNvPr id="13" name="Freeform: Shape 12">
              <a:extLst>
                <a:ext uri="{FF2B5EF4-FFF2-40B4-BE49-F238E27FC236}">
                  <a16:creationId xmlns:a16="http://schemas.microsoft.com/office/drawing/2014/main" id="{33C20698-57D9-DC41-8DC9-AD526C028E15}"/>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grpFill/>
            <a:ln w="5412"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F364AF6D-5E0A-0E7E-0A02-41B408D3C222}"/>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grpFill/>
            <a:ln w="5412" cap="flat">
              <a:noFill/>
              <a:prstDash val="solid"/>
              <a:miter/>
            </a:ln>
          </p:spPr>
          <p:txBody>
            <a:bodyPr rtlCol="0" anchor="ctr"/>
            <a:lstStyle/>
            <a:p>
              <a:endParaRPr lang="en-US"/>
            </a:p>
          </p:txBody>
        </p:sp>
      </p:grpSp>
      <p:sp>
        <p:nvSpPr>
          <p:cNvPr id="19" name="Slide Number Placeholder 5">
            <a:extLst>
              <a:ext uri="{FF2B5EF4-FFF2-40B4-BE49-F238E27FC236}">
                <a16:creationId xmlns:a16="http://schemas.microsoft.com/office/drawing/2014/main" id="{A043A76F-0198-BEAB-56CD-2A517AE59CDB}"/>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solidFill>
              </a:defRPr>
            </a:lvl1pPr>
          </a:lstStyle>
          <a:p>
            <a:r>
              <a:rPr lang="en-US"/>
              <a:t>| </a:t>
            </a:r>
            <a:fld id="{7F7C0121-6D0C-4809-96B7-8FF0F83D4188}" type="slidenum">
              <a:rPr lang="en-US" smtClean="0"/>
              <a:pPr/>
              <a:t>25</a:t>
            </a:fld>
            <a:endParaRPr lang="en-US"/>
          </a:p>
        </p:txBody>
      </p:sp>
    </p:spTree>
    <p:extLst>
      <p:ext uri="{BB962C8B-B14F-4D97-AF65-F5344CB8AC3E}">
        <p14:creationId xmlns:p14="http://schemas.microsoft.com/office/powerpoint/2010/main" val="132774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8967BE35-E13F-93CA-D334-3D2091838B7C}"/>
              </a:ext>
            </a:extLst>
          </p:cNvPr>
          <p:cNvPicPr>
            <a:picLocks noGrp="1" noChangeAspect="1"/>
          </p:cNvPicPr>
          <p:nvPr>
            <p:ph type="pic" sz="quarter" idx="11"/>
          </p:nvPr>
        </p:nvPicPr>
        <p:blipFill>
          <a:blip r:embed="rId3">
            <a:extLst>
              <a:ext uri="{28A0092B-C50C-407E-A947-70E740481C1C}">
                <a14:useLocalDpi xmlns:a14="http://schemas.microsoft.com/office/drawing/2010/main"/>
              </a:ext>
            </a:extLst>
          </a:blip>
          <a:srcRect t="6571" b="6571"/>
          <a:stretch/>
        </p:blipFill>
        <p:spPr>
          <a:prstGeom prst="rect">
            <a:avLst/>
          </a:prstGeom>
        </p:spPr>
      </p:pic>
      <p:sp>
        <p:nvSpPr>
          <p:cNvPr id="6" name="Content Placeholder 5">
            <a:extLst>
              <a:ext uri="{FF2B5EF4-FFF2-40B4-BE49-F238E27FC236}">
                <a16:creationId xmlns:a16="http://schemas.microsoft.com/office/drawing/2014/main" id="{2D583D61-CA99-20EC-AB0C-ACEAAE6C789D}"/>
              </a:ext>
            </a:extLst>
          </p:cNvPr>
          <p:cNvSpPr>
            <a:spLocks noGrp="1"/>
          </p:cNvSpPr>
          <p:nvPr>
            <p:ph idx="1"/>
          </p:nvPr>
        </p:nvSpPr>
        <p:spPr>
          <a:xfrm>
            <a:off x="502060" y="2247900"/>
            <a:ext cx="5593940" cy="3621193"/>
          </a:xfrm>
        </p:spPr>
        <p:txBody>
          <a:bodyPr vert="horz" lIns="0" tIns="45720" rIns="0" bIns="45720" rtlCol="0" anchor="t">
            <a:noAutofit/>
          </a:bodyPr>
          <a:lstStyle/>
          <a:p>
            <a:pPr marL="342900" indent="-342900">
              <a:lnSpc>
                <a:spcPct val="100000"/>
              </a:lnSpc>
              <a:spcAft>
                <a:spcPts val="1800"/>
              </a:spcAft>
              <a:buFont typeface="Arial" panose="020B0604020202020204" pitchFamily="34" charset="0"/>
              <a:buChar char="•"/>
            </a:pPr>
            <a:r>
              <a:rPr lang="en-US" dirty="0">
                <a:cs typeface="Arial"/>
              </a:rPr>
              <a:t>AMN stations provide DPR with data on pesticides in ambient air that allows for the long-term assessment of potential pesticide exposures in agricultural communities with high pesticide use.</a:t>
            </a:r>
          </a:p>
          <a:p>
            <a:pPr marL="342900" indent="-342900">
              <a:lnSpc>
                <a:spcPct val="100000"/>
              </a:lnSpc>
              <a:spcAft>
                <a:spcPts val="1800"/>
              </a:spcAft>
              <a:buFont typeface="Arial" panose="020B0604020202020204" pitchFamily="34" charset="0"/>
              <a:buChar char="•"/>
            </a:pPr>
            <a:r>
              <a:rPr lang="en-US" dirty="0">
                <a:cs typeface="Arial"/>
              </a:rPr>
              <a:t>The AMN monitors 35 pesticides and 5 breakdown products in the ambient air weekly.</a:t>
            </a:r>
          </a:p>
          <a:p>
            <a:pPr marL="342900" indent="-342900">
              <a:lnSpc>
                <a:spcPct val="100000"/>
              </a:lnSpc>
              <a:spcAft>
                <a:spcPts val="1800"/>
              </a:spcAft>
              <a:buFont typeface="Arial" panose="020B0604020202020204" pitchFamily="34" charset="0"/>
              <a:buChar char="•"/>
            </a:pPr>
            <a:r>
              <a:rPr lang="en-US" dirty="0">
                <a:cs typeface="Arial"/>
              </a:rPr>
              <a:t>Support continuous evaluation and evaluate the efficacy of existing mitigation measures. </a:t>
            </a:r>
          </a:p>
        </p:txBody>
      </p:sp>
      <p:sp>
        <p:nvSpPr>
          <p:cNvPr id="5" name="Title 4">
            <a:extLst>
              <a:ext uri="{FF2B5EF4-FFF2-40B4-BE49-F238E27FC236}">
                <a16:creationId xmlns:a16="http://schemas.microsoft.com/office/drawing/2014/main" id="{492F45A8-1D8F-7113-69DE-73F42D73FD0A}"/>
              </a:ext>
            </a:extLst>
          </p:cNvPr>
          <p:cNvSpPr>
            <a:spLocks noGrp="1"/>
          </p:cNvSpPr>
          <p:nvPr>
            <p:ph type="title"/>
          </p:nvPr>
        </p:nvSpPr>
        <p:spPr/>
        <p:txBody>
          <a:bodyPr/>
          <a:lstStyle/>
          <a:p>
            <a:r>
              <a:rPr lang="en-US" dirty="0">
                <a:solidFill>
                  <a:schemeClr val="tx1"/>
                </a:solidFill>
              </a:rPr>
              <a:t>Air Monitoring Network (AMN)</a:t>
            </a:r>
          </a:p>
        </p:txBody>
      </p:sp>
      <p:cxnSp>
        <p:nvCxnSpPr>
          <p:cNvPr id="10" name="Straight Connector 9">
            <a:extLst>
              <a:ext uri="{FF2B5EF4-FFF2-40B4-BE49-F238E27FC236}">
                <a16:creationId xmlns:a16="http://schemas.microsoft.com/office/drawing/2014/main" id="{B8BB2C01-49DD-1C38-2ADD-91536683A695}"/>
              </a:ext>
            </a:extLst>
          </p:cNvPr>
          <p:cNvCxnSpPr>
            <a:cxnSpLocks/>
          </p:cNvCxnSpPr>
          <p:nvPr/>
        </p:nvCxnSpPr>
        <p:spPr>
          <a:xfrm>
            <a:off x="474145" y="1689751"/>
            <a:ext cx="5240855"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2D6DDC7E-9AFF-0607-8860-6A90EDCAEE51}"/>
              </a:ext>
            </a:extLst>
          </p:cNvPr>
          <p:cNvGrpSpPr/>
          <p:nvPr/>
        </p:nvGrpSpPr>
        <p:grpSpPr>
          <a:xfrm>
            <a:off x="10804274" y="6514708"/>
            <a:ext cx="369985" cy="256978"/>
            <a:chOff x="10149255" y="6501990"/>
            <a:chExt cx="480744" cy="333907"/>
          </a:xfrm>
          <a:solidFill>
            <a:schemeClr val="bg1"/>
          </a:solidFill>
        </p:grpSpPr>
        <p:sp>
          <p:nvSpPr>
            <p:cNvPr id="12" name="Freeform: Shape 11">
              <a:extLst>
                <a:ext uri="{FF2B5EF4-FFF2-40B4-BE49-F238E27FC236}">
                  <a16:creationId xmlns:a16="http://schemas.microsoft.com/office/drawing/2014/main" id="{EFA120DA-E489-B0A8-1FE0-778FA01C443E}"/>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grpFill/>
            <a:ln w="5412" cap="flat">
              <a:noFill/>
              <a:prstDash val="solid"/>
              <a:miter/>
            </a:ln>
          </p:spPr>
          <p:txBody>
            <a:bodyPr rtlCol="0" anchor="ctr"/>
            <a:lstStyle/>
            <a:p>
              <a:endParaRPr lang="en-US"/>
            </a:p>
          </p:txBody>
        </p:sp>
        <p:grpSp>
          <p:nvGrpSpPr>
            <p:cNvPr id="13" name="Graphic 1">
              <a:extLst>
                <a:ext uri="{FF2B5EF4-FFF2-40B4-BE49-F238E27FC236}">
                  <a16:creationId xmlns:a16="http://schemas.microsoft.com/office/drawing/2014/main" id="{8EDE845E-7762-2367-D319-C931C752BB83}"/>
                </a:ext>
              </a:extLst>
            </p:cNvPr>
            <p:cNvGrpSpPr/>
            <p:nvPr/>
          </p:nvGrpSpPr>
          <p:grpSpPr>
            <a:xfrm>
              <a:off x="10193918" y="6627451"/>
              <a:ext cx="91567" cy="91768"/>
              <a:chOff x="10193918" y="6627451"/>
              <a:chExt cx="91567" cy="91768"/>
            </a:xfrm>
            <a:grpFill/>
          </p:grpSpPr>
          <p:grpSp>
            <p:nvGrpSpPr>
              <p:cNvPr id="16" name="Graphic 1">
                <a:extLst>
                  <a:ext uri="{FF2B5EF4-FFF2-40B4-BE49-F238E27FC236}">
                    <a16:creationId xmlns:a16="http://schemas.microsoft.com/office/drawing/2014/main" id="{50A34B3C-7E77-2DB3-B931-8567470C2EEA}"/>
                  </a:ext>
                </a:extLst>
              </p:cNvPr>
              <p:cNvGrpSpPr/>
              <p:nvPr/>
            </p:nvGrpSpPr>
            <p:grpSpPr>
              <a:xfrm>
                <a:off x="10201883" y="6627451"/>
                <a:ext cx="83602" cy="91768"/>
                <a:chOff x="10201883" y="6627451"/>
                <a:chExt cx="83602" cy="91768"/>
              </a:xfrm>
              <a:grpFill/>
            </p:grpSpPr>
            <p:sp>
              <p:nvSpPr>
                <p:cNvPr id="18" name="Freeform: Shape 17">
                  <a:extLst>
                    <a:ext uri="{FF2B5EF4-FFF2-40B4-BE49-F238E27FC236}">
                      <a16:creationId xmlns:a16="http://schemas.microsoft.com/office/drawing/2014/main" id="{77DF4F79-5668-A11F-A1B1-A6D8C090D040}"/>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grpFill/>
                <a:ln w="5412"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17BB0FD6-9271-6BF2-DFA6-5267D3BC0C97}"/>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grpFill/>
                <a:ln w="5412" cap="flat">
                  <a:noFill/>
                  <a:prstDash val="solid"/>
                  <a:miter/>
                </a:ln>
              </p:spPr>
              <p:txBody>
                <a:bodyPr rtlCol="0" anchor="ctr"/>
                <a:lstStyle/>
                <a:p>
                  <a:endParaRPr lang="en-US"/>
                </a:p>
              </p:txBody>
            </p:sp>
          </p:grpSp>
          <p:sp>
            <p:nvSpPr>
              <p:cNvPr id="17" name="Freeform: Shape 16">
                <a:extLst>
                  <a:ext uri="{FF2B5EF4-FFF2-40B4-BE49-F238E27FC236}">
                    <a16:creationId xmlns:a16="http://schemas.microsoft.com/office/drawing/2014/main" id="{5F7A7E4D-142F-89B3-4F5C-97E932775EE7}"/>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grpFill/>
              <a:ln w="5412" cap="flat">
                <a:noFill/>
                <a:prstDash val="solid"/>
                <a:miter/>
              </a:ln>
            </p:spPr>
            <p:txBody>
              <a:bodyPr rtlCol="0" anchor="ctr"/>
              <a:lstStyle/>
              <a:p>
                <a:endParaRPr lang="en-US"/>
              </a:p>
            </p:txBody>
          </p:sp>
        </p:grpSp>
        <p:sp>
          <p:nvSpPr>
            <p:cNvPr id="14" name="Freeform: Shape 13">
              <a:extLst>
                <a:ext uri="{FF2B5EF4-FFF2-40B4-BE49-F238E27FC236}">
                  <a16:creationId xmlns:a16="http://schemas.microsoft.com/office/drawing/2014/main" id="{532F82F6-FF60-CF88-9803-487254009D07}"/>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grpFill/>
            <a:ln w="5412"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D5C725C0-7EC5-3268-0CA0-B93416350859}"/>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grpFill/>
            <a:ln w="5412" cap="flat">
              <a:noFill/>
              <a:prstDash val="solid"/>
              <a:miter/>
            </a:ln>
          </p:spPr>
          <p:txBody>
            <a:bodyPr rtlCol="0" anchor="ctr"/>
            <a:lstStyle/>
            <a:p>
              <a:endParaRPr lang="en-US"/>
            </a:p>
          </p:txBody>
        </p:sp>
      </p:grpSp>
      <p:sp>
        <p:nvSpPr>
          <p:cNvPr id="20" name="Slide Number Placeholder 5">
            <a:extLst>
              <a:ext uri="{FF2B5EF4-FFF2-40B4-BE49-F238E27FC236}">
                <a16:creationId xmlns:a16="http://schemas.microsoft.com/office/drawing/2014/main" id="{93B0440D-FAF8-30CF-54EC-0EE87CD0BBA3}"/>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solidFill>
              </a:defRPr>
            </a:lvl1pPr>
          </a:lstStyle>
          <a:p>
            <a:r>
              <a:rPr lang="en-US"/>
              <a:t>| </a:t>
            </a:r>
            <a:fld id="{7F7C0121-6D0C-4809-96B7-8FF0F83D4188}" type="slidenum">
              <a:rPr lang="en-US" smtClean="0"/>
              <a:pPr/>
              <a:t>26</a:t>
            </a:fld>
            <a:endParaRPr lang="en-US"/>
          </a:p>
        </p:txBody>
      </p:sp>
    </p:spTree>
    <p:extLst>
      <p:ext uri="{BB962C8B-B14F-4D97-AF65-F5344CB8AC3E}">
        <p14:creationId xmlns:p14="http://schemas.microsoft.com/office/powerpoint/2010/main" val="36483010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1A3A9-6B2C-CF79-66D5-68C1133AFB4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B90B90D-9BDE-CEBF-8313-BCF3231C9D3E}"/>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l="10320" r="6486"/>
          <a:stretch>
            <a:fillRect/>
          </a:stretch>
        </p:blipFill>
        <p:spPr>
          <a:xfrm>
            <a:off x="7781948" y="0"/>
            <a:ext cx="4410051" cy="6858000"/>
          </a:xfrm>
          <a:prstGeom prst="rect">
            <a:avLst/>
          </a:prstGeom>
        </p:spPr>
      </p:pic>
      <p:sp>
        <p:nvSpPr>
          <p:cNvPr id="6" name="Content Placeholder 5">
            <a:extLst>
              <a:ext uri="{FF2B5EF4-FFF2-40B4-BE49-F238E27FC236}">
                <a16:creationId xmlns:a16="http://schemas.microsoft.com/office/drawing/2014/main" id="{462C1A3E-DC04-884A-036E-C86BF7675DBC}"/>
              </a:ext>
            </a:extLst>
          </p:cNvPr>
          <p:cNvSpPr>
            <a:spLocks noGrp="1"/>
          </p:cNvSpPr>
          <p:nvPr>
            <p:ph idx="1"/>
          </p:nvPr>
        </p:nvSpPr>
        <p:spPr>
          <a:xfrm>
            <a:off x="502059" y="1306290"/>
            <a:ext cx="5998873" cy="537024"/>
          </a:xfrm>
        </p:spPr>
        <p:txBody>
          <a:bodyPr/>
          <a:lstStyle/>
          <a:p>
            <a:pPr>
              <a:lnSpc>
                <a:spcPct val="100000"/>
              </a:lnSpc>
            </a:pPr>
            <a:r>
              <a:rPr lang="en-US" sz="1800" dirty="0">
                <a:cs typeface="Arial" panose="020B0604020202020204" pitchFamily="34" charset="0"/>
              </a:rPr>
              <a:t>Currently, there are five AMN sites and one planned expansion (6 total):</a:t>
            </a:r>
          </a:p>
        </p:txBody>
      </p:sp>
      <p:sp>
        <p:nvSpPr>
          <p:cNvPr id="5" name="Title 4">
            <a:extLst>
              <a:ext uri="{FF2B5EF4-FFF2-40B4-BE49-F238E27FC236}">
                <a16:creationId xmlns:a16="http://schemas.microsoft.com/office/drawing/2014/main" id="{5C593471-AA43-698B-7500-2C7433FFA49D}"/>
              </a:ext>
            </a:extLst>
          </p:cNvPr>
          <p:cNvSpPr>
            <a:spLocks noGrp="1"/>
          </p:cNvSpPr>
          <p:nvPr>
            <p:ph type="title"/>
          </p:nvPr>
        </p:nvSpPr>
        <p:spPr/>
        <p:txBody>
          <a:bodyPr/>
          <a:lstStyle/>
          <a:p>
            <a:r>
              <a:rPr lang="en-US">
                <a:solidFill>
                  <a:schemeClr val="tx1"/>
                </a:solidFill>
              </a:rPr>
              <a:t>AMN Locations</a:t>
            </a:r>
          </a:p>
        </p:txBody>
      </p:sp>
      <p:sp>
        <p:nvSpPr>
          <p:cNvPr id="3" name="Content Placeholder 5">
            <a:extLst>
              <a:ext uri="{FF2B5EF4-FFF2-40B4-BE49-F238E27FC236}">
                <a16:creationId xmlns:a16="http://schemas.microsoft.com/office/drawing/2014/main" id="{D533A881-F74B-D29F-9B39-0811F9DE9DFD}"/>
              </a:ext>
            </a:extLst>
          </p:cNvPr>
          <p:cNvSpPr txBox="1">
            <a:spLocks/>
          </p:cNvSpPr>
          <p:nvPr/>
        </p:nvSpPr>
        <p:spPr>
          <a:xfrm>
            <a:off x="502059" y="2096118"/>
            <a:ext cx="3053942" cy="4613776"/>
          </a:xfrm>
          <a:prstGeom prst="rect">
            <a:avLst/>
          </a:prstGeom>
        </p:spPr>
        <p:txBody>
          <a:bodyPr vert="horz" lIns="0" tIns="45720" rIns="0" bIns="45720" rtlCol="0">
            <a:noAutofit/>
          </a:bodyPr>
          <a:lstStyle>
            <a:lvl1pPr marL="0" indent="0" algn="l" defTabSz="914400" rtl="0" eaLnBrk="1" latinLnBrk="0" hangingPunct="1">
              <a:lnSpc>
                <a:spcPct val="112000"/>
              </a:lnSpc>
              <a:spcBef>
                <a:spcPts val="1200"/>
              </a:spcBef>
              <a:spcAft>
                <a:spcPts val="600"/>
              </a:spcAft>
              <a:buClr>
                <a:schemeClr val="accent1"/>
              </a:buClr>
              <a:buSzPct val="100000"/>
              <a:buFont typeface="Calibri" panose="020F0502020204030204" pitchFamily="34" charset="0"/>
              <a:buNone/>
              <a:defRPr sz="2000" kern="1200">
                <a:solidFill>
                  <a:schemeClr val="tx1"/>
                </a:solidFill>
                <a:latin typeface="+mn-lt"/>
                <a:ea typeface="+mn-ea"/>
                <a:cs typeface="+mn-cs"/>
              </a:defRPr>
            </a:lvl1pPr>
            <a:lvl2pPr marL="544068" indent="-342900" algn="l" defTabSz="914400" rtl="0" eaLnBrk="1" latinLnBrk="0" hangingPunct="1">
              <a:lnSpc>
                <a:spcPct val="112000"/>
              </a:lnSpc>
              <a:spcBef>
                <a:spcPts val="200"/>
              </a:spcBef>
              <a:spcAft>
                <a:spcPts val="600"/>
              </a:spcAft>
              <a:buClrTx/>
              <a:buFont typeface="Arial" panose="020B0604020202020204" pitchFamily="34" charset="0"/>
              <a:buChar char="•"/>
              <a:defRPr sz="2000" kern="1200">
                <a:solidFill>
                  <a:schemeClr val="tx1"/>
                </a:solidFill>
                <a:latin typeface="+mn-lt"/>
                <a:ea typeface="+mn-ea"/>
                <a:cs typeface="+mn-cs"/>
              </a:defRPr>
            </a:lvl2pPr>
            <a:lvl3pPr marL="56692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3pPr>
            <a:lvl4pPr marL="749808" indent="-182880" algn="l" defTabSz="914400" rtl="0" eaLnBrk="1" latinLnBrk="0" hangingPunct="1">
              <a:lnSpc>
                <a:spcPct val="112000"/>
              </a:lnSpc>
              <a:spcBef>
                <a:spcPts val="200"/>
              </a:spcBef>
              <a:spcAft>
                <a:spcPts val="600"/>
              </a:spcAft>
              <a:buClr>
                <a:schemeClr val="tx1"/>
              </a:buClr>
              <a:buFont typeface="Calibri" pitchFamily="34" charset="0"/>
              <a:buChar char="◦"/>
              <a:defRPr sz="2000" kern="1200">
                <a:solidFill>
                  <a:schemeClr val="tx1"/>
                </a:solidFill>
                <a:latin typeface="+mn-lt"/>
                <a:ea typeface="+mn-ea"/>
                <a:cs typeface="+mn-cs"/>
              </a:defRPr>
            </a:lvl4pPr>
            <a:lvl5pPr marL="93268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85750" indent="-285750">
              <a:lnSpc>
                <a:spcPct val="114000"/>
              </a:lnSpc>
              <a:spcBef>
                <a:spcPts val="600"/>
              </a:spcBef>
              <a:spcAft>
                <a:spcPts val="0"/>
              </a:spcAft>
              <a:buFont typeface="Arial" panose="020B0604020202020204" pitchFamily="34" charset="0"/>
              <a:buChar char="•"/>
            </a:pPr>
            <a:r>
              <a:rPr lang="en-US" sz="1600" b="1" dirty="0">
                <a:cs typeface="Arial" panose="020B0604020202020204" pitchFamily="34" charset="0"/>
              </a:rPr>
              <a:t>Oxnard (Ventura County)</a:t>
            </a:r>
            <a:br>
              <a:rPr lang="en-US" sz="1600" dirty="0">
                <a:cs typeface="Arial" panose="020B0604020202020204" pitchFamily="34" charset="0"/>
              </a:rPr>
            </a:br>
            <a:r>
              <a:rPr lang="en-US" sz="1600" dirty="0">
                <a:cs typeface="Arial" panose="020B0604020202020204" pitchFamily="34" charset="0"/>
              </a:rPr>
              <a:t>In operation since October 2011</a:t>
            </a:r>
          </a:p>
          <a:p>
            <a:pPr marL="285750" indent="-285750">
              <a:lnSpc>
                <a:spcPct val="114000"/>
              </a:lnSpc>
              <a:spcAft>
                <a:spcPts val="0"/>
              </a:spcAft>
              <a:buFont typeface="Arial" panose="020B0604020202020204" pitchFamily="34" charset="0"/>
              <a:buChar char="•"/>
            </a:pPr>
            <a:r>
              <a:rPr lang="en-US" sz="1600" b="1" dirty="0">
                <a:cs typeface="Arial" panose="020B0604020202020204" pitchFamily="34" charset="0"/>
              </a:rPr>
              <a:t>Santa Maria (Santa Barbara County)</a:t>
            </a:r>
            <a:br>
              <a:rPr lang="en-US" sz="1600" dirty="0">
                <a:cs typeface="Arial" panose="020B0604020202020204" pitchFamily="34" charset="0"/>
              </a:rPr>
            </a:br>
            <a:r>
              <a:rPr lang="en-US" sz="1600" dirty="0">
                <a:cs typeface="Arial" panose="020B0604020202020204" pitchFamily="34" charset="0"/>
              </a:rPr>
              <a:t>In operation since August 2010</a:t>
            </a:r>
          </a:p>
          <a:p>
            <a:pPr marL="285750" indent="-285750">
              <a:lnSpc>
                <a:spcPct val="114000"/>
              </a:lnSpc>
              <a:spcAft>
                <a:spcPts val="0"/>
              </a:spcAft>
              <a:buFont typeface="Arial" panose="020B0604020202020204" pitchFamily="34" charset="0"/>
              <a:buChar char="•"/>
            </a:pPr>
            <a:r>
              <a:rPr lang="en-US" sz="1600" b="1" dirty="0">
                <a:cs typeface="Arial" panose="020B0604020202020204" pitchFamily="34" charset="0"/>
              </a:rPr>
              <a:t>Shafter (Kern County)</a:t>
            </a:r>
            <a:br>
              <a:rPr lang="en-US" sz="1600" dirty="0">
                <a:cs typeface="Arial" panose="020B0604020202020204" pitchFamily="34" charset="0"/>
              </a:rPr>
            </a:br>
            <a:r>
              <a:rPr lang="en-US" sz="1600" dirty="0">
                <a:cs typeface="Arial" panose="020B0604020202020204" pitchFamily="34" charset="0"/>
              </a:rPr>
              <a:t>In operation since February 2011</a:t>
            </a:r>
          </a:p>
          <a:p>
            <a:pPr marL="285750" indent="-285750">
              <a:lnSpc>
                <a:spcPct val="114000"/>
              </a:lnSpc>
              <a:spcAft>
                <a:spcPts val="0"/>
              </a:spcAft>
              <a:buFont typeface="Arial" panose="020B0604020202020204" pitchFamily="34" charset="0"/>
              <a:buChar char="•"/>
            </a:pPr>
            <a:r>
              <a:rPr lang="en-US" sz="1600" b="1" dirty="0">
                <a:cs typeface="Arial" panose="020B0604020202020204" pitchFamily="34" charset="0"/>
              </a:rPr>
              <a:t>Pajaro (Monterey County)</a:t>
            </a:r>
          </a:p>
          <a:p>
            <a:pPr marL="829818" lvl="1" indent="-285750">
              <a:lnSpc>
                <a:spcPct val="114000"/>
              </a:lnSpc>
              <a:spcAft>
                <a:spcPts val="0"/>
              </a:spcAft>
            </a:pPr>
            <a:r>
              <a:rPr lang="en-US" sz="1600" dirty="0">
                <a:cs typeface="Arial" panose="020B0604020202020204" pitchFamily="34" charset="0"/>
              </a:rPr>
              <a:t>Location moved </a:t>
            </a:r>
            <a:br>
              <a:rPr lang="en-US" sz="1600" dirty="0">
                <a:cs typeface="Arial" panose="020B0604020202020204" pitchFamily="34" charset="0"/>
              </a:rPr>
            </a:br>
            <a:r>
              <a:rPr lang="en-US" sz="1600" dirty="0">
                <a:cs typeface="Arial" panose="020B0604020202020204" pitchFamily="34" charset="0"/>
              </a:rPr>
              <a:t>in January 2026</a:t>
            </a:r>
          </a:p>
          <a:p>
            <a:pPr marL="829818" lvl="1" indent="-285750">
              <a:lnSpc>
                <a:spcPct val="114000"/>
              </a:lnSpc>
              <a:spcAft>
                <a:spcPts val="0"/>
              </a:spcAft>
            </a:pPr>
            <a:r>
              <a:rPr lang="en-US" sz="1600" dirty="0">
                <a:cs typeface="Arial" panose="020B0604020202020204" pitchFamily="34" charset="0"/>
              </a:rPr>
              <a:t>In operation in </a:t>
            </a:r>
            <a:br>
              <a:rPr lang="en-US" sz="1600" dirty="0">
                <a:cs typeface="Arial" panose="020B0604020202020204" pitchFamily="34" charset="0"/>
              </a:rPr>
            </a:br>
            <a:r>
              <a:rPr lang="en-US" sz="1600" dirty="0">
                <a:cs typeface="Arial" panose="020B0604020202020204" pitchFamily="34" charset="0"/>
              </a:rPr>
              <a:t>that township since </a:t>
            </a:r>
            <a:br>
              <a:rPr lang="en-US" sz="1600" dirty="0">
                <a:cs typeface="Arial" panose="020B0604020202020204" pitchFamily="34" charset="0"/>
              </a:rPr>
            </a:br>
            <a:r>
              <a:rPr lang="en-US" sz="1600" dirty="0">
                <a:cs typeface="Arial" panose="020B0604020202020204" pitchFamily="34" charset="0"/>
              </a:rPr>
              <a:t>November 2011</a:t>
            </a:r>
          </a:p>
          <a:p>
            <a:pPr>
              <a:lnSpc>
                <a:spcPct val="114000"/>
              </a:lnSpc>
              <a:spcAft>
                <a:spcPts val="0"/>
              </a:spcAft>
            </a:pPr>
            <a:endParaRPr lang="en-US" sz="1600" dirty="0">
              <a:cs typeface="Arial" panose="020B0604020202020204" pitchFamily="34" charset="0"/>
            </a:endParaRPr>
          </a:p>
        </p:txBody>
      </p:sp>
      <p:sp>
        <p:nvSpPr>
          <p:cNvPr id="4" name="Content Placeholder 5">
            <a:extLst>
              <a:ext uri="{FF2B5EF4-FFF2-40B4-BE49-F238E27FC236}">
                <a16:creationId xmlns:a16="http://schemas.microsoft.com/office/drawing/2014/main" id="{06A08039-CCBD-BE21-E63B-71608A6B8998}"/>
              </a:ext>
            </a:extLst>
          </p:cNvPr>
          <p:cNvSpPr txBox="1">
            <a:spLocks/>
          </p:cNvSpPr>
          <p:nvPr/>
        </p:nvSpPr>
        <p:spPr>
          <a:xfrm>
            <a:off x="4455884" y="2096118"/>
            <a:ext cx="2989936" cy="3985368"/>
          </a:xfrm>
          <a:prstGeom prst="rect">
            <a:avLst/>
          </a:prstGeom>
        </p:spPr>
        <p:txBody>
          <a:bodyPr vert="horz" lIns="0" tIns="45720" rIns="0" bIns="45720" rtlCol="0">
            <a:noAutofit/>
          </a:bodyPr>
          <a:lstStyle>
            <a:lvl1pPr marL="0" indent="0" algn="l" defTabSz="914400" rtl="0" eaLnBrk="1" latinLnBrk="0" hangingPunct="1">
              <a:lnSpc>
                <a:spcPct val="112000"/>
              </a:lnSpc>
              <a:spcBef>
                <a:spcPts val="1200"/>
              </a:spcBef>
              <a:spcAft>
                <a:spcPts val="600"/>
              </a:spcAft>
              <a:buClr>
                <a:schemeClr val="accent1"/>
              </a:buClr>
              <a:buSzPct val="100000"/>
              <a:buFont typeface="Calibri" panose="020F0502020204030204" pitchFamily="34" charset="0"/>
              <a:buNone/>
              <a:defRPr sz="2000" kern="1200">
                <a:solidFill>
                  <a:schemeClr val="tx1"/>
                </a:solidFill>
                <a:latin typeface="+mn-lt"/>
                <a:ea typeface="+mn-ea"/>
                <a:cs typeface="+mn-cs"/>
              </a:defRPr>
            </a:lvl1pPr>
            <a:lvl2pPr marL="544068" indent="-342900" algn="l" defTabSz="914400" rtl="0" eaLnBrk="1" latinLnBrk="0" hangingPunct="1">
              <a:lnSpc>
                <a:spcPct val="112000"/>
              </a:lnSpc>
              <a:spcBef>
                <a:spcPts val="200"/>
              </a:spcBef>
              <a:spcAft>
                <a:spcPts val="600"/>
              </a:spcAft>
              <a:buClrTx/>
              <a:buFont typeface="Arial" panose="020B0604020202020204" pitchFamily="34" charset="0"/>
              <a:buChar char="•"/>
              <a:defRPr sz="2000" kern="1200">
                <a:solidFill>
                  <a:schemeClr val="tx1"/>
                </a:solidFill>
                <a:latin typeface="+mn-lt"/>
                <a:ea typeface="+mn-ea"/>
                <a:cs typeface="+mn-cs"/>
              </a:defRPr>
            </a:lvl2pPr>
            <a:lvl3pPr marL="56692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3pPr>
            <a:lvl4pPr marL="749808" indent="-182880" algn="l" defTabSz="914400" rtl="0" eaLnBrk="1" latinLnBrk="0" hangingPunct="1">
              <a:lnSpc>
                <a:spcPct val="112000"/>
              </a:lnSpc>
              <a:spcBef>
                <a:spcPts val="200"/>
              </a:spcBef>
              <a:spcAft>
                <a:spcPts val="600"/>
              </a:spcAft>
              <a:buClr>
                <a:schemeClr val="tx1"/>
              </a:buClr>
              <a:buFont typeface="Calibri" pitchFamily="34" charset="0"/>
              <a:buChar char="◦"/>
              <a:defRPr sz="2000" kern="1200">
                <a:solidFill>
                  <a:schemeClr val="tx1"/>
                </a:solidFill>
                <a:latin typeface="+mn-lt"/>
                <a:ea typeface="+mn-ea"/>
                <a:cs typeface="+mn-cs"/>
              </a:defRPr>
            </a:lvl4pPr>
            <a:lvl5pPr marL="93268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85750" indent="-285750">
              <a:lnSpc>
                <a:spcPct val="114000"/>
              </a:lnSpc>
              <a:spcAft>
                <a:spcPts val="0"/>
              </a:spcAft>
              <a:buFont typeface="Arial" panose="020B0604020202020204" pitchFamily="34" charset="0"/>
              <a:buChar char="•"/>
            </a:pPr>
            <a:r>
              <a:rPr lang="en-US" sz="1600" b="1" dirty="0">
                <a:cs typeface="Arial" panose="020B0604020202020204" pitchFamily="34" charset="0"/>
              </a:rPr>
              <a:t>Delhi (Merced County)</a:t>
            </a:r>
          </a:p>
          <a:p>
            <a:pPr marL="829818" lvl="1" indent="-285750">
              <a:lnSpc>
                <a:spcPct val="114000"/>
              </a:lnSpc>
              <a:spcAft>
                <a:spcPts val="0"/>
              </a:spcAft>
            </a:pPr>
            <a:r>
              <a:rPr lang="en-US" sz="1600" dirty="0">
                <a:cs typeface="Arial" panose="020B0604020202020204" pitchFamily="34" charset="0"/>
              </a:rPr>
              <a:t>Recently expanded in January 2026</a:t>
            </a:r>
          </a:p>
          <a:p>
            <a:pPr marL="829818" lvl="1" indent="-285750">
              <a:lnSpc>
                <a:spcPct val="114000"/>
              </a:lnSpc>
              <a:spcAft>
                <a:spcPts val="0"/>
              </a:spcAft>
            </a:pPr>
            <a:r>
              <a:rPr lang="en-US" sz="1600" dirty="0">
                <a:cs typeface="Arial" panose="020B0604020202020204" pitchFamily="34" charset="0"/>
              </a:rPr>
              <a:t>1,3-D monitoring in operation since December 2016</a:t>
            </a:r>
          </a:p>
          <a:p>
            <a:pPr marL="285750" indent="-285750">
              <a:lnSpc>
                <a:spcPct val="114000"/>
              </a:lnSpc>
              <a:spcAft>
                <a:spcPts val="0"/>
              </a:spcAft>
              <a:buFont typeface="Arial" panose="020B0604020202020204" pitchFamily="34" charset="0"/>
              <a:buChar char="•"/>
            </a:pPr>
            <a:r>
              <a:rPr lang="en-US" sz="1600" b="1" dirty="0">
                <a:cs typeface="Arial" panose="020B0604020202020204" pitchFamily="34" charset="0"/>
              </a:rPr>
              <a:t>Fresno County –planned expansion/relocation</a:t>
            </a:r>
            <a:br>
              <a:rPr lang="en-US" sz="1600" b="1" dirty="0">
                <a:cs typeface="Arial" panose="020B0604020202020204" pitchFamily="34" charset="0"/>
              </a:rPr>
            </a:br>
            <a:r>
              <a:rPr lang="en-US" sz="1600" dirty="0">
                <a:cs typeface="Arial" panose="020B0604020202020204" pitchFamily="34" charset="0"/>
              </a:rPr>
              <a:t>1,3-D monitoring in operation since December 2016</a:t>
            </a:r>
          </a:p>
        </p:txBody>
      </p:sp>
      <p:cxnSp>
        <p:nvCxnSpPr>
          <p:cNvPr id="9" name="Straight Connector 8">
            <a:extLst>
              <a:ext uri="{FF2B5EF4-FFF2-40B4-BE49-F238E27FC236}">
                <a16:creationId xmlns:a16="http://schemas.microsoft.com/office/drawing/2014/main" id="{084677CA-9658-C960-1B4D-59E74DE8F71A}"/>
              </a:ext>
            </a:extLst>
          </p:cNvPr>
          <p:cNvCxnSpPr/>
          <p:nvPr/>
        </p:nvCxnSpPr>
        <p:spPr>
          <a:xfrm>
            <a:off x="4034970" y="2096118"/>
            <a:ext cx="0" cy="4130511"/>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Slide Number Placeholder 5">
            <a:extLst>
              <a:ext uri="{FF2B5EF4-FFF2-40B4-BE49-F238E27FC236}">
                <a16:creationId xmlns:a16="http://schemas.microsoft.com/office/drawing/2014/main" id="{28000659-16A5-2AB1-E750-CBA3377EC7BE}"/>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lumMod val="50000"/>
                  </a:schemeClr>
                </a:solidFill>
              </a:defRPr>
            </a:lvl1pPr>
          </a:lstStyle>
          <a:p>
            <a:r>
              <a:rPr lang="en-US"/>
              <a:t>| </a:t>
            </a:r>
            <a:fld id="{7F7C0121-6D0C-4809-96B7-8FF0F83D4188}" type="slidenum">
              <a:rPr lang="en-US" smtClean="0"/>
              <a:pPr/>
              <a:t>27</a:t>
            </a:fld>
            <a:endParaRPr lang="en-US"/>
          </a:p>
        </p:txBody>
      </p:sp>
      <p:grpSp>
        <p:nvGrpSpPr>
          <p:cNvPr id="33" name="Group 32">
            <a:extLst>
              <a:ext uri="{FF2B5EF4-FFF2-40B4-BE49-F238E27FC236}">
                <a16:creationId xmlns:a16="http://schemas.microsoft.com/office/drawing/2014/main" id="{73964CB5-2AE0-260B-38B4-0BCEEEE012C7}"/>
              </a:ext>
            </a:extLst>
          </p:cNvPr>
          <p:cNvGrpSpPr/>
          <p:nvPr/>
        </p:nvGrpSpPr>
        <p:grpSpPr>
          <a:xfrm>
            <a:off x="10804274" y="6514708"/>
            <a:ext cx="369985" cy="256978"/>
            <a:chOff x="10149255" y="6501990"/>
            <a:chExt cx="480744" cy="333907"/>
          </a:xfrm>
          <a:solidFill>
            <a:schemeClr val="accent1"/>
          </a:solidFill>
        </p:grpSpPr>
        <p:sp>
          <p:nvSpPr>
            <p:cNvPr id="34" name="Freeform: Shape 33">
              <a:extLst>
                <a:ext uri="{FF2B5EF4-FFF2-40B4-BE49-F238E27FC236}">
                  <a16:creationId xmlns:a16="http://schemas.microsoft.com/office/drawing/2014/main" id="{627C5B18-761C-12E3-32A7-9619925E6175}"/>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solidFill>
              <a:srgbClr val="A6A6A6"/>
            </a:solidFill>
            <a:ln w="5412" cap="flat">
              <a:noFill/>
              <a:prstDash val="solid"/>
              <a:miter/>
            </a:ln>
          </p:spPr>
          <p:txBody>
            <a:bodyPr rtlCol="0" anchor="ctr"/>
            <a:lstStyle/>
            <a:p>
              <a:endParaRPr lang="en-US"/>
            </a:p>
          </p:txBody>
        </p:sp>
        <p:grpSp>
          <p:nvGrpSpPr>
            <p:cNvPr id="35" name="Graphic 1">
              <a:extLst>
                <a:ext uri="{FF2B5EF4-FFF2-40B4-BE49-F238E27FC236}">
                  <a16:creationId xmlns:a16="http://schemas.microsoft.com/office/drawing/2014/main" id="{A6F878F6-26A0-55B1-627F-D4085E8BE4ED}"/>
                </a:ext>
              </a:extLst>
            </p:cNvPr>
            <p:cNvGrpSpPr/>
            <p:nvPr/>
          </p:nvGrpSpPr>
          <p:grpSpPr>
            <a:xfrm>
              <a:off x="10193918" y="6627451"/>
              <a:ext cx="91567" cy="91768"/>
              <a:chOff x="10193918" y="6627451"/>
              <a:chExt cx="91567" cy="91768"/>
            </a:xfrm>
            <a:grpFill/>
          </p:grpSpPr>
          <p:grpSp>
            <p:nvGrpSpPr>
              <p:cNvPr id="38" name="Graphic 1">
                <a:extLst>
                  <a:ext uri="{FF2B5EF4-FFF2-40B4-BE49-F238E27FC236}">
                    <a16:creationId xmlns:a16="http://schemas.microsoft.com/office/drawing/2014/main" id="{CF6C28C5-7902-A6DF-8933-D9863EE4CD68}"/>
                  </a:ext>
                </a:extLst>
              </p:cNvPr>
              <p:cNvGrpSpPr/>
              <p:nvPr/>
            </p:nvGrpSpPr>
            <p:grpSpPr>
              <a:xfrm>
                <a:off x="10201883" y="6627451"/>
                <a:ext cx="83602" cy="91768"/>
                <a:chOff x="10201883" y="6627451"/>
                <a:chExt cx="83602" cy="91768"/>
              </a:xfrm>
              <a:grpFill/>
            </p:grpSpPr>
            <p:sp>
              <p:nvSpPr>
                <p:cNvPr id="40" name="Freeform: Shape 39">
                  <a:extLst>
                    <a:ext uri="{FF2B5EF4-FFF2-40B4-BE49-F238E27FC236}">
                      <a16:creationId xmlns:a16="http://schemas.microsoft.com/office/drawing/2014/main" id="{E4557BC4-4D3B-8624-3C04-BF2DCD7E326C}"/>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solidFill>
                  <a:schemeClr val="accent2"/>
                </a:solidFill>
                <a:ln w="5412"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37177E8F-6A03-44FD-3F1A-8AD8CC205AD3}"/>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solidFill>
                  <a:schemeClr val="accent2"/>
                </a:solidFill>
                <a:ln w="5412" cap="flat">
                  <a:noFill/>
                  <a:prstDash val="solid"/>
                  <a:miter/>
                </a:ln>
              </p:spPr>
              <p:txBody>
                <a:bodyPr rtlCol="0" anchor="ctr"/>
                <a:lstStyle/>
                <a:p>
                  <a:endParaRPr lang="en-US"/>
                </a:p>
              </p:txBody>
            </p:sp>
          </p:grpSp>
          <p:sp>
            <p:nvSpPr>
              <p:cNvPr id="39" name="Freeform: Shape 38">
                <a:extLst>
                  <a:ext uri="{FF2B5EF4-FFF2-40B4-BE49-F238E27FC236}">
                    <a16:creationId xmlns:a16="http://schemas.microsoft.com/office/drawing/2014/main" id="{E3E84629-F848-FB71-63FC-1C65A2138B55}"/>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solidFill>
                <a:schemeClr val="accent2"/>
              </a:solidFill>
              <a:ln w="5412" cap="flat">
                <a:noFill/>
                <a:prstDash val="solid"/>
                <a:miter/>
              </a:ln>
            </p:spPr>
            <p:txBody>
              <a:bodyPr rtlCol="0" anchor="ctr"/>
              <a:lstStyle/>
              <a:p>
                <a:endParaRPr lang="en-US"/>
              </a:p>
            </p:txBody>
          </p:sp>
        </p:grpSp>
        <p:sp>
          <p:nvSpPr>
            <p:cNvPr id="36" name="Freeform: Shape 35">
              <a:extLst>
                <a:ext uri="{FF2B5EF4-FFF2-40B4-BE49-F238E27FC236}">
                  <a16:creationId xmlns:a16="http://schemas.microsoft.com/office/drawing/2014/main" id="{D498345E-EB75-8EF3-560A-8A2810A34453}"/>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solidFill>
              <a:srgbClr val="A6A6A6"/>
            </a:solidFill>
            <a:ln w="5412"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027E830-C7E6-B512-3B5D-BD29474CA0CE}"/>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solidFill>
              <a:srgbClr val="A6A6A6"/>
            </a:solidFill>
            <a:ln w="5412" cap="flat">
              <a:noFill/>
              <a:prstDash val="solid"/>
              <a:miter/>
            </a:ln>
          </p:spPr>
          <p:txBody>
            <a:bodyPr rtlCol="0" anchor="ctr"/>
            <a:lstStyle/>
            <a:p>
              <a:endParaRPr lang="en-US"/>
            </a:p>
          </p:txBody>
        </p:sp>
      </p:grpSp>
    </p:spTree>
    <p:extLst>
      <p:ext uri="{BB962C8B-B14F-4D97-AF65-F5344CB8AC3E}">
        <p14:creationId xmlns:p14="http://schemas.microsoft.com/office/powerpoint/2010/main" val="36777850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4AE5805F-7F17-2633-B9C5-05EB02220582}"/>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l="7123" r="7123"/>
          <a:stretch/>
        </p:blipFill>
        <p:spPr>
          <a:prstGeom prst="rect">
            <a:avLst/>
          </a:prstGeom>
        </p:spPr>
      </p:pic>
      <p:sp>
        <p:nvSpPr>
          <p:cNvPr id="4" name="Content Placeholder 3">
            <a:extLst>
              <a:ext uri="{FF2B5EF4-FFF2-40B4-BE49-F238E27FC236}">
                <a16:creationId xmlns:a16="http://schemas.microsoft.com/office/drawing/2014/main" id="{D5974201-3AB2-3753-17CD-1E90A3D4DCC2}"/>
              </a:ext>
            </a:extLst>
          </p:cNvPr>
          <p:cNvSpPr>
            <a:spLocks noGrp="1"/>
          </p:cNvSpPr>
          <p:nvPr>
            <p:ph idx="1"/>
          </p:nvPr>
        </p:nvSpPr>
        <p:spPr>
          <a:xfrm>
            <a:off x="502059" y="1646380"/>
            <a:ext cx="5998873" cy="4222714"/>
          </a:xfrm>
        </p:spPr>
        <p:txBody>
          <a:bodyPr vert="horz" lIns="0" tIns="45720" rIns="0" bIns="45720" rtlCol="0" anchor="t">
            <a:noAutofit/>
          </a:bodyPr>
          <a:lstStyle/>
          <a:p>
            <a:pPr marL="342900" indent="-342900">
              <a:lnSpc>
                <a:spcPct val="114000"/>
              </a:lnSpc>
              <a:buFont typeface="Arial" panose="020B0604020202020204" pitchFamily="34" charset="0"/>
              <a:buChar char="•"/>
            </a:pPr>
            <a:r>
              <a:rPr lang="en-US" dirty="0">
                <a:cs typeface="Arial" panose="020B0604020202020204" pitchFamily="34" charset="0"/>
              </a:rPr>
              <a:t>DPR received additional funding in the 2024 Budget Act to permanently expand its ambient air monitoring efforts.</a:t>
            </a:r>
            <a:endParaRPr lang="en-US" dirty="0">
              <a:cs typeface="Arial"/>
            </a:endParaRPr>
          </a:p>
          <a:p>
            <a:pPr marL="342900" indent="-342900">
              <a:lnSpc>
                <a:spcPct val="114000"/>
              </a:lnSpc>
              <a:spcBef>
                <a:spcPts val="200"/>
              </a:spcBef>
              <a:spcAft>
                <a:spcPts val="200"/>
              </a:spcAft>
              <a:buFont typeface="Arial" panose="020B0604020202020204" pitchFamily="34" charset="0"/>
              <a:buChar char="•"/>
            </a:pPr>
            <a:r>
              <a:rPr lang="en-US" dirty="0">
                <a:cs typeface="Arial"/>
              </a:rPr>
              <a:t>Expansion proposal includes:</a:t>
            </a:r>
          </a:p>
          <a:p>
            <a:pPr marL="914400" indent="-452120">
              <a:lnSpc>
                <a:spcPct val="114000"/>
              </a:lnSpc>
              <a:spcBef>
                <a:spcPts val="200"/>
              </a:spcBef>
              <a:spcAft>
                <a:spcPts val="200"/>
              </a:spcAft>
              <a:buFont typeface="Arial" panose="020B0604020202020204" pitchFamily="34" charset="0"/>
              <a:buChar char="•"/>
            </a:pPr>
            <a:r>
              <a:rPr lang="en-US" dirty="0">
                <a:cs typeface="Arial"/>
              </a:rPr>
              <a:t>Conversion of 1,3-D only stations </a:t>
            </a:r>
          </a:p>
          <a:p>
            <a:pPr marL="914400" indent="-452120">
              <a:lnSpc>
                <a:spcPct val="114000"/>
              </a:lnSpc>
              <a:spcBef>
                <a:spcPts val="200"/>
              </a:spcBef>
              <a:spcAft>
                <a:spcPts val="200"/>
              </a:spcAft>
              <a:buFont typeface="Arial" panose="020B0604020202020204" pitchFamily="34" charset="0"/>
              <a:buChar char="•"/>
            </a:pPr>
            <a:r>
              <a:rPr lang="en-US" dirty="0">
                <a:cs typeface="Arial"/>
              </a:rPr>
              <a:t>New mobile monitoring platform </a:t>
            </a:r>
          </a:p>
          <a:p>
            <a:pPr marL="914400" indent="-452120">
              <a:lnSpc>
                <a:spcPct val="114000"/>
              </a:lnSpc>
              <a:spcBef>
                <a:spcPts val="200"/>
              </a:spcBef>
              <a:spcAft>
                <a:spcPts val="1000"/>
              </a:spcAft>
              <a:buFont typeface="Arial" panose="020B0604020202020204" pitchFamily="34" charset="0"/>
              <a:buChar char="•"/>
            </a:pPr>
            <a:r>
              <a:rPr lang="en-US" dirty="0">
                <a:cs typeface="Arial"/>
              </a:rPr>
              <a:t>4 new monitoring stations</a:t>
            </a:r>
          </a:p>
          <a:p>
            <a:pPr marL="342900" indent="-342900">
              <a:lnSpc>
                <a:spcPct val="114000"/>
              </a:lnSpc>
              <a:spcBef>
                <a:spcPts val="200"/>
              </a:spcBef>
              <a:spcAft>
                <a:spcPts val="1000"/>
              </a:spcAft>
              <a:buFont typeface="Arial" panose="020B0604020202020204" pitchFamily="34" charset="0"/>
              <a:buChar char="•"/>
            </a:pPr>
            <a:r>
              <a:rPr lang="en-US" dirty="0">
                <a:cs typeface="Arial"/>
              </a:rPr>
              <a:t>The target date for expansion is by the end of 2027</a:t>
            </a:r>
          </a:p>
          <a:p>
            <a:pPr marL="342900" indent="-342900">
              <a:lnSpc>
                <a:spcPct val="114000"/>
              </a:lnSpc>
              <a:spcBef>
                <a:spcPts val="200"/>
              </a:spcBef>
              <a:spcAft>
                <a:spcPts val="1000"/>
              </a:spcAft>
              <a:buFont typeface="Arial" panose="020B0604020202020204" pitchFamily="34" charset="0"/>
              <a:buChar char="•"/>
            </a:pPr>
            <a:r>
              <a:rPr lang="en-US" dirty="0">
                <a:cs typeface="Arial"/>
              </a:rPr>
              <a:t>Currently reviewing public comment submissions (comment period ended 5/11/26)</a:t>
            </a:r>
          </a:p>
        </p:txBody>
      </p:sp>
      <p:sp>
        <p:nvSpPr>
          <p:cNvPr id="2" name="Title 1">
            <a:extLst>
              <a:ext uri="{FF2B5EF4-FFF2-40B4-BE49-F238E27FC236}">
                <a16:creationId xmlns:a16="http://schemas.microsoft.com/office/drawing/2014/main" id="{C22DBE47-27D3-2C5F-5CF6-29BF4343220C}"/>
              </a:ext>
            </a:extLst>
          </p:cNvPr>
          <p:cNvSpPr>
            <a:spLocks noGrp="1"/>
          </p:cNvSpPr>
          <p:nvPr>
            <p:ph type="title"/>
          </p:nvPr>
        </p:nvSpPr>
        <p:spPr/>
        <p:txBody>
          <a:bodyPr/>
          <a:lstStyle/>
          <a:p>
            <a:r>
              <a:rPr lang="en-US" dirty="0">
                <a:solidFill>
                  <a:schemeClr val="tx1"/>
                </a:solidFill>
              </a:rPr>
              <a:t>AMN</a:t>
            </a:r>
            <a:r>
              <a:rPr lang="en-US" dirty="0"/>
              <a:t> </a:t>
            </a:r>
            <a:r>
              <a:rPr lang="en-US" dirty="0">
                <a:solidFill>
                  <a:schemeClr val="tx1"/>
                </a:solidFill>
              </a:rPr>
              <a:t>Expansion</a:t>
            </a:r>
            <a:endParaRPr lang="en-US" strike="sngStrike" dirty="0">
              <a:solidFill>
                <a:schemeClr val="tx1"/>
              </a:solidFill>
              <a:highlight>
                <a:srgbClr val="FFFF00"/>
              </a:highlight>
            </a:endParaRPr>
          </a:p>
        </p:txBody>
      </p:sp>
      <p:grpSp>
        <p:nvGrpSpPr>
          <p:cNvPr id="10" name="Group 9">
            <a:extLst>
              <a:ext uri="{FF2B5EF4-FFF2-40B4-BE49-F238E27FC236}">
                <a16:creationId xmlns:a16="http://schemas.microsoft.com/office/drawing/2014/main" id="{167512C1-B5AB-932C-3103-8CF4CFEA8A14}"/>
              </a:ext>
            </a:extLst>
          </p:cNvPr>
          <p:cNvGrpSpPr/>
          <p:nvPr/>
        </p:nvGrpSpPr>
        <p:grpSpPr>
          <a:xfrm>
            <a:off x="10804274" y="6514708"/>
            <a:ext cx="369985" cy="256978"/>
            <a:chOff x="10149255" y="6501990"/>
            <a:chExt cx="480744" cy="333907"/>
          </a:xfrm>
          <a:solidFill>
            <a:schemeClr val="bg1"/>
          </a:solidFill>
        </p:grpSpPr>
        <p:sp>
          <p:nvSpPr>
            <p:cNvPr id="11" name="Freeform: Shape 10">
              <a:extLst>
                <a:ext uri="{FF2B5EF4-FFF2-40B4-BE49-F238E27FC236}">
                  <a16:creationId xmlns:a16="http://schemas.microsoft.com/office/drawing/2014/main" id="{C7452619-D099-DA35-F296-A187857F1049}"/>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grpFill/>
            <a:ln w="5412" cap="flat">
              <a:noFill/>
              <a:prstDash val="solid"/>
              <a:miter/>
            </a:ln>
          </p:spPr>
          <p:txBody>
            <a:bodyPr rtlCol="0" anchor="ctr"/>
            <a:lstStyle/>
            <a:p>
              <a:endParaRPr lang="en-US"/>
            </a:p>
          </p:txBody>
        </p:sp>
        <p:grpSp>
          <p:nvGrpSpPr>
            <p:cNvPr id="12" name="Graphic 1">
              <a:extLst>
                <a:ext uri="{FF2B5EF4-FFF2-40B4-BE49-F238E27FC236}">
                  <a16:creationId xmlns:a16="http://schemas.microsoft.com/office/drawing/2014/main" id="{691E6464-BF43-17C3-2F6B-73B4F69D2CE4}"/>
                </a:ext>
              </a:extLst>
            </p:cNvPr>
            <p:cNvGrpSpPr/>
            <p:nvPr/>
          </p:nvGrpSpPr>
          <p:grpSpPr>
            <a:xfrm>
              <a:off x="10193918" y="6627451"/>
              <a:ext cx="91567" cy="91768"/>
              <a:chOff x="10193918" y="6627451"/>
              <a:chExt cx="91567" cy="91768"/>
            </a:xfrm>
            <a:grpFill/>
          </p:grpSpPr>
          <p:grpSp>
            <p:nvGrpSpPr>
              <p:cNvPr id="15" name="Graphic 1">
                <a:extLst>
                  <a:ext uri="{FF2B5EF4-FFF2-40B4-BE49-F238E27FC236}">
                    <a16:creationId xmlns:a16="http://schemas.microsoft.com/office/drawing/2014/main" id="{EB714E10-16C9-63AD-205D-7C6F757D8296}"/>
                  </a:ext>
                </a:extLst>
              </p:cNvPr>
              <p:cNvGrpSpPr/>
              <p:nvPr/>
            </p:nvGrpSpPr>
            <p:grpSpPr>
              <a:xfrm>
                <a:off x="10201883" y="6627451"/>
                <a:ext cx="83602" cy="91768"/>
                <a:chOff x="10201883" y="6627451"/>
                <a:chExt cx="83602" cy="91768"/>
              </a:xfrm>
              <a:grpFill/>
            </p:grpSpPr>
            <p:sp>
              <p:nvSpPr>
                <p:cNvPr id="17" name="Freeform: Shape 16">
                  <a:extLst>
                    <a:ext uri="{FF2B5EF4-FFF2-40B4-BE49-F238E27FC236}">
                      <a16:creationId xmlns:a16="http://schemas.microsoft.com/office/drawing/2014/main" id="{3AFD1D05-7773-D748-819E-50C4A4C71376}"/>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grpFill/>
                <a:ln w="5412"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5C830AC9-A858-557F-DC30-A832E547A9CE}"/>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grpFill/>
                <a:ln w="5412" cap="flat">
                  <a:noFill/>
                  <a:prstDash val="solid"/>
                  <a:miter/>
                </a:ln>
              </p:spPr>
              <p:txBody>
                <a:bodyPr rtlCol="0" anchor="ctr"/>
                <a:lstStyle/>
                <a:p>
                  <a:endParaRPr lang="en-US"/>
                </a:p>
              </p:txBody>
            </p:sp>
          </p:grpSp>
          <p:sp>
            <p:nvSpPr>
              <p:cNvPr id="16" name="Freeform: Shape 15">
                <a:extLst>
                  <a:ext uri="{FF2B5EF4-FFF2-40B4-BE49-F238E27FC236}">
                    <a16:creationId xmlns:a16="http://schemas.microsoft.com/office/drawing/2014/main" id="{DA109025-2038-A872-3DA3-7B18D7232DE4}"/>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grpFill/>
              <a:ln w="5412" cap="flat">
                <a:noFill/>
                <a:prstDash val="solid"/>
                <a:miter/>
              </a:ln>
            </p:spPr>
            <p:txBody>
              <a:bodyPr rtlCol="0" anchor="ctr"/>
              <a:lstStyle/>
              <a:p>
                <a:endParaRPr lang="en-US"/>
              </a:p>
            </p:txBody>
          </p:sp>
        </p:grpSp>
        <p:sp>
          <p:nvSpPr>
            <p:cNvPr id="13" name="Freeform: Shape 12">
              <a:extLst>
                <a:ext uri="{FF2B5EF4-FFF2-40B4-BE49-F238E27FC236}">
                  <a16:creationId xmlns:a16="http://schemas.microsoft.com/office/drawing/2014/main" id="{B692A2E0-5C15-EB5E-A93D-E7C30EC82651}"/>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grpFill/>
            <a:ln w="5412"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6E5DD400-8A23-5297-B444-E3CBE0950895}"/>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grpFill/>
            <a:ln w="5412" cap="flat">
              <a:noFill/>
              <a:prstDash val="solid"/>
              <a:miter/>
            </a:ln>
          </p:spPr>
          <p:txBody>
            <a:bodyPr rtlCol="0" anchor="ctr"/>
            <a:lstStyle/>
            <a:p>
              <a:endParaRPr lang="en-US"/>
            </a:p>
          </p:txBody>
        </p:sp>
      </p:grpSp>
      <p:sp>
        <p:nvSpPr>
          <p:cNvPr id="19" name="Slide Number Placeholder 5">
            <a:extLst>
              <a:ext uri="{FF2B5EF4-FFF2-40B4-BE49-F238E27FC236}">
                <a16:creationId xmlns:a16="http://schemas.microsoft.com/office/drawing/2014/main" id="{3B9750EF-35D0-56A9-3DBC-566CA77A5450}"/>
              </a:ext>
            </a:extLst>
          </p:cNvPr>
          <p:cNvSpPr>
            <a:spLocks noGrp="1"/>
          </p:cNvSpPr>
          <p:nvPr>
            <p:ph type="sldNum" sz="quarter" idx="4"/>
          </p:nvPr>
        </p:nvSpPr>
        <p:spPr>
          <a:xfrm>
            <a:off x="11108708" y="6501990"/>
            <a:ext cx="591736" cy="309502"/>
          </a:xfrm>
          <a:prstGeom prst="rect">
            <a:avLst/>
          </a:prstGeom>
        </p:spPr>
        <p:txBody>
          <a:bodyPr lIns="0" rIns="0"/>
          <a:lstStyle>
            <a:lvl1pPr algn="r">
              <a:defRPr sz="1200">
                <a:solidFill>
                  <a:schemeClr val="bg1"/>
                </a:solidFill>
              </a:defRPr>
            </a:lvl1pPr>
          </a:lstStyle>
          <a:p>
            <a:r>
              <a:rPr lang="en-US"/>
              <a:t>| </a:t>
            </a:r>
            <a:fld id="{7F7C0121-6D0C-4809-96B7-8FF0F83D4188}" type="slidenum">
              <a:rPr lang="en-US" smtClean="0"/>
              <a:pPr/>
              <a:t>28</a:t>
            </a:fld>
            <a:endParaRPr lang="en-US"/>
          </a:p>
        </p:txBody>
      </p:sp>
    </p:spTree>
    <p:extLst>
      <p:ext uri="{BB962C8B-B14F-4D97-AF65-F5344CB8AC3E}">
        <p14:creationId xmlns:p14="http://schemas.microsoft.com/office/powerpoint/2010/main" val="4123398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1207FA-4A1C-E407-280F-CB7BA9FE6D0E}"/>
              </a:ext>
            </a:extLst>
          </p:cNvPr>
          <p:cNvSpPr/>
          <p:nvPr/>
        </p:nvSpPr>
        <p:spPr>
          <a:xfrm>
            <a:off x="501720" y="1770063"/>
            <a:ext cx="10852081" cy="4292718"/>
          </a:xfrm>
          <a:prstGeom prst="rect">
            <a:avLst/>
          </a:prstGeom>
          <a:solidFill>
            <a:schemeClr val="tx1">
              <a:alpha val="9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8D01E-CB81-1F87-575E-058713CB435F}"/>
              </a:ext>
            </a:extLst>
          </p:cNvPr>
          <p:cNvSpPr>
            <a:spLocks noGrp="1"/>
          </p:cNvSpPr>
          <p:nvPr>
            <p:ph type="title"/>
          </p:nvPr>
        </p:nvSpPr>
        <p:spPr/>
        <p:txBody>
          <a:bodyPr/>
          <a:lstStyle/>
          <a:p>
            <a:r>
              <a:rPr lang="en-US">
                <a:solidFill>
                  <a:schemeClr val="tx1"/>
                </a:solidFill>
              </a:rPr>
              <a:t>AMN Expansion: Five Counties Prioritized </a:t>
            </a:r>
          </a:p>
        </p:txBody>
      </p:sp>
      <p:graphicFrame>
        <p:nvGraphicFramePr>
          <p:cNvPr id="5" name="Content Placeholder 5">
            <a:extLst>
              <a:ext uri="{FF2B5EF4-FFF2-40B4-BE49-F238E27FC236}">
                <a16:creationId xmlns:a16="http://schemas.microsoft.com/office/drawing/2014/main" id="{1BF6B18F-E5C1-4358-98A0-2A4056901D57}"/>
              </a:ext>
            </a:extLst>
          </p:cNvPr>
          <p:cNvGraphicFramePr>
            <a:graphicFrameLocks noGrp="1"/>
          </p:cNvGraphicFramePr>
          <p:nvPr>
            <p:ph sz="half" idx="4294967295"/>
            <p:extLst>
              <p:ext uri="{D42A27DB-BD31-4B8C-83A1-F6EECF244321}">
                <p14:modId xmlns:p14="http://schemas.microsoft.com/office/powerpoint/2010/main" val="273024015"/>
              </p:ext>
            </p:extLst>
          </p:nvPr>
        </p:nvGraphicFramePr>
        <p:xfrm>
          <a:off x="501719" y="1770063"/>
          <a:ext cx="10852081" cy="4292719"/>
        </p:xfrm>
        <a:graphic>
          <a:graphicData uri="http://schemas.openxmlformats.org/drawingml/2006/table">
            <a:tbl>
              <a:tblPr firstRow="1" firstCol="1" bandRow="1"/>
              <a:tblGrid>
                <a:gridCol w="2307617">
                  <a:extLst>
                    <a:ext uri="{9D8B030D-6E8A-4147-A177-3AD203B41FA5}">
                      <a16:colId xmlns:a16="http://schemas.microsoft.com/office/drawing/2014/main" val="3827457370"/>
                    </a:ext>
                  </a:extLst>
                </a:gridCol>
                <a:gridCol w="5425054">
                  <a:extLst>
                    <a:ext uri="{9D8B030D-6E8A-4147-A177-3AD203B41FA5}">
                      <a16:colId xmlns:a16="http://schemas.microsoft.com/office/drawing/2014/main" val="512326431"/>
                    </a:ext>
                  </a:extLst>
                </a:gridCol>
                <a:gridCol w="3119410">
                  <a:extLst>
                    <a:ext uri="{9D8B030D-6E8A-4147-A177-3AD203B41FA5}">
                      <a16:colId xmlns:a16="http://schemas.microsoft.com/office/drawing/2014/main" val="2523216064"/>
                    </a:ext>
                  </a:extLst>
                </a:gridCol>
              </a:tblGrid>
              <a:tr h="1145659">
                <a:tc>
                  <a:txBody>
                    <a:bodyPr/>
                    <a:lstStyle/>
                    <a:p>
                      <a:pPr marL="0" marR="0" algn="ctr" fontAlgn="ctr">
                        <a:lnSpc>
                          <a:spcPct val="115000"/>
                        </a:lnSpc>
                        <a:buNone/>
                      </a:pPr>
                      <a:r>
                        <a:rPr lang="en-US" sz="2200" b="1" i="0" u="none" strike="noStrike" kern="100">
                          <a:solidFill>
                            <a:schemeClr val="tx1"/>
                          </a:solidFill>
                          <a:effectLst/>
                          <a:latin typeface="+mn-lt"/>
                          <a:ea typeface="Times New Roman" panose="02020603050405020304" pitchFamily="18" charset="0"/>
                        </a:rPr>
                        <a:t>County</a:t>
                      </a:r>
                      <a:endParaRPr lang="en-US" sz="2200" b="1" i="0" u="none" strike="noStrike">
                        <a:solidFill>
                          <a:schemeClr val="tx1"/>
                        </a:solidFill>
                        <a:effectLst/>
                        <a:latin typeface="+mn-lt"/>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algn="ctr" fontAlgn="t">
                        <a:lnSpc>
                          <a:spcPct val="115000"/>
                        </a:lnSpc>
                        <a:buNone/>
                      </a:pPr>
                      <a:r>
                        <a:rPr lang="en-US" sz="2200" b="1" i="0" u="none" strike="noStrike" kern="100" dirty="0">
                          <a:solidFill>
                            <a:schemeClr val="tx1"/>
                          </a:solidFill>
                          <a:effectLst/>
                          <a:latin typeface="+mn-lt"/>
                          <a:ea typeface="Times New Roman" panose="02020603050405020304" pitchFamily="18" charset="0"/>
                        </a:rPr>
                        <a:t>Number of Top-50 Communities </a:t>
                      </a:r>
                      <a:br>
                        <a:rPr lang="en-US" sz="2200" b="1" i="0" u="none" strike="noStrike" kern="100" dirty="0">
                          <a:solidFill>
                            <a:schemeClr val="tx1"/>
                          </a:solidFill>
                          <a:effectLst/>
                          <a:latin typeface="+mn-lt"/>
                          <a:ea typeface="Times New Roman" panose="02020603050405020304" pitchFamily="18" charset="0"/>
                        </a:rPr>
                      </a:br>
                      <a:r>
                        <a:rPr lang="en-US" sz="2200" b="1" i="0" u="none" strike="noStrike" kern="100" dirty="0">
                          <a:solidFill>
                            <a:schemeClr val="tx1"/>
                          </a:solidFill>
                          <a:effectLst/>
                          <a:latin typeface="+mn-lt"/>
                          <a:ea typeface="Times New Roman" panose="02020603050405020304" pitchFamily="18" charset="0"/>
                        </a:rPr>
                        <a:t>within the County</a:t>
                      </a:r>
                      <a:endParaRPr lang="en-US" sz="2200" b="1" i="0" u="none" strike="noStrike" dirty="0">
                        <a:solidFill>
                          <a:schemeClr val="tx1"/>
                        </a:solidFill>
                        <a:effectLst/>
                        <a:latin typeface="+mn-lt"/>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0" marR="0" algn="ctr" fontAlgn="ctr">
                        <a:lnSpc>
                          <a:spcPct val="115000"/>
                        </a:lnSpc>
                        <a:buNone/>
                      </a:pPr>
                      <a:r>
                        <a:rPr lang="en-US" sz="2200" b="1" i="0" u="none" strike="noStrike" kern="100" dirty="0">
                          <a:solidFill>
                            <a:schemeClr val="tx1"/>
                          </a:solidFill>
                          <a:effectLst/>
                          <a:latin typeface="+mn-lt"/>
                          <a:ea typeface="Times New Roman" panose="02020603050405020304" pitchFamily="18" charset="0"/>
                        </a:rPr>
                        <a:t>Priority Category</a:t>
                      </a:r>
                      <a:endParaRPr lang="en-US" sz="2200" b="1" i="0" u="none" strike="noStrike" dirty="0">
                        <a:solidFill>
                          <a:schemeClr val="tx1"/>
                        </a:solidFill>
                        <a:effectLst/>
                        <a:latin typeface="+mn-lt"/>
                      </a:endParaRPr>
                    </a:p>
                    <a:p>
                      <a:pPr marL="0" marR="0" algn="ctr" fontAlgn="ctr">
                        <a:lnSpc>
                          <a:spcPct val="115000"/>
                        </a:lnSpc>
                        <a:buNone/>
                      </a:pPr>
                      <a:r>
                        <a:rPr lang="en-US" sz="2200" b="1" i="0" u="none" strike="noStrike" kern="100" dirty="0">
                          <a:solidFill>
                            <a:schemeClr val="tx1"/>
                          </a:solidFill>
                          <a:effectLst/>
                          <a:latin typeface="+mn-lt"/>
                          <a:ea typeface="Times New Roman" panose="02020603050405020304" pitchFamily="18" charset="0"/>
                        </a:rPr>
                        <a:t> by DPR</a:t>
                      </a:r>
                      <a:endParaRPr lang="en-US" sz="2200" b="1" i="0" u="none" strike="noStrike" dirty="0">
                        <a:solidFill>
                          <a:schemeClr val="tx1"/>
                        </a:solidFill>
                        <a:effectLst/>
                        <a:latin typeface="+mn-lt"/>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1770134483"/>
                  </a:ext>
                </a:extLst>
              </a:tr>
              <a:tr h="629412">
                <a:tc>
                  <a:txBody>
                    <a:bodyPr/>
                    <a:lstStyle/>
                    <a:p>
                      <a:pPr marL="0" marR="0" algn="ctr" fontAlgn="ctr">
                        <a:lnSpc>
                          <a:spcPct val="115000"/>
                        </a:lnSpc>
                        <a:buNone/>
                      </a:pPr>
                      <a:r>
                        <a:rPr lang="en-US" sz="1900" b="0" i="0" u="none" strike="noStrike" kern="100" dirty="0">
                          <a:solidFill>
                            <a:srgbClr val="000000"/>
                          </a:solidFill>
                          <a:effectLst/>
                          <a:latin typeface="Aptos"/>
                          <a:ea typeface="Times New Roman" panose="02020603050405020304" pitchFamily="18" charset="0"/>
                        </a:rPr>
                        <a:t>Tulare</a:t>
                      </a:r>
                      <a:endParaRPr lang="en-US" sz="2800" b="0" i="0" u="none" strike="noStrike" dirty="0">
                        <a:effectLst/>
                        <a:latin typeface="Aptos"/>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15000"/>
                        </a:lnSpc>
                        <a:buNone/>
                      </a:pPr>
                      <a:r>
                        <a:rPr lang="en-US" sz="1900" b="0" i="0" u="none" strike="noStrike" kern="100" dirty="0">
                          <a:solidFill>
                            <a:srgbClr val="000000"/>
                          </a:solidFill>
                          <a:effectLst/>
                          <a:latin typeface="Aptos"/>
                          <a:ea typeface="Times New Roman" panose="02020603050405020304" pitchFamily="18" charset="0"/>
                        </a:rPr>
                        <a:t>27</a:t>
                      </a:r>
                      <a:endParaRPr lang="en-US" sz="2800" b="0" i="0" u="none" strike="noStrike" dirty="0">
                        <a:effectLst/>
                        <a:latin typeface="Aptos"/>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ctr">
                        <a:lnSpc>
                          <a:spcPct val="115000"/>
                        </a:lnSpc>
                        <a:buNone/>
                      </a:pPr>
                      <a:r>
                        <a:rPr lang="en-US" sz="1900" b="0" i="0" u="none" strike="noStrike" kern="100" dirty="0">
                          <a:solidFill>
                            <a:srgbClr val="000000"/>
                          </a:solidFill>
                          <a:effectLst/>
                          <a:latin typeface="Aptos"/>
                          <a:ea typeface="Times New Roman" panose="02020603050405020304" pitchFamily="18" charset="0"/>
                        </a:rPr>
                        <a:t>1</a:t>
                      </a:r>
                      <a:endParaRPr lang="en-US" sz="2800" b="0" i="0" u="none" strike="noStrike" dirty="0">
                        <a:effectLst/>
                        <a:latin typeface="Aptos"/>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75449199"/>
                  </a:ext>
                </a:extLst>
              </a:tr>
              <a:tr h="629412">
                <a:tc>
                  <a:txBody>
                    <a:bodyPr/>
                    <a:lstStyle/>
                    <a:p>
                      <a:pPr marL="0" marR="0" algn="ctr" fontAlgn="ctr">
                        <a:lnSpc>
                          <a:spcPct val="115000"/>
                        </a:lnSpc>
                        <a:buNone/>
                      </a:pPr>
                      <a:r>
                        <a:rPr lang="en-US" sz="1900" b="0" i="0" u="none" strike="noStrike" kern="100">
                          <a:solidFill>
                            <a:srgbClr val="000000"/>
                          </a:solidFill>
                          <a:effectLst/>
                          <a:latin typeface="Aptos"/>
                          <a:ea typeface="Times New Roman" panose="02020603050405020304" pitchFamily="18" charset="0"/>
                        </a:rPr>
                        <a:t>Stanislaus</a:t>
                      </a:r>
                      <a:endParaRPr lang="en-US" sz="2800" b="0" i="0" u="none" strike="noStrike">
                        <a:effectLst/>
                        <a:latin typeface="Aptos"/>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15000"/>
                        </a:lnSpc>
                        <a:buNone/>
                      </a:pPr>
                      <a:r>
                        <a:rPr lang="en-US" sz="1900" b="0" i="0" u="none" strike="noStrike" kern="100" dirty="0">
                          <a:solidFill>
                            <a:srgbClr val="000000"/>
                          </a:solidFill>
                          <a:effectLst/>
                          <a:latin typeface="Aptos"/>
                          <a:ea typeface="Times New Roman" panose="02020603050405020304" pitchFamily="18" charset="0"/>
                        </a:rPr>
                        <a:t>13</a:t>
                      </a:r>
                      <a:endParaRPr lang="en-US" sz="2800" b="0" i="0" u="none" strike="noStrike" dirty="0">
                        <a:effectLst/>
                        <a:latin typeface="Aptos"/>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ctr">
                        <a:lnSpc>
                          <a:spcPct val="115000"/>
                        </a:lnSpc>
                        <a:buNone/>
                      </a:pPr>
                      <a:r>
                        <a:rPr lang="en-US" sz="1900" b="0" i="0" u="none" strike="noStrike" kern="100">
                          <a:solidFill>
                            <a:srgbClr val="000000"/>
                          </a:solidFill>
                          <a:effectLst/>
                          <a:latin typeface="Aptos"/>
                          <a:ea typeface="Times New Roman" panose="02020603050405020304" pitchFamily="18" charset="0"/>
                        </a:rPr>
                        <a:t>2</a:t>
                      </a:r>
                      <a:endParaRPr lang="en-US" sz="2800" b="0" i="0" u="none" strike="noStrike">
                        <a:effectLst/>
                        <a:latin typeface="Aptos"/>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5004781"/>
                  </a:ext>
                </a:extLst>
              </a:tr>
              <a:tr h="629412">
                <a:tc>
                  <a:txBody>
                    <a:bodyPr/>
                    <a:lstStyle/>
                    <a:p>
                      <a:pPr marL="0" marR="0" algn="ctr" fontAlgn="ctr">
                        <a:lnSpc>
                          <a:spcPct val="115000"/>
                        </a:lnSpc>
                        <a:buNone/>
                      </a:pPr>
                      <a:r>
                        <a:rPr lang="en-US" sz="1900" b="0" i="0" u="none" strike="noStrike" kern="100">
                          <a:solidFill>
                            <a:srgbClr val="000000"/>
                          </a:solidFill>
                          <a:effectLst/>
                          <a:latin typeface="Aptos"/>
                          <a:ea typeface="Times New Roman" panose="02020603050405020304" pitchFamily="18" charset="0"/>
                        </a:rPr>
                        <a:t>Imperial</a:t>
                      </a:r>
                      <a:endParaRPr lang="en-US" sz="2800" b="0" i="0" u="none" strike="noStrike">
                        <a:effectLst/>
                        <a:latin typeface="Aptos"/>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15000"/>
                        </a:lnSpc>
                        <a:buNone/>
                      </a:pPr>
                      <a:r>
                        <a:rPr lang="en-US" sz="1900" b="0" i="0" u="none" strike="noStrike" kern="100" dirty="0">
                          <a:solidFill>
                            <a:srgbClr val="000000"/>
                          </a:solidFill>
                          <a:effectLst/>
                          <a:latin typeface="Aptos"/>
                          <a:ea typeface="Times New Roman" panose="02020603050405020304" pitchFamily="18" charset="0"/>
                        </a:rPr>
                        <a:t>5</a:t>
                      </a:r>
                      <a:endParaRPr lang="en-US" sz="2800" b="0" i="0" u="none" strike="noStrike" dirty="0">
                        <a:effectLst/>
                        <a:latin typeface="Aptos"/>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ctr">
                        <a:lnSpc>
                          <a:spcPct val="115000"/>
                        </a:lnSpc>
                        <a:buNone/>
                      </a:pPr>
                      <a:r>
                        <a:rPr lang="en-US" sz="1900" b="0" i="0" u="none" strike="noStrike" kern="100">
                          <a:solidFill>
                            <a:srgbClr val="000000"/>
                          </a:solidFill>
                          <a:effectLst/>
                          <a:latin typeface="Aptos"/>
                          <a:ea typeface="Times New Roman" panose="02020603050405020304" pitchFamily="18" charset="0"/>
                        </a:rPr>
                        <a:t>3</a:t>
                      </a:r>
                      <a:endParaRPr lang="en-US" sz="2800" b="0" i="0" u="none" strike="noStrike">
                        <a:effectLst/>
                        <a:latin typeface="Aptos"/>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7909126"/>
                  </a:ext>
                </a:extLst>
              </a:tr>
              <a:tr h="629412">
                <a:tc>
                  <a:txBody>
                    <a:bodyPr/>
                    <a:lstStyle/>
                    <a:p>
                      <a:pPr marL="0" marR="0" algn="ctr" fontAlgn="ctr">
                        <a:lnSpc>
                          <a:spcPct val="115000"/>
                        </a:lnSpc>
                        <a:buNone/>
                      </a:pPr>
                      <a:r>
                        <a:rPr lang="en-US" sz="1900" b="0" i="0" u="none" strike="noStrike" kern="100">
                          <a:solidFill>
                            <a:srgbClr val="000000"/>
                          </a:solidFill>
                          <a:effectLst/>
                          <a:latin typeface="Aptos"/>
                          <a:ea typeface="Times New Roman" panose="02020603050405020304" pitchFamily="18" charset="0"/>
                        </a:rPr>
                        <a:t>Siskiyou</a:t>
                      </a:r>
                      <a:endParaRPr lang="en-US" sz="2800" b="0" i="0" u="none" strike="noStrike">
                        <a:effectLst/>
                        <a:latin typeface="Aptos"/>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15000"/>
                        </a:lnSpc>
                        <a:buNone/>
                      </a:pPr>
                      <a:r>
                        <a:rPr lang="en-US" sz="1900" b="0" i="0" u="none" strike="noStrike" kern="100">
                          <a:solidFill>
                            <a:srgbClr val="000000"/>
                          </a:solidFill>
                          <a:effectLst/>
                          <a:latin typeface="Aptos"/>
                          <a:ea typeface="Times New Roman" panose="02020603050405020304" pitchFamily="18" charset="0"/>
                        </a:rPr>
                        <a:t>6</a:t>
                      </a:r>
                      <a:endParaRPr lang="en-US" sz="2800" b="0" i="0" u="none" strike="noStrike">
                        <a:effectLst/>
                        <a:latin typeface="Aptos"/>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ctr">
                        <a:lnSpc>
                          <a:spcPct val="115000"/>
                        </a:lnSpc>
                        <a:buNone/>
                      </a:pPr>
                      <a:r>
                        <a:rPr lang="en-US" sz="1900" b="0" i="0" u="none" strike="noStrike" kern="100" dirty="0">
                          <a:solidFill>
                            <a:srgbClr val="000000"/>
                          </a:solidFill>
                          <a:effectLst/>
                          <a:latin typeface="Aptos"/>
                          <a:ea typeface="Times New Roman" panose="02020603050405020304" pitchFamily="18" charset="0"/>
                        </a:rPr>
                        <a:t>4</a:t>
                      </a:r>
                      <a:endParaRPr lang="en-US" sz="2800" b="0" i="0" u="none" strike="noStrike" dirty="0">
                        <a:effectLst/>
                        <a:latin typeface="Aptos"/>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7318547"/>
                  </a:ext>
                </a:extLst>
              </a:tr>
              <a:tr h="629412">
                <a:tc>
                  <a:txBody>
                    <a:bodyPr/>
                    <a:lstStyle/>
                    <a:p>
                      <a:pPr marL="0" marR="0" algn="ctr" fontAlgn="ctr">
                        <a:lnSpc>
                          <a:spcPct val="115000"/>
                        </a:lnSpc>
                        <a:buNone/>
                      </a:pPr>
                      <a:r>
                        <a:rPr lang="en-US" sz="1900" b="0" i="0" u="none" strike="noStrike" kern="100" dirty="0">
                          <a:solidFill>
                            <a:srgbClr val="000000"/>
                          </a:solidFill>
                          <a:effectLst/>
                          <a:latin typeface="Aptos"/>
                          <a:ea typeface="Times New Roman" panose="02020603050405020304" pitchFamily="18" charset="0"/>
                        </a:rPr>
                        <a:t>San Joaquin</a:t>
                      </a:r>
                      <a:endParaRPr lang="en-US" sz="2800" b="0" i="0" u="none" strike="noStrike" dirty="0">
                        <a:effectLst/>
                        <a:latin typeface="Aptos"/>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t">
                        <a:lnSpc>
                          <a:spcPct val="115000"/>
                        </a:lnSpc>
                        <a:buNone/>
                      </a:pPr>
                      <a:r>
                        <a:rPr lang="en-US" sz="1900" b="0" i="0" u="none" strike="noStrike" kern="100">
                          <a:solidFill>
                            <a:srgbClr val="000000"/>
                          </a:solidFill>
                          <a:effectLst/>
                          <a:latin typeface="Aptos"/>
                          <a:ea typeface="Times New Roman" panose="02020603050405020304" pitchFamily="18" charset="0"/>
                        </a:rPr>
                        <a:t>2</a:t>
                      </a:r>
                      <a:endParaRPr lang="en-US" sz="2800" b="0" i="0" u="none" strike="noStrike">
                        <a:effectLst/>
                        <a:latin typeface="Aptos"/>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ctr">
                        <a:lnSpc>
                          <a:spcPct val="115000"/>
                        </a:lnSpc>
                        <a:buNone/>
                      </a:pPr>
                      <a:r>
                        <a:rPr lang="en-US" sz="1900" b="0" i="0" u="none" strike="noStrike" kern="100" dirty="0">
                          <a:solidFill>
                            <a:srgbClr val="000000"/>
                          </a:solidFill>
                          <a:effectLst/>
                          <a:latin typeface="Aptos"/>
                          <a:ea typeface="Times New Roman" panose="02020603050405020304" pitchFamily="18" charset="0"/>
                        </a:rPr>
                        <a:t>5</a:t>
                      </a:r>
                      <a:endParaRPr lang="en-US" sz="2800" b="0" i="0" u="none" strike="noStrike" dirty="0">
                        <a:effectLst/>
                        <a:latin typeface="Aptos"/>
                      </a:endParaRPr>
                    </a:p>
                  </a:txBody>
                  <a:tcPr marL="107640" marR="107640" marT="149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91032971"/>
                  </a:ext>
                </a:extLst>
              </a:tr>
            </a:tbl>
          </a:graphicData>
        </a:graphic>
      </p:graphicFrame>
    </p:spTree>
    <p:extLst>
      <p:ext uri="{BB962C8B-B14F-4D97-AF65-F5344CB8AC3E}">
        <p14:creationId xmlns:p14="http://schemas.microsoft.com/office/powerpoint/2010/main" val="3079519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D7E9C-7276-0486-7039-9E0A09DDC727}"/>
            </a:ext>
          </a:extLst>
        </p:cNvPr>
        <p:cNvGrpSpPr/>
        <p:nvPr/>
      </p:nvGrpSpPr>
      <p:grpSpPr>
        <a:xfrm>
          <a:off x="0" y="0"/>
          <a:ext cx="0" cy="0"/>
          <a:chOff x="0" y="0"/>
          <a:chExt cx="0" cy="0"/>
        </a:xfrm>
      </p:grpSpPr>
      <p:pic>
        <p:nvPicPr>
          <p:cNvPr id="33" name="Picture 32" descr="Rows of trees in a field&#10;&#10;AI-generated content may be incorrect.">
            <a:extLst>
              <a:ext uri="{FF2B5EF4-FFF2-40B4-BE49-F238E27FC236}">
                <a16:creationId xmlns:a16="http://schemas.microsoft.com/office/drawing/2014/main" id="{FC072DFB-EC3F-ED69-0060-C089EBA534A7}"/>
              </a:ext>
            </a:extLst>
          </p:cNvPr>
          <p:cNvPicPr>
            <a:picLocks noChangeAspect="1"/>
          </p:cNvPicPr>
          <p:nvPr/>
        </p:nvPicPr>
        <p:blipFill>
          <a:blip r:embed="rId2" cstate="screen">
            <a:extLst>
              <a:ext uri="{28A0092B-C50C-407E-A947-70E740481C1C}">
                <a14:useLocalDpi xmlns:a14="http://schemas.microsoft.com/office/drawing/2010/main"/>
              </a:ext>
            </a:extLst>
          </a:blip>
          <a:srcRect t="32047" b="3923"/>
          <a:stretch>
            <a:fillRect/>
          </a:stretch>
        </p:blipFill>
        <p:spPr>
          <a:xfrm>
            <a:off x="0" y="1646380"/>
            <a:ext cx="12192000" cy="5205423"/>
          </a:xfrm>
          <a:prstGeom prst="rect">
            <a:avLst/>
          </a:prstGeom>
        </p:spPr>
      </p:pic>
      <p:sp>
        <p:nvSpPr>
          <p:cNvPr id="29" name="Rectangle 28">
            <a:extLst>
              <a:ext uri="{FF2B5EF4-FFF2-40B4-BE49-F238E27FC236}">
                <a16:creationId xmlns:a16="http://schemas.microsoft.com/office/drawing/2014/main" id="{13CFD495-00FB-F947-A25C-222CABDC250D}"/>
              </a:ext>
            </a:extLst>
          </p:cNvPr>
          <p:cNvSpPr/>
          <p:nvPr/>
        </p:nvSpPr>
        <p:spPr>
          <a:xfrm>
            <a:off x="0" y="1646380"/>
            <a:ext cx="12191999" cy="5212331"/>
          </a:xfrm>
          <a:prstGeom prst="rect">
            <a:avLst/>
          </a:prstGeom>
          <a:solidFill>
            <a:schemeClr val="accent6">
              <a:lumMod val="75000"/>
              <a:alpha val="8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33E18D3-140D-EBDA-9F61-FCD67B1B6C1D}"/>
              </a:ext>
            </a:extLst>
          </p:cNvPr>
          <p:cNvSpPr>
            <a:spLocks noGrp="1"/>
          </p:cNvSpPr>
          <p:nvPr>
            <p:ph type="title"/>
          </p:nvPr>
        </p:nvSpPr>
        <p:spPr>
          <a:xfrm>
            <a:off x="500403" y="446869"/>
            <a:ext cx="11191194" cy="596888"/>
          </a:xfrm>
        </p:spPr>
        <p:txBody>
          <a:bodyPr/>
          <a:lstStyle/>
          <a:p>
            <a:r>
              <a:rPr lang="en-US" dirty="0"/>
              <a:t>Toxic Air Contaminants: Pesticides</a:t>
            </a:r>
          </a:p>
        </p:txBody>
      </p:sp>
      <p:grpSp>
        <p:nvGrpSpPr>
          <p:cNvPr id="2" name="Graphic 3">
            <a:extLst>
              <a:ext uri="{FF2B5EF4-FFF2-40B4-BE49-F238E27FC236}">
                <a16:creationId xmlns:a16="http://schemas.microsoft.com/office/drawing/2014/main" id="{B5DE5204-2811-9F5A-57B7-05B0E017856B}"/>
              </a:ext>
            </a:extLst>
          </p:cNvPr>
          <p:cNvGrpSpPr/>
          <p:nvPr/>
        </p:nvGrpSpPr>
        <p:grpSpPr>
          <a:xfrm>
            <a:off x="10862671" y="6514987"/>
            <a:ext cx="359392" cy="249621"/>
            <a:chOff x="527936" y="1435445"/>
            <a:chExt cx="2200310" cy="1528257"/>
          </a:xfrm>
          <a:solidFill>
            <a:srgbClr val="E7EAF0"/>
          </a:solidFill>
        </p:grpSpPr>
        <p:sp>
          <p:nvSpPr>
            <p:cNvPr id="4" name="Freeform: Shape 3">
              <a:extLst>
                <a:ext uri="{FF2B5EF4-FFF2-40B4-BE49-F238E27FC236}">
                  <a16:creationId xmlns:a16="http://schemas.microsoft.com/office/drawing/2014/main" id="{8D7DB857-41F5-9640-6677-3643E1AE26B4}"/>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24943" cap="flat">
              <a:noFill/>
              <a:prstDash val="solid"/>
              <a:miter/>
            </a:ln>
          </p:spPr>
          <p:txBody>
            <a:bodyPr rtlCol="0" anchor="ctr"/>
            <a:lstStyle/>
            <a:p>
              <a:endParaRPr lang="en-US"/>
            </a:p>
          </p:txBody>
        </p:sp>
        <p:grpSp>
          <p:nvGrpSpPr>
            <p:cNvPr id="30" name="Graphic 3">
              <a:extLst>
                <a:ext uri="{FF2B5EF4-FFF2-40B4-BE49-F238E27FC236}">
                  <a16:creationId xmlns:a16="http://schemas.microsoft.com/office/drawing/2014/main" id="{3FE02CB3-D063-4C2F-9954-E4BBBE87D4BF}"/>
                </a:ext>
              </a:extLst>
            </p:cNvPr>
            <p:cNvGrpSpPr/>
            <p:nvPr/>
          </p:nvGrpSpPr>
          <p:grpSpPr>
            <a:xfrm>
              <a:off x="713839" y="1996907"/>
              <a:ext cx="452372" cy="453059"/>
              <a:chOff x="713839" y="1996907"/>
              <a:chExt cx="452372" cy="453059"/>
            </a:xfrm>
            <a:grpFill/>
          </p:grpSpPr>
          <p:grpSp>
            <p:nvGrpSpPr>
              <p:cNvPr id="35" name="Graphic 3">
                <a:extLst>
                  <a:ext uri="{FF2B5EF4-FFF2-40B4-BE49-F238E27FC236}">
                    <a16:creationId xmlns:a16="http://schemas.microsoft.com/office/drawing/2014/main" id="{7DDEE901-1FE9-98BB-5128-F393B261AAEA}"/>
                  </a:ext>
                </a:extLst>
              </p:cNvPr>
              <p:cNvGrpSpPr/>
              <p:nvPr/>
            </p:nvGrpSpPr>
            <p:grpSpPr>
              <a:xfrm>
                <a:off x="752887" y="1996907"/>
                <a:ext cx="413324" cy="453059"/>
                <a:chOff x="752887" y="1996907"/>
                <a:chExt cx="413324" cy="453059"/>
              </a:xfrm>
              <a:grpFill/>
            </p:grpSpPr>
            <p:sp>
              <p:nvSpPr>
                <p:cNvPr id="37" name="Freeform: Shape 36">
                  <a:extLst>
                    <a:ext uri="{FF2B5EF4-FFF2-40B4-BE49-F238E27FC236}">
                      <a16:creationId xmlns:a16="http://schemas.microsoft.com/office/drawing/2014/main" id="{03A99325-1E17-F9D8-3343-9455EEFD8A60}"/>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grpFill/>
                <a:ln w="24943"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88CAE4A6-5159-2253-9089-1BD162F3B2B7}"/>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grpFill/>
                <a:ln w="24943" cap="flat">
                  <a:noFill/>
                  <a:prstDash val="solid"/>
                  <a:miter/>
                </a:ln>
              </p:spPr>
              <p:txBody>
                <a:bodyPr rtlCol="0" anchor="ctr"/>
                <a:lstStyle/>
                <a:p>
                  <a:endParaRPr lang="en-US"/>
                </a:p>
              </p:txBody>
            </p:sp>
          </p:grpSp>
          <p:sp>
            <p:nvSpPr>
              <p:cNvPr id="36" name="Freeform: Shape 35">
                <a:extLst>
                  <a:ext uri="{FF2B5EF4-FFF2-40B4-BE49-F238E27FC236}">
                    <a16:creationId xmlns:a16="http://schemas.microsoft.com/office/drawing/2014/main" id="{B38C05E9-9004-FD70-5B0A-7E8442F7A729}"/>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grpFill/>
              <a:ln w="24943" cap="flat">
                <a:noFill/>
                <a:prstDash val="solid"/>
                <a:miter/>
              </a:ln>
            </p:spPr>
            <p:txBody>
              <a:bodyPr rtlCol="0" anchor="ctr"/>
              <a:lstStyle/>
              <a:p>
                <a:endParaRPr lang="en-US"/>
              </a:p>
            </p:txBody>
          </p:sp>
        </p:grpSp>
        <p:sp>
          <p:nvSpPr>
            <p:cNvPr id="31" name="Freeform: Shape 30">
              <a:extLst>
                <a:ext uri="{FF2B5EF4-FFF2-40B4-BE49-F238E27FC236}">
                  <a16:creationId xmlns:a16="http://schemas.microsoft.com/office/drawing/2014/main" id="{7A94C12E-34F9-D214-7572-B844ED4260B5}"/>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24943"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3449DB67-22B9-8B3E-72BA-29BAE7C358EC}"/>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24943" cap="flat">
              <a:noFill/>
              <a:prstDash val="solid"/>
              <a:miter/>
            </a:ln>
          </p:spPr>
          <p:txBody>
            <a:bodyPr rtlCol="0" anchor="ctr"/>
            <a:lstStyle/>
            <a:p>
              <a:endParaRPr lang="en-US"/>
            </a:p>
          </p:txBody>
        </p:sp>
      </p:grpSp>
      <p:sp>
        <p:nvSpPr>
          <p:cNvPr id="39" name="Slide Number Placeholder 33">
            <a:extLst>
              <a:ext uri="{FF2B5EF4-FFF2-40B4-BE49-F238E27FC236}">
                <a16:creationId xmlns:a16="http://schemas.microsoft.com/office/drawing/2014/main" id="{4F43C0C3-61D9-0AF6-DB37-4C46A8E893F0}"/>
              </a:ext>
            </a:extLst>
          </p:cNvPr>
          <p:cNvSpPr>
            <a:spLocks noGrp="1"/>
          </p:cNvSpPr>
          <p:nvPr>
            <p:ph type="sldNum" sz="quarter" idx="4"/>
          </p:nvPr>
        </p:nvSpPr>
        <p:spPr>
          <a:xfrm>
            <a:off x="11108708" y="6501990"/>
            <a:ext cx="591736" cy="309502"/>
          </a:xfrm>
        </p:spPr>
        <p:txBody>
          <a:bodyPr/>
          <a:lstStyle/>
          <a:p>
            <a:r>
              <a:rPr lang="en-US">
                <a:solidFill>
                  <a:srgbClr val="E7EAF0"/>
                </a:solidFill>
              </a:rPr>
              <a:t>| </a:t>
            </a:r>
            <a:fld id="{7F7C0121-6D0C-4809-96B7-8FF0F83D4188}" type="slidenum">
              <a:rPr lang="en-US" smtClean="0">
                <a:solidFill>
                  <a:srgbClr val="E7EAF0"/>
                </a:solidFill>
              </a:rPr>
              <a:pPr/>
              <a:t>30</a:t>
            </a:fld>
            <a:endParaRPr lang="en-US">
              <a:solidFill>
                <a:srgbClr val="E7EAF0"/>
              </a:solidFill>
            </a:endParaRPr>
          </a:p>
        </p:txBody>
      </p:sp>
      <p:sp>
        <p:nvSpPr>
          <p:cNvPr id="34" name="Content Placeholder 3">
            <a:extLst>
              <a:ext uri="{FF2B5EF4-FFF2-40B4-BE49-F238E27FC236}">
                <a16:creationId xmlns:a16="http://schemas.microsoft.com/office/drawing/2014/main" id="{313ECED6-3599-C229-222E-8570985D2CE7}"/>
              </a:ext>
            </a:extLst>
          </p:cNvPr>
          <p:cNvSpPr txBox="1">
            <a:spLocks/>
          </p:cNvSpPr>
          <p:nvPr/>
        </p:nvSpPr>
        <p:spPr>
          <a:xfrm>
            <a:off x="424203" y="974887"/>
            <a:ext cx="11191194" cy="483900"/>
          </a:xfrm>
          <a:prstGeom prst="rect">
            <a:avLst/>
          </a:prstGeom>
        </p:spPr>
        <p:txBody>
          <a:bodyPr/>
          <a:lstStyle>
            <a:lvl1pPr marL="0" indent="0" algn="l" defTabSz="914400" rtl="0" eaLnBrk="1" latinLnBrk="0" hangingPunct="1">
              <a:lnSpc>
                <a:spcPct val="112000"/>
              </a:lnSpc>
              <a:spcBef>
                <a:spcPts val="1200"/>
              </a:spcBef>
              <a:spcAft>
                <a:spcPts val="600"/>
              </a:spcAft>
              <a:buClr>
                <a:schemeClr val="accent1"/>
              </a:buClr>
              <a:buSzPct val="100000"/>
              <a:buFont typeface="Calibri" panose="020F0502020204030204" pitchFamily="34" charset="0"/>
              <a:buNone/>
              <a:defRPr sz="2000" kern="1200">
                <a:solidFill>
                  <a:schemeClr val="tx1"/>
                </a:solidFill>
                <a:latin typeface="+mn-lt"/>
                <a:ea typeface="+mn-ea"/>
                <a:cs typeface="+mn-cs"/>
              </a:defRPr>
            </a:lvl1pPr>
            <a:lvl2pPr marL="544068" indent="-342900" algn="l" defTabSz="914400" rtl="0" eaLnBrk="1" latinLnBrk="0" hangingPunct="1">
              <a:lnSpc>
                <a:spcPct val="112000"/>
              </a:lnSpc>
              <a:spcBef>
                <a:spcPts val="200"/>
              </a:spcBef>
              <a:spcAft>
                <a:spcPts val="600"/>
              </a:spcAft>
              <a:buClrTx/>
              <a:buFont typeface="Arial" panose="020B0604020202020204" pitchFamily="34" charset="0"/>
              <a:buChar char="•"/>
              <a:defRPr sz="2000" kern="1200">
                <a:solidFill>
                  <a:schemeClr val="tx1"/>
                </a:solidFill>
                <a:latin typeface="+mn-lt"/>
                <a:ea typeface="+mn-ea"/>
                <a:cs typeface="+mn-cs"/>
              </a:defRPr>
            </a:lvl2pPr>
            <a:lvl3pPr marL="56692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3pPr>
            <a:lvl4pPr marL="749808" indent="-182880" algn="l" defTabSz="914400" rtl="0" eaLnBrk="1" latinLnBrk="0" hangingPunct="1">
              <a:lnSpc>
                <a:spcPct val="112000"/>
              </a:lnSpc>
              <a:spcBef>
                <a:spcPts val="200"/>
              </a:spcBef>
              <a:spcAft>
                <a:spcPts val="600"/>
              </a:spcAft>
              <a:buClr>
                <a:schemeClr val="tx1"/>
              </a:buClr>
              <a:buFont typeface="Calibri" pitchFamily="34" charset="0"/>
              <a:buChar char="◦"/>
              <a:defRPr sz="2000" kern="1200">
                <a:solidFill>
                  <a:schemeClr val="tx1"/>
                </a:solidFill>
                <a:latin typeface="+mn-lt"/>
                <a:ea typeface="+mn-ea"/>
                <a:cs typeface="+mn-cs"/>
              </a:defRPr>
            </a:lvl4pPr>
            <a:lvl5pPr marL="93268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latin typeface="Arial" panose="020B0604020202020204" pitchFamily="34" charset="0"/>
                <a:cs typeface="Arial" panose="020B0604020202020204" pitchFamily="34" charset="0"/>
              </a:rPr>
              <a:t>DPR has statutory authority to evaluate and control pesticides as Toxic Air Contaminants (TAC). </a:t>
            </a:r>
          </a:p>
          <a:p>
            <a:endParaRPr lang="en-US" dirty="0"/>
          </a:p>
        </p:txBody>
      </p:sp>
      <p:grpSp>
        <p:nvGrpSpPr>
          <p:cNvPr id="40" name="Group 39">
            <a:extLst>
              <a:ext uri="{FF2B5EF4-FFF2-40B4-BE49-F238E27FC236}">
                <a16:creationId xmlns:a16="http://schemas.microsoft.com/office/drawing/2014/main" id="{5A588370-BDD4-CAF1-34DC-3E55470E3DC4}"/>
              </a:ext>
            </a:extLst>
          </p:cNvPr>
          <p:cNvGrpSpPr/>
          <p:nvPr/>
        </p:nvGrpSpPr>
        <p:grpSpPr>
          <a:xfrm>
            <a:off x="513879" y="2308501"/>
            <a:ext cx="9709621" cy="1018359"/>
            <a:chOff x="923531" y="2452414"/>
            <a:chExt cx="9709621" cy="1018359"/>
          </a:xfrm>
        </p:grpSpPr>
        <p:sp>
          <p:nvSpPr>
            <p:cNvPr id="41" name="Rectangle: Rounded Corners 40">
              <a:extLst>
                <a:ext uri="{FF2B5EF4-FFF2-40B4-BE49-F238E27FC236}">
                  <a16:creationId xmlns:a16="http://schemas.microsoft.com/office/drawing/2014/main" id="{0ABCB7C2-ED5F-C317-F490-D5DC43D39C41}"/>
                </a:ext>
              </a:extLst>
            </p:cNvPr>
            <p:cNvSpPr/>
            <p:nvPr/>
          </p:nvSpPr>
          <p:spPr>
            <a:xfrm>
              <a:off x="1211394" y="2465814"/>
              <a:ext cx="9421758" cy="1004959"/>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2" name="Group 41">
              <a:extLst>
                <a:ext uri="{FF2B5EF4-FFF2-40B4-BE49-F238E27FC236}">
                  <a16:creationId xmlns:a16="http://schemas.microsoft.com/office/drawing/2014/main" id="{AAA9A4DE-E19A-F57E-8240-F56679550174}"/>
                </a:ext>
              </a:extLst>
            </p:cNvPr>
            <p:cNvGrpSpPr/>
            <p:nvPr/>
          </p:nvGrpSpPr>
          <p:grpSpPr>
            <a:xfrm>
              <a:off x="923531" y="2452414"/>
              <a:ext cx="1005659" cy="1005659"/>
              <a:chOff x="367524" y="-2344369"/>
              <a:chExt cx="1005659" cy="1005659"/>
            </a:xfrm>
          </p:grpSpPr>
          <p:sp>
            <p:nvSpPr>
              <p:cNvPr id="44" name="Oval 43">
                <a:extLst>
                  <a:ext uri="{FF2B5EF4-FFF2-40B4-BE49-F238E27FC236}">
                    <a16:creationId xmlns:a16="http://schemas.microsoft.com/office/drawing/2014/main" id="{7587C3C3-CAD8-84DE-F214-20B566B237E5}"/>
                  </a:ext>
                </a:extLst>
              </p:cNvPr>
              <p:cNvSpPr/>
              <p:nvPr/>
            </p:nvSpPr>
            <p:spPr>
              <a:xfrm>
                <a:off x="367524" y="-2344369"/>
                <a:ext cx="1005659" cy="1005659"/>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1DD138CD-9DBD-B3DD-A95F-72B313491541}"/>
                  </a:ext>
                </a:extLst>
              </p:cNvPr>
              <p:cNvSpPr txBox="1"/>
              <p:nvPr/>
            </p:nvSpPr>
            <p:spPr>
              <a:xfrm>
                <a:off x="396821" y="-2195483"/>
                <a:ext cx="936448" cy="707886"/>
              </a:xfrm>
              <a:prstGeom prst="rect">
                <a:avLst/>
              </a:prstGeom>
              <a:noFill/>
            </p:spPr>
            <p:txBody>
              <a:bodyPr wrap="square" rtlCol="0">
                <a:spAutoFit/>
              </a:bodyPr>
              <a:lstStyle/>
              <a:p>
                <a:pPr algn="ctr"/>
                <a:r>
                  <a:rPr lang="en-US" sz="4000" b="1" dirty="0">
                    <a:solidFill>
                      <a:schemeClr val="accent1"/>
                    </a:solidFill>
                  </a:rPr>
                  <a:t>1</a:t>
                </a:r>
              </a:p>
            </p:txBody>
          </p:sp>
        </p:grpSp>
        <p:sp>
          <p:nvSpPr>
            <p:cNvPr id="43" name="TextBox 42">
              <a:extLst>
                <a:ext uri="{FF2B5EF4-FFF2-40B4-BE49-F238E27FC236}">
                  <a16:creationId xmlns:a16="http://schemas.microsoft.com/office/drawing/2014/main" id="{FF473894-E0B4-CE2B-D8F2-7AD9CF8600AD}"/>
                </a:ext>
              </a:extLst>
            </p:cNvPr>
            <p:cNvSpPr txBox="1"/>
            <p:nvPr/>
          </p:nvSpPr>
          <p:spPr>
            <a:xfrm>
              <a:off x="2378152" y="2604614"/>
              <a:ext cx="7647110" cy="707886"/>
            </a:xfrm>
            <a:prstGeom prst="rect">
              <a:avLst/>
            </a:prstGeom>
            <a:noFill/>
          </p:spPr>
          <p:txBody>
            <a:bodyPr wrap="square" rtlCol="0">
              <a:spAutoFit/>
            </a:bodyPr>
            <a:lstStyle/>
            <a:p>
              <a:pPr lvl="0"/>
              <a:r>
                <a:rPr lang="en-US" sz="2000" dirty="0"/>
                <a:t>Pesticides are evaluated through the standard risk assessment process to determine whether the pesticide should be designated as a TAC. </a:t>
              </a:r>
            </a:p>
          </p:txBody>
        </p:sp>
      </p:grpSp>
      <p:grpSp>
        <p:nvGrpSpPr>
          <p:cNvPr id="65" name="Group 64">
            <a:extLst>
              <a:ext uri="{FF2B5EF4-FFF2-40B4-BE49-F238E27FC236}">
                <a16:creationId xmlns:a16="http://schemas.microsoft.com/office/drawing/2014/main" id="{AE135421-81FC-9320-A2AE-74814D6BFA50}"/>
              </a:ext>
            </a:extLst>
          </p:cNvPr>
          <p:cNvGrpSpPr/>
          <p:nvPr/>
        </p:nvGrpSpPr>
        <p:grpSpPr>
          <a:xfrm>
            <a:off x="577379" y="3676554"/>
            <a:ext cx="9646121" cy="1018359"/>
            <a:chOff x="923531" y="2452414"/>
            <a:chExt cx="9646121" cy="1018359"/>
          </a:xfrm>
        </p:grpSpPr>
        <p:sp>
          <p:nvSpPr>
            <p:cNvPr id="66" name="Rectangle: Rounded Corners 65">
              <a:extLst>
                <a:ext uri="{FF2B5EF4-FFF2-40B4-BE49-F238E27FC236}">
                  <a16:creationId xmlns:a16="http://schemas.microsoft.com/office/drawing/2014/main" id="{B1B3F417-B795-5304-D7E8-4344C4402C24}"/>
                </a:ext>
              </a:extLst>
            </p:cNvPr>
            <p:cNvSpPr/>
            <p:nvPr/>
          </p:nvSpPr>
          <p:spPr>
            <a:xfrm>
              <a:off x="1211394" y="2465814"/>
              <a:ext cx="9358258" cy="1004959"/>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7" name="Group 66">
              <a:extLst>
                <a:ext uri="{FF2B5EF4-FFF2-40B4-BE49-F238E27FC236}">
                  <a16:creationId xmlns:a16="http://schemas.microsoft.com/office/drawing/2014/main" id="{B412C718-3BEE-9F74-CC2A-4861C32D4A42}"/>
                </a:ext>
              </a:extLst>
            </p:cNvPr>
            <p:cNvGrpSpPr/>
            <p:nvPr/>
          </p:nvGrpSpPr>
          <p:grpSpPr>
            <a:xfrm>
              <a:off x="923531" y="2452414"/>
              <a:ext cx="1005659" cy="1005659"/>
              <a:chOff x="367524" y="-2344369"/>
              <a:chExt cx="1005659" cy="1005659"/>
            </a:xfrm>
          </p:grpSpPr>
          <p:sp>
            <p:nvSpPr>
              <p:cNvPr id="69" name="Oval 68">
                <a:extLst>
                  <a:ext uri="{FF2B5EF4-FFF2-40B4-BE49-F238E27FC236}">
                    <a16:creationId xmlns:a16="http://schemas.microsoft.com/office/drawing/2014/main" id="{9B1455D3-194F-B081-AE29-5802E883EB6B}"/>
                  </a:ext>
                </a:extLst>
              </p:cNvPr>
              <p:cNvSpPr/>
              <p:nvPr/>
            </p:nvSpPr>
            <p:spPr>
              <a:xfrm>
                <a:off x="367524" y="-2344369"/>
                <a:ext cx="1005659" cy="1005659"/>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a:extLst>
                  <a:ext uri="{FF2B5EF4-FFF2-40B4-BE49-F238E27FC236}">
                    <a16:creationId xmlns:a16="http://schemas.microsoft.com/office/drawing/2014/main" id="{B200CA78-1EB8-B21F-0A68-C124E160458D}"/>
                  </a:ext>
                </a:extLst>
              </p:cNvPr>
              <p:cNvSpPr txBox="1"/>
              <p:nvPr/>
            </p:nvSpPr>
            <p:spPr>
              <a:xfrm>
                <a:off x="396821" y="-2195483"/>
                <a:ext cx="936448" cy="707886"/>
              </a:xfrm>
              <a:prstGeom prst="rect">
                <a:avLst/>
              </a:prstGeom>
              <a:noFill/>
            </p:spPr>
            <p:txBody>
              <a:bodyPr wrap="square" rtlCol="0">
                <a:spAutoFit/>
              </a:bodyPr>
              <a:lstStyle/>
              <a:p>
                <a:pPr algn="ctr"/>
                <a:r>
                  <a:rPr lang="en-US" sz="4000" b="1" dirty="0">
                    <a:solidFill>
                      <a:schemeClr val="accent1"/>
                    </a:solidFill>
                  </a:rPr>
                  <a:t>2</a:t>
                </a:r>
              </a:p>
            </p:txBody>
          </p:sp>
        </p:grpSp>
        <p:sp>
          <p:nvSpPr>
            <p:cNvPr id="68" name="TextBox 67">
              <a:extLst>
                <a:ext uri="{FF2B5EF4-FFF2-40B4-BE49-F238E27FC236}">
                  <a16:creationId xmlns:a16="http://schemas.microsoft.com/office/drawing/2014/main" id="{DD0C6323-967A-840F-9AFB-CABB3E372BAB}"/>
                </a:ext>
              </a:extLst>
            </p:cNvPr>
            <p:cNvSpPr txBox="1"/>
            <p:nvPr/>
          </p:nvSpPr>
          <p:spPr>
            <a:xfrm>
              <a:off x="2378152" y="2604614"/>
              <a:ext cx="7647110" cy="707886"/>
            </a:xfrm>
            <a:prstGeom prst="rect">
              <a:avLst/>
            </a:prstGeom>
            <a:noFill/>
          </p:spPr>
          <p:txBody>
            <a:bodyPr wrap="square" rtlCol="0">
              <a:spAutoFit/>
            </a:bodyPr>
            <a:lstStyle/>
            <a:p>
              <a:pPr lvl="0"/>
              <a:r>
                <a:rPr lang="en-US" sz="2000" dirty="0"/>
                <a:t>DPR prepares a TAC evaluation report that is reviewed by OEHHA, CARB, and a Scientific Review Panel. </a:t>
              </a:r>
            </a:p>
          </p:txBody>
        </p:sp>
      </p:grpSp>
      <p:grpSp>
        <p:nvGrpSpPr>
          <p:cNvPr id="71" name="Group 70">
            <a:extLst>
              <a:ext uri="{FF2B5EF4-FFF2-40B4-BE49-F238E27FC236}">
                <a16:creationId xmlns:a16="http://schemas.microsoft.com/office/drawing/2014/main" id="{A978B16D-0A67-CCA3-D255-C207121B9A7E}"/>
              </a:ext>
            </a:extLst>
          </p:cNvPr>
          <p:cNvGrpSpPr/>
          <p:nvPr/>
        </p:nvGrpSpPr>
        <p:grpSpPr>
          <a:xfrm>
            <a:off x="577379" y="5044607"/>
            <a:ext cx="9646121" cy="1018359"/>
            <a:chOff x="923531" y="2452414"/>
            <a:chExt cx="9646121" cy="1018359"/>
          </a:xfrm>
        </p:grpSpPr>
        <p:sp>
          <p:nvSpPr>
            <p:cNvPr id="72" name="Rectangle: Rounded Corners 71">
              <a:extLst>
                <a:ext uri="{FF2B5EF4-FFF2-40B4-BE49-F238E27FC236}">
                  <a16:creationId xmlns:a16="http://schemas.microsoft.com/office/drawing/2014/main" id="{DAFA28E0-6340-37A6-0980-6B89BF3A2CE2}"/>
                </a:ext>
              </a:extLst>
            </p:cNvPr>
            <p:cNvSpPr/>
            <p:nvPr/>
          </p:nvSpPr>
          <p:spPr>
            <a:xfrm>
              <a:off x="1211394" y="2465814"/>
              <a:ext cx="9358258" cy="1004959"/>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3" name="Group 72">
              <a:extLst>
                <a:ext uri="{FF2B5EF4-FFF2-40B4-BE49-F238E27FC236}">
                  <a16:creationId xmlns:a16="http://schemas.microsoft.com/office/drawing/2014/main" id="{BB939E70-EBCE-B383-B712-B8F775CB7A1D}"/>
                </a:ext>
              </a:extLst>
            </p:cNvPr>
            <p:cNvGrpSpPr/>
            <p:nvPr/>
          </p:nvGrpSpPr>
          <p:grpSpPr>
            <a:xfrm>
              <a:off x="923531" y="2452414"/>
              <a:ext cx="1005659" cy="1005659"/>
              <a:chOff x="367524" y="-2344369"/>
              <a:chExt cx="1005659" cy="1005659"/>
            </a:xfrm>
          </p:grpSpPr>
          <p:sp>
            <p:nvSpPr>
              <p:cNvPr id="75" name="Oval 74">
                <a:extLst>
                  <a:ext uri="{FF2B5EF4-FFF2-40B4-BE49-F238E27FC236}">
                    <a16:creationId xmlns:a16="http://schemas.microsoft.com/office/drawing/2014/main" id="{E029F797-3008-8C1A-C1FA-03B645A5ED12}"/>
                  </a:ext>
                </a:extLst>
              </p:cNvPr>
              <p:cNvSpPr/>
              <p:nvPr/>
            </p:nvSpPr>
            <p:spPr>
              <a:xfrm>
                <a:off x="367524" y="-2344369"/>
                <a:ext cx="1005659" cy="1005659"/>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a:extLst>
                  <a:ext uri="{FF2B5EF4-FFF2-40B4-BE49-F238E27FC236}">
                    <a16:creationId xmlns:a16="http://schemas.microsoft.com/office/drawing/2014/main" id="{19B12B3A-0AE3-E202-BEBD-85DA4B92B7F6}"/>
                  </a:ext>
                </a:extLst>
              </p:cNvPr>
              <p:cNvSpPr txBox="1"/>
              <p:nvPr/>
            </p:nvSpPr>
            <p:spPr>
              <a:xfrm>
                <a:off x="396821" y="-2195483"/>
                <a:ext cx="936448" cy="707886"/>
              </a:xfrm>
              <a:prstGeom prst="rect">
                <a:avLst/>
              </a:prstGeom>
              <a:noFill/>
            </p:spPr>
            <p:txBody>
              <a:bodyPr wrap="square" rtlCol="0">
                <a:spAutoFit/>
              </a:bodyPr>
              <a:lstStyle/>
              <a:p>
                <a:pPr algn="ctr"/>
                <a:r>
                  <a:rPr lang="en-US" sz="4000" b="1" dirty="0">
                    <a:solidFill>
                      <a:schemeClr val="accent1"/>
                    </a:solidFill>
                  </a:rPr>
                  <a:t>3</a:t>
                </a:r>
              </a:p>
            </p:txBody>
          </p:sp>
        </p:grpSp>
        <p:sp>
          <p:nvSpPr>
            <p:cNvPr id="74" name="TextBox 73">
              <a:extLst>
                <a:ext uri="{FF2B5EF4-FFF2-40B4-BE49-F238E27FC236}">
                  <a16:creationId xmlns:a16="http://schemas.microsoft.com/office/drawing/2014/main" id="{CEF8ADB6-CCE1-7F6A-0261-086D6AB15CBF}"/>
                </a:ext>
              </a:extLst>
            </p:cNvPr>
            <p:cNvSpPr txBox="1"/>
            <p:nvPr/>
          </p:nvSpPr>
          <p:spPr>
            <a:xfrm>
              <a:off x="2378152" y="2604614"/>
              <a:ext cx="7647110" cy="707886"/>
            </a:xfrm>
            <a:prstGeom prst="rect">
              <a:avLst/>
            </a:prstGeom>
            <a:noFill/>
          </p:spPr>
          <p:txBody>
            <a:bodyPr wrap="square" rtlCol="0">
              <a:spAutoFit/>
            </a:bodyPr>
            <a:lstStyle/>
            <a:p>
              <a:pPr lvl="0"/>
              <a:r>
                <a:rPr lang="en-US" sz="2000" dirty="0"/>
                <a:t>Once an evaluated pesticide is listed as a TAC, it enters the mitigation phase of the TAC program. </a:t>
              </a:r>
            </a:p>
          </p:txBody>
        </p:sp>
      </p:grpSp>
    </p:spTree>
    <p:extLst>
      <p:ext uri="{BB962C8B-B14F-4D97-AF65-F5344CB8AC3E}">
        <p14:creationId xmlns:p14="http://schemas.microsoft.com/office/powerpoint/2010/main" val="3284284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A8D88-B0A9-4089-7C13-99B29E8748FF}"/>
              </a:ext>
            </a:extLst>
          </p:cNvPr>
          <p:cNvSpPr>
            <a:spLocks noGrp="1"/>
          </p:cNvSpPr>
          <p:nvPr>
            <p:ph type="title"/>
          </p:nvPr>
        </p:nvSpPr>
        <p:spPr/>
        <p:txBody>
          <a:bodyPr/>
          <a:lstStyle/>
          <a:p>
            <a:r>
              <a:rPr lang="en-US"/>
              <a:t>Fumigants</a:t>
            </a:r>
          </a:p>
        </p:txBody>
      </p:sp>
      <p:sp>
        <p:nvSpPr>
          <p:cNvPr id="4" name="Content Placeholder 3">
            <a:extLst>
              <a:ext uri="{FF2B5EF4-FFF2-40B4-BE49-F238E27FC236}">
                <a16:creationId xmlns:a16="http://schemas.microsoft.com/office/drawing/2014/main" id="{EF117DC3-0B7D-7195-E44C-3BBE42551C61}"/>
              </a:ext>
            </a:extLst>
          </p:cNvPr>
          <p:cNvSpPr>
            <a:spLocks noGrp="1"/>
          </p:cNvSpPr>
          <p:nvPr>
            <p:ph idx="1"/>
          </p:nvPr>
        </p:nvSpPr>
        <p:spPr>
          <a:xfrm>
            <a:off x="500403" y="1480865"/>
            <a:ext cx="7868897" cy="4717315"/>
          </a:xfrm>
        </p:spPr>
        <p:txBody>
          <a:bodyPr/>
          <a:lstStyle/>
          <a:p>
            <a:pPr marL="342900" indent="-342900">
              <a:lnSpc>
                <a:spcPct val="100000"/>
              </a:lnSpc>
              <a:spcAft>
                <a:spcPts val="500"/>
              </a:spcAft>
              <a:buFont typeface="Arial" panose="020B0604020202020204" pitchFamily="34" charset="0"/>
              <a:buChar char="•"/>
            </a:pPr>
            <a:r>
              <a:rPr lang="en-US" sz="1600" b="1" dirty="0"/>
              <a:t>Fumigants are designated as “restricted-use materials” specific state requirements </a:t>
            </a:r>
          </a:p>
          <a:p>
            <a:pPr marL="886968" lvl="1">
              <a:lnSpc>
                <a:spcPct val="100000"/>
              </a:lnSpc>
              <a:spcAft>
                <a:spcPts val="500"/>
              </a:spcAft>
            </a:pPr>
            <a:r>
              <a:rPr lang="en-US" sz="1600" dirty="0"/>
              <a:t>Restricted Materials Permit issued by CAC, applications must be made by certified applicator, agricultural applications require notice of intent (NOI), certain mitigation measure (buffer zones, application method) and specific reporting/recordkeeping </a:t>
            </a:r>
          </a:p>
          <a:p>
            <a:pPr marL="342900" indent="-342900">
              <a:lnSpc>
                <a:spcPct val="100000"/>
              </a:lnSpc>
              <a:spcAft>
                <a:spcPts val="500"/>
              </a:spcAft>
              <a:buFont typeface="Arial" panose="020B0604020202020204" pitchFamily="34" charset="0"/>
              <a:buChar char="•"/>
            </a:pPr>
            <a:r>
              <a:rPr lang="en-US" sz="1600" b="1" dirty="0"/>
              <a:t>Fumigant Types</a:t>
            </a:r>
          </a:p>
          <a:p>
            <a:pPr marL="886968" lvl="1">
              <a:lnSpc>
                <a:spcPct val="100000"/>
              </a:lnSpc>
              <a:spcAft>
                <a:spcPts val="500"/>
              </a:spcAft>
            </a:pPr>
            <a:r>
              <a:rPr lang="en-US" sz="1600" dirty="0"/>
              <a:t>Commodity fumigants: Sulfuryl Fluoride, Phosphine, and, for QPS purposes, </a:t>
            </a:r>
            <a:r>
              <a:rPr lang="en-US" sz="1600" dirty="0" err="1"/>
              <a:t>MeBr</a:t>
            </a:r>
            <a:r>
              <a:rPr lang="en-US" sz="1600" dirty="0"/>
              <a:t>.    </a:t>
            </a:r>
          </a:p>
          <a:p>
            <a:pPr marL="886968" lvl="1">
              <a:lnSpc>
                <a:spcPct val="100000"/>
              </a:lnSpc>
              <a:spcAft>
                <a:spcPts val="500"/>
              </a:spcAft>
            </a:pPr>
            <a:r>
              <a:rPr lang="en-US" sz="1600" dirty="0"/>
              <a:t>Field fumigants: 1,3-D, chloropicrin, MITC, and, for QPS purposes, </a:t>
            </a:r>
            <a:r>
              <a:rPr lang="en-US" sz="1600" dirty="0" err="1"/>
              <a:t>MeBr</a:t>
            </a:r>
            <a:r>
              <a:rPr lang="en-US" sz="1600" dirty="0"/>
              <a:t>. </a:t>
            </a:r>
          </a:p>
          <a:p>
            <a:pPr marL="886968" lvl="1">
              <a:lnSpc>
                <a:spcPct val="100000"/>
              </a:lnSpc>
              <a:spcAft>
                <a:spcPts val="500"/>
              </a:spcAft>
            </a:pPr>
            <a:r>
              <a:rPr lang="en-US" sz="1600" dirty="0"/>
              <a:t>Structural fumigant: Sulfuryl Fluoride</a:t>
            </a:r>
          </a:p>
          <a:p>
            <a:pPr marL="342900" indent="-342900">
              <a:lnSpc>
                <a:spcPct val="100000"/>
              </a:lnSpc>
              <a:spcAft>
                <a:spcPts val="500"/>
              </a:spcAft>
              <a:buFont typeface="Arial" panose="020B0604020202020204" pitchFamily="34" charset="0"/>
              <a:buChar char="•"/>
            </a:pPr>
            <a:r>
              <a:rPr lang="en-US" sz="1600" b="1" dirty="0"/>
              <a:t>Recent 1.3-D Regulations: </a:t>
            </a:r>
          </a:p>
          <a:p>
            <a:pPr marL="886968" lvl="1">
              <a:lnSpc>
                <a:spcPct val="100000"/>
              </a:lnSpc>
              <a:spcAft>
                <a:spcPts val="500"/>
              </a:spcAft>
            </a:pPr>
            <a:r>
              <a:rPr lang="en-US" sz="1600" dirty="0"/>
              <a:t>1,3-D non-occupational bystander regulations went into effect in January 2024 </a:t>
            </a:r>
          </a:p>
          <a:p>
            <a:pPr marL="1092708" lvl="3">
              <a:lnSpc>
                <a:spcPct val="100000"/>
              </a:lnSpc>
              <a:spcAft>
                <a:spcPts val="500"/>
              </a:spcAft>
            </a:pPr>
            <a:r>
              <a:rPr lang="en-US" sz="1600" dirty="0"/>
              <a:t>Restriction in application size and rate, low emission methods, higher soil moisture, setback distance</a:t>
            </a:r>
          </a:p>
          <a:p>
            <a:pPr marL="886968" lvl="1">
              <a:lnSpc>
                <a:spcPct val="100000"/>
              </a:lnSpc>
              <a:spcAft>
                <a:spcPts val="500"/>
              </a:spcAft>
            </a:pPr>
            <a:r>
              <a:rPr lang="en-US" sz="1600" dirty="0"/>
              <a:t>1,3-D occupational bystander regulations went into effect in January 2026</a:t>
            </a:r>
          </a:p>
          <a:p>
            <a:pPr marL="1092708" lvl="3">
              <a:lnSpc>
                <a:spcPct val="100000"/>
              </a:lnSpc>
              <a:spcAft>
                <a:spcPts val="500"/>
              </a:spcAft>
            </a:pPr>
            <a:r>
              <a:rPr lang="en-US" sz="1600" dirty="0"/>
              <a:t>Buffer zone, additional restrictions on application methods</a:t>
            </a:r>
          </a:p>
          <a:p>
            <a:pPr lvl="1" indent="0">
              <a:lnSpc>
                <a:spcPct val="100000"/>
              </a:lnSpc>
              <a:spcAft>
                <a:spcPts val="500"/>
              </a:spcAft>
              <a:buNone/>
            </a:pPr>
            <a:endParaRPr lang="en-US" sz="1600" dirty="0"/>
          </a:p>
          <a:p>
            <a:pPr marL="342900">
              <a:lnSpc>
                <a:spcPct val="100000"/>
              </a:lnSpc>
              <a:spcAft>
                <a:spcPts val="500"/>
              </a:spcAft>
            </a:pPr>
            <a:endParaRPr lang="en-US" sz="1600" dirty="0"/>
          </a:p>
        </p:txBody>
      </p:sp>
      <p:pic>
        <p:nvPicPr>
          <p:cNvPr id="1027" name="Picture 3">
            <a:extLst>
              <a:ext uri="{FF2B5EF4-FFF2-40B4-BE49-F238E27FC236}">
                <a16:creationId xmlns:a16="http://schemas.microsoft.com/office/drawing/2014/main" id="{1B21A303-E5CE-A5B7-E5FD-4B13E9F0AAA9}"/>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7634" t="30753" r="17616" b="32473"/>
          <a:stretch>
            <a:fillRect/>
          </a:stretch>
        </p:blipFill>
        <p:spPr bwMode="auto">
          <a:xfrm>
            <a:off x="8674100" y="4545270"/>
            <a:ext cx="3517900" cy="2307572"/>
          </a:xfrm>
          <a:prstGeom prst="roundRect">
            <a:avLst>
              <a:gd name="adj" fmla="val 0"/>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a:extLst>
              <a:ext uri="{FF2B5EF4-FFF2-40B4-BE49-F238E27FC236}">
                <a16:creationId xmlns:a16="http://schemas.microsoft.com/office/drawing/2014/main" id="{41F1AF2C-4A03-D992-C720-FE3A594DDE5A}"/>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t="14507" r="4169" b="8852"/>
          <a:stretch>
            <a:fillRect/>
          </a:stretch>
        </p:blipFill>
        <p:spPr bwMode="auto">
          <a:xfrm>
            <a:off x="8689174" y="0"/>
            <a:ext cx="3502826" cy="2103515"/>
          </a:xfrm>
          <a:prstGeom prst="roundRect">
            <a:avLst>
              <a:gd name="adj" fmla="val 0"/>
            </a:avLst>
          </a:prstGeom>
          <a:ln>
            <a:noFill/>
          </a:ln>
          <a:effectLst/>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C2BEB2D1-AD11-882F-3187-E5DFB5EAE13F}"/>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10411" t="27229" r="19552" b="16695"/>
          <a:stretch>
            <a:fillRect/>
          </a:stretch>
        </p:blipFill>
        <p:spPr bwMode="auto">
          <a:xfrm>
            <a:off x="8689176" y="2272635"/>
            <a:ext cx="3502824" cy="2103514"/>
          </a:xfrm>
          <a:prstGeom prst="roundRect">
            <a:avLst>
              <a:gd name="adj" fmla="val 0"/>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lide Number Placeholder 2">
            <a:extLst>
              <a:ext uri="{FF2B5EF4-FFF2-40B4-BE49-F238E27FC236}">
                <a16:creationId xmlns:a16="http://schemas.microsoft.com/office/drawing/2014/main" id="{1735AED7-2B72-C55C-4B35-EC6534CE5FE3}"/>
              </a:ext>
            </a:extLst>
          </p:cNvPr>
          <p:cNvSpPr>
            <a:spLocks noGrp="1"/>
          </p:cNvSpPr>
          <p:nvPr>
            <p:ph type="sldNum" sz="quarter" idx="4"/>
          </p:nvPr>
        </p:nvSpPr>
        <p:spPr>
          <a:xfrm>
            <a:off x="11108708" y="6501990"/>
            <a:ext cx="591736" cy="309502"/>
          </a:xfrm>
        </p:spPr>
        <p:txBody>
          <a:bodyPr/>
          <a:lstStyle/>
          <a:p>
            <a:r>
              <a:rPr lang="en-US">
                <a:solidFill>
                  <a:schemeClr val="bg1"/>
                </a:solidFill>
              </a:rPr>
              <a:t>| </a:t>
            </a:r>
            <a:fld id="{7F7C0121-6D0C-4809-96B7-8FF0F83D4188}" type="slidenum">
              <a:rPr lang="en-US" smtClean="0">
                <a:solidFill>
                  <a:schemeClr val="bg1"/>
                </a:solidFill>
              </a:rPr>
              <a:pPr/>
              <a:t>31</a:t>
            </a:fld>
            <a:endParaRPr lang="en-US">
              <a:solidFill>
                <a:schemeClr val="bg1"/>
              </a:solidFill>
            </a:endParaRPr>
          </a:p>
        </p:txBody>
      </p:sp>
    </p:spTree>
    <p:extLst>
      <p:ext uri="{BB962C8B-B14F-4D97-AF65-F5344CB8AC3E}">
        <p14:creationId xmlns:p14="http://schemas.microsoft.com/office/powerpoint/2010/main" val="8500522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048D3B9-149F-9A9C-40E2-EF2832542176}"/>
              </a:ext>
            </a:extLst>
          </p:cNvPr>
          <p:cNvSpPr>
            <a:spLocks noGrp="1"/>
          </p:cNvSpPr>
          <p:nvPr>
            <p:ph type="sldNum" sz="quarter" idx="4"/>
          </p:nvPr>
        </p:nvSpPr>
        <p:spPr/>
        <p:txBody>
          <a:bodyPr/>
          <a:lstStyle/>
          <a:p>
            <a:r>
              <a:rPr lang="en-US"/>
              <a:t>| </a:t>
            </a:r>
            <a:fld id="{7F7C0121-6D0C-4809-96B7-8FF0F83D4188}" type="slidenum">
              <a:rPr lang="en-US" smtClean="0"/>
              <a:pPr/>
              <a:t>32</a:t>
            </a:fld>
            <a:endParaRPr lang="en-US"/>
          </a:p>
        </p:txBody>
      </p:sp>
      <p:sp>
        <p:nvSpPr>
          <p:cNvPr id="2" name="Title 1">
            <a:extLst>
              <a:ext uri="{FF2B5EF4-FFF2-40B4-BE49-F238E27FC236}">
                <a16:creationId xmlns:a16="http://schemas.microsoft.com/office/drawing/2014/main" id="{8B39FF36-25DD-19F4-6264-99FC9E60C34E}"/>
              </a:ext>
            </a:extLst>
          </p:cNvPr>
          <p:cNvSpPr>
            <a:spLocks noGrp="1"/>
          </p:cNvSpPr>
          <p:nvPr>
            <p:ph type="title"/>
          </p:nvPr>
        </p:nvSpPr>
        <p:spPr/>
        <p:txBody>
          <a:bodyPr/>
          <a:lstStyle/>
          <a:p>
            <a:r>
              <a:rPr lang="en-US"/>
              <a:t>VOC Emissions Inventory</a:t>
            </a:r>
          </a:p>
        </p:txBody>
      </p:sp>
      <p:sp>
        <p:nvSpPr>
          <p:cNvPr id="4" name="Content Placeholder 3">
            <a:extLst>
              <a:ext uri="{FF2B5EF4-FFF2-40B4-BE49-F238E27FC236}">
                <a16:creationId xmlns:a16="http://schemas.microsoft.com/office/drawing/2014/main" id="{9670624A-C7FB-AA63-FEDE-FEB6E70336CE}"/>
              </a:ext>
            </a:extLst>
          </p:cNvPr>
          <p:cNvSpPr>
            <a:spLocks noGrp="1"/>
          </p:cNvSpPr>
          <p:nvPr>
            <p:ph idx="1"/>
          </p:nvPr>
        </p:nvSpPr>
        <p:spPr>
          <a:xfrm>
            <a:off x="500402" y="1674342"/>
            <a:ext cx="7830797" cy="4523838"/>
          </a:xfrm>
        </p:spPr>
        <p:txBody>
          <a:bodyPr/>
          <a:lstStyle/>
          <a:p>
            <a:pPr marL="342900" indent="-342900">
              <a:buFont typeface="Arial" panose="020B0604020202020204" pitchFamily="34" charset="0"/>
              <a:buChar char="•"/>
            </a:pPr>
            <a:r>
              <a:rPr lang="en-US" sz="1700" dirty="0"/>
              <a:t>DPR is responsible for tracking and reducing volatile organic compound (VOC) emissions from agricultural and commercial structural pesticide products in federal nonattainment areas (NAAs). </a:t>
            </a:r>
          </a:p>
          <a:p>
            <a:pPr marL="342900" indent="-342900">
              <a:buFont typeface="Arial" panose="020B0604020202020204" pitchFamily="34" charset="0"/>
              <a:buChar char="•"/>
            </a:pPr>
            <a:r>
              <a:rPr lang="en-US" sz="1700" dirty="0"/>
              <a:t>DPR produces an annual report called the VOC Inventory to track whether the NAAs are in compliance with State Implementation Plan (SIP) goals. </a:t>
            </a:r>
          </a:p>
          <a:p>
            <a:pPr marL="342900" indent="-342900">
              <a:buFont typeface="Arial" panose="020B0604020202020204" pitchFamily="34" charset="0"/>
              <a:buChar char="•"/>
            </a:pPr>
            <a:r>
              <a:rPr lang="en-US" sz="1700" dirty="0"/>
              <a:t>DPR shares the pesticide VOC Inventory data with the California Air Resources Board (CARB) on an annual basis. </a:t>
            </a:r>
          </a:p>
          <a:p>
            <a:pPr marL="342900" indent="-342900">
              <a:buFont typeface="Arial" panose="020B0604020202020204" pitchFamily="34" charset="0"/>
              <a:buChar char="•"/>
            </a:pPr>
            <a:r>
              <a:rPr lang="en-US" sz="1700" dirty="0"/>
              <a:t>DPR has and can develop regulations to keep the NAAs in compliance with the goals. </a:t>
            </a:r>
          </a:p>
          <a:p>
            <a:pPr marL="886968" lvl="1"/>
            <a:r>
              <a:rPr lang="en-US" sz="1700" dirty="0"/>
              <a:t>Certain high-VOC non-fumigant products are prohibited during the ozone season in the San Joaquin Valley NAA. </a:t>
            </a:r>
          </a:p>
          <a:p>
            <a:pPr marL="886968" lvl="1"/>
            <a:r>
              <a:rPr lang="en-US" sz="1700" dirty="0"/>
              <a:t>DPR requires the use of low-emission fumigant products during the ozone season in several NAAs. </a:t>
            </a:r>
          </a:p>
        </p:txBody>
      </p:sp>
    </p:spTree>
    <p:extLst>
      <p:ext uri="{BB962C8B-B14F-4D97-AF65-F5344CB8AC3E}">
        <p14:creationId xmlns:p14="http://schemas.microsoft.com/office/powerpoint/2010/main" val="29122242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74EF404-F7D5-3285-DE54-42DD4B3E4294}"/>
              </a:ext>
            </a:extLst>
          </p:cNvPr>
          <p:cNvSpPr>
            <a:spLocks noGrp="1"/>
          </p:cNvSpPr>
          <p:nvPr>
            <p:ph idx="13"/>
          </p:nvPr>
        </p:nvSpPr>
        <p:spPr>
          <a:xfrm>
            <a:off x="6486525" y="1852252"/>
            <a:ext cx="5141572" cy="4510447"/>
          </a:xfrm>
        </p:spPr>
        <p:txBody>
          <a:bodyPr/>
          <a:lstStyle/>
          <a:p>
            <a:pPr marL="285750" indent="-285750">
              <a:buFont typeface="Arial" panose="020B0604020202020204" pitchFamily="34" charset="0"/>
              <a:buChar char="•"/>
            </a:pPr>
            <a:r>
              <a:rPr lang="en-US" sz="1700" b="1" dirty="0"/>
              <a:t>Reports:</a:t>
            </a:r>
          </a:p>
          <a:p>
            <a:pPr marL="886968" lvl="1"/>
            <a:r>
              <a:rPr lang="en-US" sz="1700" dirty="0"/>
              <a:t>Annual AMN Report: Provides a comprehensive overview of monitoring data by comparing results to screening levels and regulatory targets, as well as evaluating trends relative to previous years.  </a:t>
            </a:r>
          </a:p>
          <a:p>
            <a:pPr marL="886968" lvl="1"/>
            <a:r>
              <a:rPr lang="en-US" sz="1700" dirty="0"/>
              <a:t>1,3-D Annual Report: Focuses on statewide 1,3-D monitoring data, compares results to screening level and regulatory targets, and evaluates trends relative to previous years. </a:t>
            </a:r>
          </a:p>
          <a:p>
            <a:pPr marL="342900" indent="-342900">
              <a:buFont typeface="Arial" panose="020B0604020202020204" pitchFamily="34" charset="0"/>
              <a:buChar char="•"/>
            </a:pPr>
            <a:r>
              <a:rPr lang="en-US" sz="1700" b="1" dirty="0"/>
              <a:t>PAMR website: </a:t>
            </a:r>
            <a:r>
              <a:rPr lang="en-US" sz="1700" dirty="0">
                <a:hlinkClick r:id="rId2"/>
              </a:rPr>
              <a:t>https://www.cdpr.ca.gov/environmental-monitoring/air-monitoring/</a:t>
            </a:r>
            <a:endParaRPr lang="en-US" sz="1700" dirty="0"/>
          </a:p>
          <a:p>
            <a:endParaRPr lang="en-US" sz="1700" dirty="0"/>
          </a:p>
        </p:txBody>
      </p:sp>
      <p:sp>
        <p:nvSpPr>
          <p:cNvPr id="2" name="Title 1">
            <a:extLst>
              <a:ext uri="{FF2B5EF4-FFF2-40B4-BE49-F238E27FC236}">
                <a16:creationId xmlns:a16="http://schemas.microsoft.com/office/drawing/2014/main" id="{E632CDCF-499D-BB0D-3DAF-0F5975055F01}"/>
              </a:ext>
            </a:extLst>
          </p:cNvPr>
          <p:cNvSpPr>
            <a:spLocks noGrp="1"/>
          </p:cNvSpPr>
          <p:nvPr>
            <p:ph type="title"/>
          </p:nvPr>
        </p:nvSpPr>
        <p:spPr>
          <a:xfrm>
            <a:off x="500403" y="493354"/>
            <a:ext cx="11191194" cy="986560"/>
          </a:xfrm>
        </p:spPr>
        <p:txBody>
          <a:bodyPr/>
          <a:lstStyle/>
          <a:p>
            <a:r>
              <a:rPr lang="en-US" dirty="0"/>
              <a:t>Pesticide Air Monitoring Results (PAMR) </a:t>
            </a:r>
            <a:br>
              <a:rPr lang="en-US" dirty="0"/>
            </a:br>
            <a:r>
              <a:rPr lang="en-US" dirty="0"/>
              <a:t>Database and Reports</a:t>
            </a:r>
          </a:p>
        </p:txBody>
      </p:sp>
      <p:sp>
        <p:nvSpPr>
          <p:cNvPr id="4" name="Content Placeholder 3">
            <a:extLst>
              <a:ext uri="{FF2B5EF4-FFF2-40B4-BE49-F238E27FC236}">
                <a16:creationId xmlns:a16="http://schemas.microsoft.com/office/drawing/2014/main" id="{B5A588EB-3F49-C48D-934B-63A29F22A6CB}"/>
              </a:ext>
            </a:extLst>
          </p:cNvPr>
          <p:cNvSpPr>
            <a:spLocks noGrp="1"/>
          </p:cNvSpPr>
          <p:nvPr>
            <p:ph idx="1"/>
          </p:nvPr>
        </p:nvSpPr>
        <p:spPr>
          <a:xfrm>
            <a:off x="500403" y="1854199"/>
            <a:ext cx="4909797" cy="4510447"/>
          </a:xfrm>
        </p:spPr>
        <p:txBody>
          <a:bodyPr/>
          <a:lstStyle/>
          <a:p>
            <a:pPr marL="342900" indent="-342900">
              <a:buFont typeface="Arial" panose="020B0604020202020204" pitchFamily="34" charset="0"/>
              <a:buChar char="•"/>
            </a:pPr>
            <a:r>
              <a:rPr lang="en-US" sz="1700" b="1" dirty="0"/>
              <a:t>PAMR database: </a:t>
            </a:r>
            <a:r>
              <a:rPr lang="en-US" sz="1700" dirty="0"/>
              <a:t>Data from pesticide air monitoring studies conducted throughout California </a:t>
            </a:r>
          </a:p>
          <a:p>
            <a:pPr marL="886968" lvl="1"/>
            <a:r>
              <a:rPr lang="en-US" sz="1700" dirty="0"/>
              <a:t>AMN (Study 257): Data for 40 pesticides monitored at AMN stations located in Watsonville (recently relocated to Pajaro), Shafter, Oxnard, Santa Maria, and Delhi) </a:t>
            </a:r>
          </a:p>
          <a:p>
            <a:pPr marL="886968" lvl="1"/>
            <a:r>
              <a:rPr lang="en-US" sz="1700" dirty="0"/>
              <a:t>1,3-D (Study 309): Data for 1,3-D monitored Parlier location</a:t>
            </a:r>
          </a:p>
          <a:p>
            <a:pPr marL="886968" lvl="1"/>
            <a:r>
              <a:rPr lang="en-US" sz="1700" dirty="0"/>
              <a:t>Data posted on quarterly basis and reported as individual pesticide air concentrations for 24 hours, 4-13 weeks, 1-year and percent of its DPR thresholds</a:t>
            </a:r>
          </a:p>
        </p:txBody>
      </p:sp>
      <p:sp>
        <p:nvSpPr>
          <p:cNvPr id="3" name="Slide Number Placeholder 2">
            <a:extLst>
              <a:ext uri="{FF2B5EF4-FFF2-40B4-BE49-F238E27FC236}">
                <a16:creationId xmlns:a16="http://schemas.microsoft.com/office/drawing/2014/main" id="{ECECBF55-A454-0C65-6CBB-9D655E8276CF}"/>
              </a:ext>
            </a:extLst>
          </p:cNvPr>
          <p:cNvSpPr>
            <a:spLocks noGrp="1"/>
          </p:cNvSpPr>
          <p:nvPr>
            <p:ph type="sldNum" sz="quarter" idx="4"/>
          </p:nvPr>
        </p:nvSpPr>
        <p:spPr/>
        <p:txBody>
          <a:bodyPr/>
          <a:lstStyle/>
          <a:p>
            <a:r>
              <a:rPr lang="en-US"/>
              <a:t>| </a:t>
            </a:r>
            <a:fld id="{7F7C0121-6D0C-4809-96B7-8FF0F83D4188}" type="slidenum">
              <a:rPr lang="en-US" smtClean="0"/>
              <a:pPr/>
              <a:t>33</a:t>
            </a:fld>
            <a:endParaRPr lang="en-US"/>
          </a:p>
        </p:txBody>
      </p:sp>
      <p:cxnSp>
        <p:nvCxnSpPr>
          <p:cNvPr id="6" name="Straight Connector 5">
            <a:extLst>
              <a:ext uri="{FF2B5EF4-FFF2-40B4-BE49-F238E27FC236}">
                <a16:creationId xmlns:a16="http://schemas.microsoft.com/office/drawing/2014/main" id="{B07B3567-76BC-E1B1-AB2F-9E6CE838523E}"/>
              </a:ext>
            </a:extLst>
          </p:cNvPr>
          <p:cNvCxnSpPr>
            <a:cxnSpLocks/>
          </p:cNvCxnSpPr>
          <p:nvPr/>
        </p:nvCxnSpPr>
        <p:spPr>
          <a:xfrm>
            <a:off x="5981700" y="1767645"/>
            <a:ext cx="0" cy="4366455"/>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07093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0E607-52A4-8B70-62E0-B7A7A5569A9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E4A7DC4-53E7-5907-1723-DE0173C593A5}"/>
              </a:ext>
            </a:extLst>
          </p:cNvPr>
          <p:cNvSpPr>
            <a:spLocks noGrp="1"/>
          </p:cNvSpPr>
          <p:nvPr>
            <p:ph type="title"/>
          </p:nvPr>
        </p:nvSpPr>
        <p:spPr>
          <a:xfrm>
            <a:off x="551648" y="1572991"/>
            <a:ext cx="8754277" cy="2564408"/>
          </a:xfrm>
        </p:spPr>
        <p:txBody>
          <a:bodyPr/>
          <a:lstStyle/>
          <a:p>
            <a:r>
              <a:rPr lang="en-US" sz="3600" dirty="0"/>
              <a:t>AB 617 Collaboration </a:t>
            </a:r>
            <a:br>
              <a:rPr lang="en-US" sz="3600" dirty="0"/>
            </a:br>
            <a:r>
              <a:rPr lang="en-US" sz="3600" dirty="0"/>
              <a:t>and Case Studies</a:t>
            </a:r>
          </a:p>
        </p:txBody>
      </p:sp>
      <p:cxnSp>
        <p:nvCxnSpPr>
          <p:cNvPr id="2" name="Straight Connector 1">
            <a:extLst>
              <a:ext uri="{FF2B5EF4-FFF2-40B4-BE49-F238E27FC236}">
                <a16:creationId xmlns:a16="http://schemas.microsoft.com/office/drawing/2014/main" id="{3F4AD599-1211-FFF1-6A2E-88AD3A7D1991}"/>
              </a:ext>
            </a:extLst>
          </p:cNvPr>
          <p:cNvCxnSpPr>
            <a:cxnSpLocks/>
          </p:cNvCxnSpPr>
          <p:nvPr/>
        </p:nvCxnSpPr>
        <p:spPr>
          <a:xfrm>
            <a:off x="551649" y="4317759"/>
            <a:ext cx="574755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6394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225CA-5A63-7AED-D788-AB087308DBCD}"/>
            </a:ext>
          </a:extLst>
        </p:cNvPr>
        <p:cNvGrpSpPr/>
        <p:nvPr/>
      </p:nvGrpSpPr>
      <p:grpSpPr>
        <a:xfrm>
          <a:off x="0" y="0"/>
          <a:ext cx="0" cy="0"/>
          <a:chOff x="0" y="0"/>
          <a:chExt cx="0" cy="0"/>
        </a:xfrm>
      </p:grpSpPr>
      <p:pic>
        <p:nvPicPr>
          <p:cNvPr id="6" name="Picture 2" descr="A picture containing text, diagram, map, plan&#10;&#10;Description automatically generated">
            <a:extLst>
              <a:ext uri="{FF2B5EF4-FFF2-40B4-BE49-F238E27FC236}">
                <a16:creationId xmlns:a16="http://schemas.microsoft.com/office/drawing/2014/main" id="{512D811E-B656-3851-5188-F3FEEE9D4B88}"/>
              </a:ext>
            </a:extLst>
          </p:cNvPr>
          <p:cNvPicPr>
            <a:picLocks noGrp="1" noChangeAspect="1" noChangeArrowheads="1"/>
          </p:cNvPicPr>
          <p:nvPr>
            <p:ph type="pic" sz="quarter" idx="11"/>
          </p:nvPr>
        </p:nvPicPr>
        <p:blipFill>
          <a:blip r:embed="rId3">
            <a:extLst>
              <a:ext uri="{28A0092B-C50C-407E-A947-70E740481C1C}">
                <a14:useLocalDpi xmlns:a14="http://schemas.microsoft.com/office/drawing/2010/main"/>
              </a:ext>
            </a:extLst>
          </a:blip>
          <a:srcRect l="20317" r="32798"/>
          <a:stretch>
            <a:fillRect/>
          </a:stretch>
        </p:blipFill>
        <p:spPr bwMode="auto">
          <a:xfrm>
            <a:off x="8026095" y="0"/>
            <a:ext cx="4165904" cy="6858000"/>
          </a:xfrm>
          <a:prstGeom prst="rect">
            <a:avLst/>
          </a:prstGeom>
          <a:solidFill>
            <a:srgbClr val="FFFFFF"/>
          </a:solidFill>
        </p:spPr>
      </p:pic>
      <p:sp>
        <p:nvSpPr>
          <p:cNvPr id="4" name="Content Placeholder 3">
            <a:extLst>
              <a:ext uri="{FF2B5EF4-FFF2-40B4-BE49-F238E27FC236}">
                <a16:creationId xmlns:a16="http://schemas.microsoft.com/office/drawing/2014/main" id="{11BBADC8-1BE6-8CFC-5CAB-EB49BF55AD3A}"/>
              </a:ext>
            </a:extLst>
          </p:cNvPr>
          <p:cNvSpPr>
            <a:spLocks noGrp="1"/>
          </p:cNvSpPr>
          <p:nvPr>
            <p:ph idx="1"/>
          </p:nvPr>
        </p:nvSpPr>
        <p:spPr>
          <a:xfrm>
            <a:off x="502060" y="1915890"/>
            <a:ext cx="3361393" cy="3953204"/>
          </a:xfrm>
        </p:spPr>
        <p:txBody>
          <a:bodyPr>
            <a:noAutofit/>
          </a:bodyPr>
          <a:lstStyle/>
          <a:p>
            <a:pPr>
              <a:lnSpc>
                <a:spcPct val="102000"/>
              </a:lnSpc>
              <a:spcAft>
                <a:spcPts val="0"/>
              </a:spcAft>
            </a:pPr>
            <a:r>
              <a:rPr lang="en-US" sz="1500" b="1" dirty="0"/>
              <a:t>Arvin-Lamont</a:t>
            </a:r>
          </a:p>
          <a:p>
            <a:pPr marL="285750" indent="-285750">
              <a:lnSpc>
                <a:spcPct val="102000"/>
              </a:lnSpc>
              <a:spcAft>
                <a:spcPts val="0"/>
              </a:spcAft>
              <a:buFont typeface="Arial" panose="020B0604020202020204" pitchFamily="34" charset="0"/>
              <a:buChar char="•"/>
            </a:pPr>
            <a:r>
              <a:rPr lang="en-US" sz="1500" dirty="0"/>
              <a:t>CARB monitored for two fumigants in June – September 2024. </a:t>
            </a:r>
          </a:p>
          <a:p>
            <a:pPr marL="285750" indent="-285750">
              <a:lnSpc>
                <a:spcPct val="102000"/>
              </a:lnSpc>
              <a:spcAft>
                <a:spcPts val="0"/>
              </a:spcAft>
              <a:buFont typeface="Arial" panose="020B0604020202020204" pitchFamily="34" charset="0"/>
              <a:buChar char="•"/>
            </a:pPr>
            <a:r>
              <a:rPr lang="en-US" sz="1500" dirty="0"/>
              <a:t>DPR, CARB, and OEHHA are currently analyzing the data. </a:t>
            </a:r>
          </a:p>
          <a:p>
            <a:pPr marL="285750" indent="-285750">
              <a:lnSpc>
                <a:spcPct val="102000"/>
              </a:lnSpc>
              <a:spcAft>
                <a:spcPts val="0"/>
              </a:spcAft>
              <a:buFont typeface="Arial" panose="020B0604020202020204" pitchFamily="34" charset="0"/>
              <a:buChar char="•"/>
            </a:pPr>
            <a:r>
              <a:rPr lang="en-US" sz="1500" dirty="0"/>
              <a:t>A collaborative presentation is targeted for Q3 2026.  </a:t>
            </a:r>
          </a:p>
          <a:p>
            <a:pPr>
              <a:lnSpc>
                <a:spcPct val="102000"/>
              </a:lnSpc>
              <a:spcAft>
                <a:spcPts val="0"/>
              </a:spcAft>
            </a:pPr>
            <a:r>
              <a:rPr lang="en-US" sz="1500" b="1" dirty="0"/>
              <a:t>Eastern Coachella Valley </a:t>
            </a:r>
          </a:p>
          <a:p>
            <a:pPr marL="285750" indent="-285750">
              <a:lnSpc>
                <a:spcPct val="102000"/>
              </a:lnSpc>
              <a:spcAft>
                <a:spcPts val="0"/>
              </a:spcAft>
              <a:buFont typeface="Arial" panose="020B0604020202020204" pitchFamily="34" charset="0"/>
              <a:buChar char="•"/>
            </a:pPr>
            <a:r>
              <a:rPr lang="en-US" sz="1500" dirty="0"/>
              <a:t>CARB monitored for three fumigants in late November 2022 – February 2023. </a:t>
            </a:r>
          </a:p>
          <a:p>
            <a:pPr marL="285750" indent="-285750">
              <a:lnSpc>
                <a:spcPct val="102000"/>
              </a:lnSpc>
              <a:spcAft>
                <a:spcPts val="0"/>
              </a:spcAft>
              <a:buFont typeface="Arial" panose="020B0604020202020204" pitchFamily="34" charset="0"/>
              <a:buChar char="•"/>
            </a:pPr>
            <a:r>
              <a:rPr lang="en-US" sz="1500" dirty="0"/>
              <a:t>DPR and OEHHA analyzed the data.  </a:t>
            </a:r>
          </a:p>
          <a:p>
            <a:pPr marL="285750" indent="-285750">
              <a:lnSpc>
                <a:spcPct val="102000"/>
              </a:lnSpc>
              <a:spcAft>
                <a:spcPts val="0"/>
              </a:spcAft>
              <a:buFont typeface="Arial" panose="020B0604020202020204" pitchFamily="34" charset="0"/>
              <a:buChar char="•"/>
            </a:pPr>
            <a:r>
              <a:rPr lang="en-US" sz="1500" dirty="0"/>
              <a:t>DPR and OEHHA collaboratively presented the data to the community in two presentations in 2025. </a:t>
            </a:r>
          </a:p>
        </p:txBody>
      </p:sp>
      <p:sp>
        <p:nvSpPr>
          <p:cNvPr id="2" name="Title 1">
            <a:extLst>
              <a:ext uri="{FF2B5EF4-FFF2-40B4-BE49-F238E27FC236}">
                <a16:creationId xmlns:a16="http://schemas.microsoft.com/office/drawing/2014/main" id="{D34B1ACF-83EC-A452-3F41-11DACF9C12D5}"/>
              </a:ext>
            </a:extLst>
          </p:cNvPr>
          <p:cNvSpPr>
            <a:spLocks noGrp="1"/>
          </p:cNvSpPr>
          <p:nvPr>
            <p:ph type="title"/>
          </p:nvPr>
        </p:nvSpPr>
        <p:spPr/>
        <p:txBody>
          <a:bodyPr anchor="t">
            <a:normAutofit/>
          </a:bodyPr>
          <a:lstStyle/>
          <a:p>
            <a:r>
              <a:rPr lang="en-US" dirty="0"/>
              <a:t>Collaboration on AB617 Communities</a:t>
            </a:r>
            <a:endParaRPr lang="en-US" i="1" dirty="0"/>
          </a:p>
        </p:txBody>
      </p:sp>
      <p:sp>
        <p:nvSpPr>
          <p:cNvPr id="3" name="Slide Number Placeholder 2">
            <a:extLst>
              <a:ext uri="{FF2B5EF4-FFF2-40B4-BE49-F238E27FC236}">
                <a16:creationId xmlns:a16="http://schemas.microsoft.com/office/drawing/2014/main" id="{51A19311-AFCE-53AC-2925-C60C299259E7}"/>
              </a:ext>
            </a:extLst>
          </p:cNvPr>
          <p:cNvSpPr>
            <a:spLocks noGrp="1"/>
          </p:cNvSpPr>
          <p:nvPr>
            <p:ph type="sldNum" sz="quarter" idx="4"/>
          </p:nvPr>
        </p:nvSpPr>
        <p:spPr/>
        <p:txBody>
          <a:bodyPr>
            <a:noAutofit/>
          </a:bodyPr>
          <a:lstStyle/>
          <a:p>
            <a:pPr>
              <a:spcAft>
                <a:spcPts val="600"/>
              </a:spcAft>
            </a:pPr>
            <a:r>
              <a:rPr lang="en-US" sz="1500"/>
              <a:t>| </a:t>
            </a:r>
            <a:fld id="{7F7C0121-6D0C-4809-96B7-8FF0F83D4188}" type="slidenum">
              <a:rPr lang="en-US" sz="1500" smtClean="0"/>
              <a:pPr>
                <a:spcAft>
                  <a:spcPts val="600"/>
                </a:spcAft>
              </a:pPr>
              <a:t>35</a:t>
            </a:fld>
            <a:endParaRPr lang="en-US" sz="1500"/>
          </a:p>
        </p:txBody>
      </p:sp>
      <p:pic>
        <p:nvPicPr>
          <p:cNvPr id="8" name="Picture 2" descr="A picture containing text, diagram, map, plan&#10;&#10;Description automatically generated">
            <a:extLst>
              <a:ext uri="{FF2B5EF4-FFF2-40B4-BE49-F238E27FC236}">
                <a16:creationId xmlns:a16="http://schemas.microsoft.com/office/drawing/2014/main" id="{3AE4CB6B-798C-5C8F-7C2A-21F70220EB39}"/>
              </a:ext>
            </a:extLst>
          </p:cNvPr>
          <p:cNvPicPr>
            <a:picLocks noChangeAspect="1" noChangeArrowheads="1"/>
          </p:cNvPicPr>
          <p:nvPr/>
        </p:nvPicPr>
        <p:blipFill>
          <a:blip r:embed="rId3">
            <a:extLst>
              <a:ext uri="{28A0092B-C50C-407E-A947-70E740481C1C}">
                <a14:useLocalDpi xmlns:a14="http://schemas.microsoft.com/office/drawing/2010/main"/>
              </a:ext>
            </a:extLst>
          </a:blip>
          <a:srcRect l="72932" t="3157" r="2913" b="72400"/>
          <a:stretch>
            <a:fillRect/>
          </a:stretch>
        </p:blipFill>
        <p:spPr bwMode="auto">
          <a:xfrm>
            <a:off x="10663574" y="0"/>
            <a:ext cx="1528426" cy="1193800"/>
          </a:xfrm>
          <a:prstGeom prst="rect">
            <a:avLst/>
          </a:prstGeom>
          <a:solidFill>
            <a:srgbClr val="FFFFFF"/>
          </a:solidFill>
        </p:spPr>
      </p:pic>
      <p:sp>
        <p:nvSpPr>
          <p:cNvPr id="9" name="Rectangle 8">
            <a:extLst>
              <a:ext uri="{FF2B5EF4-FFF2-40B4-BE49-F238E27FC236}">
                <a16:creationId xmlns:a16="http://schemas.microsoft.com/office/drawing/2014/main" id="{5CEF5383-1431-FDC8-A9BF-9B44109DB36D}"/>
              </a:ext>
            </a:extLst>
          </p:cNvPr>
          <p:cNvSpPr/>
          <p:nvPr/>
        </p:nvSpPr>
        <p:spPr>
          <a:xfrm>
            <a:off x="11700444" y="1193800"/>
            <a:ext cx="491556" cy="722090"/>
          </a:xfrm>
          <a:prstGeom prst="rect">
            <a:avLst/>
          </a:prstGeom>
          <a:solidFill>
            <a:srgbClr val="F4F5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0" name="Content Placeholder 3">
            <a:extLst>
              <a:ext uri="{FF2B5EF4-FFF2-40B4-BE49-F238E27FC236}">
                <a16:creationId xmlns:a16="http://schemas.microsoft.com/office/drawing/2014/main" id="{3CE613D3-AF54-ECAC-AD63-FDAD34C474CA}"/>
              </a:ext>
            </a:extLst>
          </p:cNvPr>
          <p:cNvSpPr txBox="1">
            <a:spLocks/>
          </p:cNvSpPr>
          <p:nvPr/>
        </p:nvSpPr>
        <p:spPr>
          <a:xfrm>
            <a:off x="4311000" y="1915890"/>
            <a:ext cx="3154033" cy="4434110"/>
          </a:xfrm>
          <a:prstGeom prst="rect">
            <a:avLst/>
          </a:prstGeom>
        </p:spPr>
        <p:txBody>
          <a:bodyPr vert="horz" lIns="0" tIns="45720" rIns="0" bIns="45720" rtlCol="0">
            <a:noAutofit/>
          </a:bodyPr>
          <a:lstStyle>
            <a:lvl1pPr marL="0" indent="0" algn="l" defTabSz="914400" rtl="0" eaLnBrk="1" latinLnBrk="0" hangingPunct="1">
              <a:lnSpc>
                <a:spcPct val="112000"/>
              </a:lnSpc>
              <a:spcBef>
                <a:spcPts val="1200"/>
              </a:spcBef>
              <a:spcAft>
                <a:spcPts val="600"/>
              </a:spcAft>
              <a:buClr>
                <a:schemeClr val="accent1"/>
              </a:buClr>
              <a:buSzPct val="100000"/>
              <a:buFont typeface="Calibri" panose="020F0502020204030204" pitchFamily="34" charset="0"/>
              <a:buNone/>
              <a:defRPr sz="2000" kern="1200">
                <a:solidFill>
                  <a:schemeClr val="tx1"/>
                </a:solidFill>
                <a:latin typeface="+mn-lt"/>
                <a:ea typeface="+mn-ea"/>
                <a:cs typeface="+mn-cs"/>
              </a:defRPr>
            </a:lvl1pPr>
            <a:lvl2pPr marL="544068" indent="-342900" algn="l" defTabSz="914400" rtl="0" eaLnBrk="1" latinLnBrk="0" hangingPunct="1">
              <a:lnSpc>
                <a:spcPct val="112000"/>
              </a:lnSpc>
              <a:spcBef>
                <a:spcPts val="200"/>
              </a:spcBef>
              <a:spcAft>
                <a:spcPts val="600"/>
              </a:spcAft>
              <a:buClrTx/>
              <a:buFont typeface="Arial" panose="020B0604020202020204" pitchFamily="34" charset="0"/>
              <a:buChar char="•"/>
              <a:defRPr sz="2000" kern="1200">
                <a:solidFill>
                  <a:schemeClr val="tx1"/>
                </a:solidFill>
                <a:latin typeface="+mn-lt"/>
                <a:ea typeface="+mn-ea"/>
                <a:cs typeface="+mn-cs"/>
              </a:defRPr>
            </a:lvl2pPr>
            <a:lvl3pPr marL="56692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3pPr>
            <a:lvl4pPr marL="749808" indent="-182880" algn="l" defTabSz="914400" rtl="0" eaLnBrk="1" latinLnBrk="0" hangingPunct="1">
              <a:lnSpc>
                <a:spcPct val="112000"/>
              </a:lnSpc>
              <a:spcBef>
                <a:spcPts val="200"/>
              </a:spcBef>
              <a:spcAft>
                <a:spcPts val="600"/>
              </a:spcAft>
              <a:buClr>
                <a:schemeClr val="tx1"/>
              </a:buClr>
              <a:buFont typeface="Calibri" pitchFamily="34" charset="0"/>
              <a:buChar char="◦"/>
              <a:defRPr sz="2000" kern="1200">
                <a:solidFill>
                  <a:schemeClr val="tx1"/>
                </a:solidFill>
                <a:latin typeface="+mn-lt"/>
                <a:ea typeface="+mn-ea"/>
                <a:cs typeface="+mn-cs"/>
              </a:defRPr>
            </a:lvl4pPr>
            <a:lvl5pPr marL="93268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2000"/>
              </a:lnSpc>
              <a:spcAft>
                <a:spcPts val="0"/>
              </a:spcAft>
            </a:pPr>
            <a:r>
              <a:rPr lang="en-US" sz="1500" b="1" dirty="0"/>
              <a:t>Shafter </a:t>
            </a:r>
          </a:p>
          <a:p>
            <a:pPr marL="285750" indent="-285750">
              <a:lnSpc>
                <a:spcPct val="102000"/>
              </a:lnSpc>
              <a:spcAft>
                <a:spcPts val="0"/>
              </a:spcAft>
              <a:buFont typeface="Arial" panose="020B0604020202020204" pitchFamily="34" charset="0"/>
              <a:buChar char="•"/>
            </a:pPr>
            <a:r>
              <a:rPr lang="en-US" sz="1500" dirty="0"/>
              <a:t>DPR has engaged with the Shafter AB617 community and coordinated extensively with the SJ AQMD since 2018.</a:t>
            </a:r>
          </a:p>
          <a:p>
            <a:pPr marL="285750" indent="-285750">
              <a:lnSpc>
                <a:spcPct val="102000"/>
              </a:lnSpc>
              <a:spcAft>
                <a:spcPts val="0"/>
              </a:spcAft>
              <a:buFont typeface="Arial" panose="020B0604020202020204" pitchFamily="34" charset="0"/>
              <a:buChar char="•"/>
            </a:pPr>
            <a:r>
              <a:rPr lang="en-US" sz="1500" dirty="0"/>
              <a:t>The </a:t>
            </a:r>
            <a:r>
              <a:rPr lang="en-US" sz="1500" dirty="0" err="1"/>
              <a:t>SprayDays</a:t>
            </a:r>
            <a:r>
              <a:rPr lang="en-US" sz="1500" dirty="0"/>
              <a:t> concept was initiated by the Shafter CAC.</a:t>
            </a:r>
          </a:p>
          <a:p>
            <a:pPr marL="285750" indent="-285750">
              <a:lnSpc>
                <a:spcPct val="102000"/>
              </a:lnSpc>
              <a:spcAft>
                <a:spcPts val="0"/>
              </a:spcAft>
              <a:buFont typeface="Arial" panose="020B0604020202020204" pitchFamily="34" charset="0"/>
              <a:buChar char="•"/>
            </a:pPr>
            <a:r>
              <a:rPr lang="en-US" sz="1500" dirty="0"/>
              <a:t>DPR engages the CSC, along with the Arvin-Lamont CSC, often, by providing monthly updates and presentations on pesticide-related topics.</a:t>
            </a:r>
          </a:p>
          <a:p>
            <a:pPr marL="886968" lvl="1">
              <a:lnSpc>
                <a:spcPct val="102000"/>
              </a:lnSpc>
              <a:spcAft>
                <a:spcPts val="0"/>
              </a:spcAft>
              <a:buFont typeface="Calibri" panose="020F0502020204030204" pitchFamily="34" charset="0"/>
              <a:buChar char="‒"/>
            </a:pPr>
            <a:r>
              <a:rPr lang="en-US" sz="1500" dirty="0"/>
              <a:t>DPR has provided overviews on the AMN Shafter monitoring results to the CSC. </a:t>
            </a:r>
          </a:p>
        </p:txBody>
      </p:sp>
      <p:cxnSp>
        <p:nvCxnSpPr>
          <p:cNvPr id="11" name="Straight Connector 10">
            <a:extLst>
              <a:ext uri="{FF2B5EF4-FFF2-40B4-BE49-F238E27FC236}">
                <a16:creationId xmlns:a16="http://schemas.microsoft.com/office/drawing/2014/main" id="{2AEE5F0D-AF9B-8F7A-8AEF-35381742C435}"/>
              </a:ext>
            </a:extLst>
          </p:cNvPr>
          <p:cNvCxnSpPr>
            <a:cxnSpLocks/>
          </p:cNvCxnSpPr>
          <p:nvPr/>
        </p:nvCxnSpPr>
        <p:spPr>
          <a:xfrm>
            <a:off x="4033158" y="1966120"/>
            <a:ext cx="0" cy="4256880"/>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sp>
        <p:nvSpPr>
          <p:cNvPr id="24" name="Slide Number Placeholder 5">
            <a:extLst>
              <a:ext uri="{FF2B5EF4-FFF2-40B4-BE49-F238E27FC236}">
                <a16:creationId xmlns:a16="http://schemas.microsoft.com/office/drawing/2014/main" id="{948FA7D9-688C-0290-F7CF-BED5A573143C}"/>
              </a:ext>
            </a:extLst>
          </p:cNvPr>
          <p:cNvSpPr txBox="1">
            <a:spLocks/>
          </p:cNvSpPr>
          <p:nvPr/>
        </p:nvSpPr>
        <p:spPr>
          <a:xfrm>
            <a:off x="11108708" y="6501990"/>
            <a:ext cx="591736" cy="309502"/>
          </a:xfrm>
          <a:prstGeom prst="rect">
            <a:avLst/>
          </a:prstGeom>
        </p:spPr>
        <p:txBody>
          <a:bodyPr lIns="0" rIns="0"/>
          <a:lstStyle>
            <a:defPPr>
              <a:defRPr lang="en-US"/>
            </a:defPPr>
            <a:lvl1pPr marL="0" algn="r" defTabSz="914400" rtl="0" eaLnBrk="1" latinLnBrk="0" hangingPunct="1">
              <a:defRPr sz="1200" kern="1200">
                <a:solidFill>
                  <a:schemeClr val="bg1">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7F7C0121-6D0C-4809-96B7-8FF0F83D4188}" type="slidenum">
              <a:rPr lang="en-US" smtClean="0"/>
              <a:pPr/>
              <a:t>35</a:t>
            </a:fld>
            <a:endParaRPr lang="en-US"/>
          </a:p>
        </p:txBody>
      </p:sp>
      <p:grpSp>
        <p:nvGrpSpPr>
          <p:cNvPr id="25" name="Group 24">
            <a:extLst>
              <a:ext uri="{FF2B5EF4-FFF2-40B4-BE49-F238E27FC236}">
                <a16:creationId xmlns:a16="http://schemas.microsoft.com/office/drawing/2014/main" id="{944417A0-415E-7C28-74E3-B3D519B77F94}"/>
              </a:ext>
            </a:extLst>
          </p:cNvPr>
          <p:cNvGrpSpPr/>
          <p:nvPr/>
        </p:nvGrpSpPr>
        <p:grpSpPr>
          <a:xfrm>
            <a:off x="10804274" y="6514708"/>
            <a:ext cx="369985" cy="256978"/>
            <a:chOff x="10149255" y="6501990"/>
            <a:chExt cx="480744" cy="333907"/>
          </a:xfrm>
          <a:solidFill>
            <a:schemeClr val="accent1"/>
          </a:solidFill>
        </p:grpSpPr>
        <p:sp>
          <p:nvSpPr>
            <p:cNvPr id="26" name="Freeform: Shape 25">
              <a:extLst>
                <a:ext uri="{FF2B5EF4-FFF2-40B4-BE49-F238E27FC236}">
                  <a16:creationId xmlns:a16="http://schemas.microsoft.com/office/drawing/2014/main" id="{847A1F1E-2237-5568-6908-B20CF86DA3CB}"/>
                </a:ext>
              </a:extLst>
            </p:cNvPr>
            <p:cNvSpPr/>
            <p:nvPr/>
          </p:nvSpPr>
          <p:spPr>
            <a:xfrm>
              <a:off x="10149255" y="6501990"/>
              <a:ext cx="183572" cy="263332"/>
            </a:xfrm>
            <a:custGeom>
              <a:avLst/>
              <a:gdLst>
                <a:gd name="connsiteX0" fmla="*/ 31434 w 183572"/>
                <a:gd name="connsiteY0" fmla="*/ 240591 h 263332"/>
                <a:gd name="connsiteX1" fmla="*/ 92060 w 183572"/>
                <a:gd name="connsiteY1" fmla="*/ 263333 h 263332"/>
                <a:gd name="connsiteX2" fmla="*/ 119339 w 183572"/>
                <a:gd name="connsiteY2" fmla="*/ 259233 h 263332"/>
                <a:gd name="connsiteX3" fmla="*/ 176029 w 183572"/>
                <a:gd name="connsiteY3" fmla="*/ 208993 h 263332"/>
                <a:gd name="connsiteX4" fmla="*/ 176029 w 183572"/>
                <a:gd name="connsiteY4" fmla="*/ 208884 h 263332"/>
                <a:gd name="connsiteX5" fmla="*/ 177942 w 183572"/>
                <a:gd name="connsiteY5" fmla="*/ 204183 h 263332"/>
                <a:gd name="connsiteX6" fmla="*/ 181113 w 183572"/>
                <a:gd name="connsiteY6" fmla="*/ 194124 h 263332"/>
                <a:gd name="connsiteX7" fmla="*/ 183573 w 183572"/>
                <a:gd name="connsiteY7" fmla="*/ 173569 h 263332"/>
                <a:gd name="connsiteX8" fmla="*/ 183573 w 183572"/>
                <a:gd name="connsiteY8" fmla="*/ 3335 h 263332"/>
                <a:gd name="connsiteX9" fmla="*/ 180238 w 183572"/>
                <a:gd name="connsiteY9" fmla="*/ 0 h 263332"/>
                <a:gd name="connsiteX10" fmla="*/ 154162 w 183572"/>
                <a:gd name="connsiteY10" fmla="*/ 0 h 263332"/>
                <a:gd name="connsiteX11" fmla="*/ 150827 w 183572"/>
                <a:gd name="connsiteY11" fmla="*/ 3335 h 263332"/>
                <a:gd name="connsiteX12" fmla="*/ 150827 w 183572"/>
                <a:gd name="connsiteY12" fmla="*/ 167610 h 263332"/>
                <a:gd name="connsiteX13" fmla="*/ 150827 w 183572"/>
                <a:gd name="connsiteY13" fmla="*/ 168813 h 263332"/>
                <a:gd name="connsiteX14" fmla="*/ 150335 w 183572"/>
                <a:gd name="connsiteY14" fmla="*/ 180730 h 263332"/>
                <a:gd name="connsiteX15" fmla="*/ 148312 w 183572"/>
                <a:gd name="connsiteY15" fmla="*/ 190242 h 263332"/>
                <a:gd name="connsiteX16" fmla="*/ 92060 w 183572"/>
                <a:gd name="connsiteY16" fmla="*/ 230696 h 263332"/>
                <a:gd name="connsiteX17" fmla="*/ 32691 w 183572"/>
                <a:gd name="connsiteY17" fmla="*/ 171328 h 263332"/>
                <a:gd name="connsiteX18" fmla="*/ 92060 w 183572"/>
                <a:gd name="connsiteY18" fmla="*/ 111959 h 263332"/>
                <a:gd name="connsiteX19" fmla="*/ 96488 w 183572"/>
                <a:gd name="connsiteY19" fmla="*/ 112177 h 263332"/>
                <a:gd name="connsiteX20" fmla="*/ 111631 w 183572"/>
                <a:gd name="connsiteY20" fmla="*/ 115184 h 263332"/>
                <a:gd name="connsiteX21" fmla="*/ 136887 w 183572"/>
                <a:gd name="connsiteY21" fmla="*/ 127430 h 263332"/>
                <a:gd name="connsiteX22" fmla="*/ 136887 w 183572"/>
                <a:gd name="connsiteY22" fmla="*/ 127430 h 263332"/>
                <a:gd name="connsiteX23" fmla="*/ 139074 w 183572"/>
                <a:gd name="connsiteY23" fmla="*/ 127375 h 263332"/>
                <a:gd name="connsiteX24" fmla="*/ 139566 w 183572"/>
                <a:gd name="connsiteY24" fmla="*/ 126555 h 263332"/>
                <a:gd name="connsiteX25" fmla="*/ 139566 w 183572"/>
                <a:gd name="connsiteY25" fmla="*/ 96433 h 263332"/>
                <a:gd name="connsiteX26" fmla="*/ 139292 w 183572"/>
                <a:gd name="connsiteY26" fmla="*/ 95668 h 263332"/>
                <a:gd name="connsiteX27" fmla="*/ 139238 w 183572"/>
                <a:gd name="connsiteY27" fmla="*/ 95668 h 263332"/>
                <a:gd name="connsiteX28" fmla="*/ 137652 w 183572"/>
                <a:gd name="connsiteY28" fmla="*/ 94465 h 263332"/>
                <a:gd name="connsiteX29" fmla="*/ 95668 w 183572"/>
                <a:gd name="connsiteY29" fmla="*/ 79377 h 263332"/>
                <a:gd name="connsiteX30" fmla="*/ 92060 w 183572"/>
                <a:gd name="connsiteY30" fmla="*/ 79268 h 263332"/>
                <a:gd name="connsiteX31" fmla="*/ 72379 w 183572"/>
                <a:gd name="connsiteY31" fmla="*/ 81509 h 263332"/>
                <a:gd name="connsiteX32" fmla="*/ 26131 w 183572"/>
                <a:gd name="connsiteY32" fmla="*/ 107039 h 263332"/>
                <a:gd name="connsiteX33" fmla="*/ 0 w 183572"/>
                <a:gd name="connsiteY33" fmla="*/ 171328 h 263332"/>
                <a:gd name="connsiteX34" fmla="*/ 31434 w 183572"/>
                <a:gd name="connsiteY34" fmla="*/ 240591 h 26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83572" h="263332">
                  <a:moveTo>
                    <a:pt x="31434" y="240591"/>
                  </a:moveTo>
                  <a:cubicBezTo>
                    <a:pt x="34932" y="243653"/>
                    <a:pt x="57947" y="263223"/>
                    <a:pt x="92060" y="263333"/>
                  </a:cubicBezTo>
                  <a:cubicBezTo>
                    <a:pt x="97417" y="263333"/>
                    <a:pt x="107476" y="262895"/>
                    <a:pt x="119339" y="259233"/>
                  </a:cubicBezTo>
                  <a:cubicBezTo>
                    <a:pt x="144650" y="251361"/>
                    <a:pt x="165314" y="232883"/>
                    <a:pt x="176029" y="208993"/>
                  </a:cubicBezTo>
                  <a:cubicBezTo>
                    <a:pt x="176029" y="208993"/>
                    <a:pt x="176029" y="208939"/>
                    <a:pt x="176029" y="208884"/>
                  </a:cubicBezTo>
                  <a:cubicBezTo>
                    <a:pt x="176411" y="207955"/>
                    <a:pt x="177122" y="206369"/>
                    <a:pt x="177942" y="204183"/>
                  </a:cubicBezTo>
                  <a:cubicBezTo>
                    <a:pt x="179090" y="201176"/>
                    <a:pt x="180183" y="197841"/>
                    <a:pt x="181113" y="194124"/>
                  </a:cubicBezTo>
                  <a:cubicBezTo>
                    <a:pt x="183026" y="186306"/>
                    <a:pt x="183573" y="179254"/>
                    <a:pt x="183573" y="173569"/>
                  </a:cubicBezTo>
                  <a:lnTo>
                    <a:pt x="183573" y="3335"/>
                  </a:lnTo>
                  <a:cubicBezTo>
                    <a:pt x="183573" y="1476"/>
                    <a:pt x="182097" y="0"/>
                    <a:pt x="180238" y="0"/>
                  </a:cubicBezTo>
                  <a:lnTo>
                    <a:pt x="154162" y="0"/>
                  </a:lnTo>
                  <a:cubicBezTo>
                    <a:pt x="152303" y="0"/>
                    <a:pt x="150827" y="1476"/>
                    <a:pt x="150827" y="3335"/>
                  </a:cubicBezTo>
                  <a:lnTo>
                    <a:pt x="150827" y="167610"/>
                  </a:lnTo>
                  <a:cubicBezTo>
                    <a:pt x="150827" y="167993"/>
                    <a:pt x="150827" y="168376"/>
                    <a:pt x="150827" y="168813"/>
                  </a:cubicBezTo>
                  <a:cubicBezTo>
                    <a:pt x="150663" y="175100"/>
                    <a:pt x="150608" y="178270"/>
                    <a:pt x="150335" y="180730"/>
                  </a:cubicBezTo>
                  <a:cubicBezTo>
                    <a:pt x="150062" y="183245"/>
                    <a:pt x="149515" y="186470"/>
                    <a:pt x="148312" y="190242"/>
                  </a:cubicBezTo>
                  <a:cubicBezTo>
                    <a:pt x="140440" y="213749"/>
                    <a:pt x="118245" y="230696"/>
                    <a:pt x="92060" y="230696"/>
                  </a:cubicBezTo>
                  <a:cubicBezTo>
                    <a:pt x="59259" y="230696"/>
                    <a:pt x="32691" y="204128"/>
                    <a:pt x="32691" y="171328"/>
                  </a:cubicBezTo>
                  <a:cubicBezTo>
                    <a:pt x="32691" y="138527"/>
                    <a:pt x="59259" y="111959"/>
                    <a:pt x="92060" y="111959"/>
                  </a:cubicBezTo>
                  <a:cubicBezTo>
                    <a:pt x="94246" y="111959"/>
                    <a:pt x="96488" y="112177"/>
                    <a:pt x="96488" y="112177"/>
                  </a:cubicBezTo>
                  <a:cubicBezTo>
                    <a:pt x="98292" y="112341"/>
                    <a:pt x="104086" y="112888"/>
                    <a:pt x="111631" y="115184"/>
                  </a:cubicBezTo>
                  <a:cubicBezTo>
                    <a:pt x="126117" y="119612"/>
                    <a:pt x="136723" y="127320"/>
                    <a:pt x="136887" y="127430"/>
                  </a:cubicBezTo>
                  <a:cubicBezTo>
                    <a:pt x="136887" y="127430"/>
                    <a:pt x="136887" y="127430"/>
                    <a:pt x="136887" y="127430"/>
                  </a:cubicBezTo>
                  <a:cubicBezTo>
                    <a:pt x="137434" y="127867"/>
                    <a:pt x="138418" y="127867"/>
                    <a:pt x="139074" y="127375"/>
                  </a:cubicBezTo>
                  <a:cubicBezTo>
                    <a:pt x="139402" y="127102"/>
                    <a:pt x="139511" y="126774"/>
                    <a:pt x="139566" y="126555"/>
                  </a:cubicBezTo>
                  <a:lnTo>
                    <a:pt x="139566" y="96433"/>
                  </a:lnTo>
                  <a:cubicBezTo>
                    <a:pt x="139566" y="96160"/>
                    <a:pt x="139456" y="95887"/>
                    <a:pt x="139292" y="95668"/>
                  </a:cubicBezTo>
                  <a:lnTo>
                    <a:pt x="139238" y="95668"/>
                  </a:lnTo>
                  <a:cubicBezTo>
                    <a:pt x="139238" y="95668"/>
                    <a:pt x="137652" y="94465"/>
                    <a:pt x="137652" y="94465"/>
                  </a:cubicBezTo>
                  <a:cubicBezTo>
                    <a:pt x="129780" y="88998"/>
                    <a:pt x="115129" y="80634"/>
                    <a:pt x="95668" y="79377"/>
                  </a:cubicBezTo>
                  <a:cubicBezTo>
                    <a:pt x="94957" y="79377"/>
                    <a:pt x="93645" y="79268"/>
                    <a:pt x="92060" y="79268"/>
                  </a:cubicBezTo>
                  <a:cubicBezTo>
                    <a:pt x="89709" y="79268"/>
                    <a:pt x="82274" y="79268"/>
                    <a:pt x="72379" y="81509"/>
                  </a:cubicBezTo>
                  <a:cubicBezTo>
                    <a:pt x="66311" y="82876"/>
                    <a:pt x="44663" y="88124"/>
                    <a:pt x="26131" y="107039"/>
                  </a:cubicBezTo>
                  <a:cubicBezTo>
                    <a:pt x="492" y="133224"/>
                    <a:pt x="0" y="166079"/>
                    <a:pt x="0" y="171328"/>
                  </a:cubicBezTo>
                  <a:cubicBezTo>
                    <a:pt x="0" y="176357"/>
                    <a:pt x="656" y="213640"/>
                    <a:pt x="31434" y="240591"/>
                  </a:cubicBezTo>
                  <a:close/>
                </a:path>
              </a:pathLst>
            </a:custGeom>
            <a:solidFill>
              <a:srgbClr val="A6A6A6"/>
            </a:solidFill>
            <a:ln w="5412" cap="flat">
              <a:noFill/>
              <a:prstDash val="solid"/>
              <a:miter/>
            </a:ln>
          </p:spPr>
          <p:txBody>
            <a:bodyPr rtlCol="0" anchor="ctr"/>
            <a:lstStyle/>
            <a:p>
              <a:endParaRPr lang="en-US"/>
            </a:p>
          </p:txBody>
        </p:sp>
        <p:grpSp>
          <p:nvGrpSpPr>
            <p:cNvPr id="27" name="Graphic 1">
              <a:extLst>
                <a:ext uri="{FF2B5EF4-FFF2-40B4-BE49-F238E27FC236}">
                  <a16:creationId xmlns:a16="http://schemas.microsoft.com/office/drawing/2014/main" id="{72609CF2-9CAB-32AB-32FA-E1FFA1FBDE43}"/>
                </a:ext>
              </a:extLst>
            </p:cNvPr>
            <p:cNvGrpSpPr/>
            <p:nvPr/>
          </p:nvGrpSpPr>
          <p:grpSpPr>
            <a:xfrm>
              <a:off x="10193918" y="6627451"/>
              <a:ext cx="91567" cy="91768"/>
              <a:chOff x="10193918" y="6627451"/>
              <a:chExt cx="91567" cy="91768"/>
            </a:xfrm>
            <a:grpFill/>
          </p:grpSpPr>
          <p:grpSp>
            <p:nvGrpSpPr>
              <p:cNvPr id="30" name="Graphic 1">
                <a:extLst>
                  <a:ext uri="{FF2B5EF4-FFF2-40B4-BE49-F238E27FC236}">
                    <a16:creationId xmlns:a16="http://schemas.microsoft.com/office/drawing/2014/main" id="{02049F59-9545-E260-FE41-6EC8F8C1DF55}"/>
                  </a:ext>
                </a:extLst>
              </p:cNvPr>
              <p:cNvGrpSpPr/>
              <p:nvPr/>
            </p:nvGrpSpPr>
            <p:grpSpPr>
              <a:xfrm>
                <a:off x="10201883" y="6627451"/>
                <a:ext cx="83602" cy="91768"/>
                <a:chOff x="10201883" y="6627451"/>
                <a:chExt cx="83602" cy="91768"/>
              </a:xfrm>
              <a:grpFill/>
            </p:grpSpPr>
            <p:sp>
              <p:nvSpPr>
                <p:cNvPr id="32" name="Freeform: Shape 31">
                  <a:extLst>
                    <a:ext uri="{FF2B5EF4-FFF2-40B4-BE49-F238E27FC236}">
                      <a16:creationId xmlns:a16="http://schemas.microsoft.com/office/drawing/2014/main" id="{D3012461-9290-F212-81A6-FD695A76D798}"/>
                    </a:ext>
                  </a:extLst>
                </p:cNvPr>
                <p:cNvSpPr/>
                <p:nvPr/>
              </p:nvSpPr>
              <p:spPr>
                <a:xfrm>
                  <a:off x="10206327" y="6627451"/>
                  <a:ext cx="78287" cy="51657"/>
                </a:xfrm>
                <a:custGeom>
                  <a:avLst/>
                  <a:gdLst>
                    <a:gd name="connsiteX0" fmla="*/ 21484 w 78287"/>
                    <a:gd name="connsiteY0" fmla="*/ 14159 h 51657"/>
                    <a:gd name="connsiteX1" fmla="*/ 31652 w 78287"/>
                    <a:gd name="connsiteY1" fmla="*/ 16892 h 51657"/>
                    <a:gd name="connsiteX2" fmla="*/ 42859 w 78287"/>
                    <a:gd name="connsiteY2" fmla="*/ 25202 h 51657"/>
                    <a:gd name="connsiteX3" fmla="*/ 47123 w 78287"/>
                    <a:gd name="connsiteY3" fmla="*/ 32363 h 51657"/>
                    <a:gd name="connsiteX4" fmla="*/ 54121 w 78287"/>
                    <a:gd name="connsiteY4" fmla="*/ 47670 h 51657"/>
                    <a:gd name="connsiteX5" fmla="*/ 69427 w 78287"/>
                    <a:gd name="connsiteY5" fmla="*/ 50841 h 51657"/>
                    <a:gd name="connsiteX6" fmla="*/ 75660 w 78287"/>
                    <a:gd name="connsiteY6" fmla="*/ 46139 h 51657"/>
                    <a:gd name="connsiteX7" fmla="*/ 78284 w 78287"/>
                    <a:gd name="connsiteY7" fmla="*/ 37064 h 51657"/>
                    <a:gd name="connsiteX8" fmla="*/ 66913 w 78287"/>
                    <a:gd name="connsiteY8" fmla="*/ 13667 h 51657"/>
                    <a:gd name="connsiteX9" fmla="*/ 37010 w 78287"/>
                    <a:gd name="connsiteY9" fmla="*/ 0 h 51657"/>
                    <a:gd name="connsiteX10" fmla="*/ 24874 w 78287"/>
                    <a:gd name="connsiteY10" fmla="*/ 1913 h 51657"/>
                    <a:gd name="connsiteX11" fmla="*/ 6505 w 78287"/>
                    <a:gd name="connsiteY11" fmla="*/ 13284 h 51657"/>
                    <a:gd name="connsiteX12" fmla="*/ 2296 w 78287"/>
                    <a:gd name="connsiteY12" fmla="*/ 18423 h 51657"/>
                    <a:gd name="connsiteX13" fmla="*/ 0 w 78287"/>
                    <a:gd name="connsiteY13" fmla="*/ 22195 h 51657"/>
                    <a:gd name="connsiteX14" fmla="*/ 21430 w 78287"/>
                    <a:gd name="connsiteY14" fmla="*/ 14268 h 5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287" h="51657">
                      <a:moveTo>
                        <a:pt x="21484" y="14159"/>
                      </a:moveTo>
                      <a:cubicBezTo>
                        <a:pt x="26295" y="14487"/>
                        <a:pt x="30176" y="16236"/>
                        <a:pt x="31652" y="16892"/>
                      </a:cubicBezTo>
                      <a:cubicBezTo>
                        <a:pt x="33730" y="17822"/>
                        <a:pt x="38704" y="20118"/>
                        <a:pt x="42859" y="25202"/>
                      </a:cubicBezTo>
                      <a:cubicBezTo>
                        <a:pt x="44499" y="27224"/>
                        <a:pt x="45374" y="28919"/>
                        <a:pt x="47123" y="32363"/>
                      </a:cubicBezTo>
                      <a:cubicBezTo>
                        <a:pt x="52262" y="42477"/>
                        <a:pt x="50841" y="44554"/>
                        <a:pt x="54121" y="47670"/>
                      </a:cubicBezTo>
                      <a:cubicBezTo>
                        <a:pt x="57893" y="51278"/>
                        <a:pt x="64234" y="52699"/>
                        <a:pt x="69427" y="50841"/>
                      </a:cubicBezTo>
                      <a:cubicBezTo>
                        <a:pt x="73145" y="49474"/>
                        <a:pt x="75222" y="46795"/>
                        <a:pt x="75660" y="46139"/>
                      </a:cubicBezTo>
                      <a:cubicBezTo>
                        <a:pt x="78120" y="42750"/>
                        <a:pt x="78284" y="39087"/>
                        <a:pt x="78284" y="37064"/>
                      </a:cubicBezTo>
                      <a:cubicBezTo>
                        <a:pt x="78502" y="25858"/>
                        <a:pt x="68935" y="15744"/>
                        <a:pt x="66913" y="13667"/>
                      </a:cubicBezTo>
                      <a:cubicBezTo>
                        <a:pt x="62977" y="9621"/>
                        <a:pt x="52153" y="55"/>
                        <a:pt x="37010" y="0"/>
                      </a:cubicBezTo>
                      <a:cubicBezTo>
                        <a:pt x="31270" y="0"/>
                        <a:pt x="26842" y="1312"/>
                        <a:pt x="24874" y="1913"/>
                      </a:cubicBezTo>
                      <a:cubicBezTo>
                        <a:pt x="24874" y="1913"/>
                        <a:pt x="14213" y="5193"/>
                        <a:pt x="6505" y="13284"/>
                      </a:cubicBezTo>
                      <a:cubicBezTo>
                        <a:pt x="4209" y="15690"/>
                        <a:pt x="2296" y="18423"/>
                        <a:pt x="2296" y="18423"/>
                      </a:cubicBezTo>
                      <a:cubicBezTo>
                        <a:pt x="1312" y="19844"/>
                        <a:pt x="547" y="21156"/>
                        <a:pt x="0" y="22195"/>
                      </a:cubicBezTo>
                      <a:cubicBezTo>
                        <a:pt x="2296" y="20172"/>
                        <a:pt x="10605" y="13448"/>
                        <a:pt x="21430" y="14268"/>
                      </a:cubicBezTo>
                      <a:close/>
                    </a:path>
                  </a:pathLst>
                </a:custGeom>
                <a:solidFill>
                  <a:schemeClr val="accent2"/>
                </a:solidFill>
                <a:ln w="5412"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88FC1DFE-9BC2-BB70-656B-6AC0FB471955}"/>
                    </a:ext>
                  </a:extLst>
                </p:cNvPr>
                <p:cNvSpPr/>
                <p:nvPr/>
              </p:nvSpPr>
              <p:spPr>
                <a:xfrm>
                  <a:off x="10201883" y="6661493"/>
                  <a:ext cx="83602" cy="57726"/>
                </a:xfrm>
                <a:custGeom>
                  <a:avLst/>
                  <a:gdLst>
                    <a:gd name="connsiteX0" fmla="*/ 83493 w 83602"/>
                    <a:gd name="connsiteY0" fmla="*/ 11332 h 57726"/>
                    <a:gd name="connsiteX1" fmla="*/ 82455 w 83602"/>
                    <a:gd name="connsiteY1" fmla="*/ 13901 h 57726"/>
                    <a:gd name="connsiteX2" fmla="*/ 70920 w 83602"/>
                    <a:gd name="connsiteY2" fmla="*/ 28224 h 57726"/>
                    <a:gd name="connsiteX3" fmla="*/ 43641 w 83602"/>
                    <a:gd name="connsiteY3" fmla="*/ 36588 h 57726"/>
                    <a:gd name="connsiteX4" fmla="*/ 15542 w 83602"/>
                    <a:gd name="connsiteY4" fmla="*/ 27459 h 57726"/>
                    <a:gd name="connsiteX5" fmla="*/ 6795 w 83602"/>
                    <a:gd name="connsiteY5" fmla="*/ 13300 h 57726"/>
                    <a:gd name="connsiteX6" fmla="*/ 6194 w 83602"/>
                    <a:gd name="connsiteY6" fmla="*/ 5920 h 57726"/>
                    <a:gd name="connsiteX7" fmla="*/ 7396 w 83602"/>
                    <a:gd name="connsiteY7" fmla="*/ 16 h 57726"/>
                    <a:gd name="connsiteX8" fmla="*/ 2531 w 83602"/>
                    <a:gd name="connsiteY8" fmla="*/ 6357 h 57726"/>
                    <a:gd name="connsiteX9" fmla="*/ 1055 w 83602"/>
                    <a:gd name="connsiteY9" fmla="*/ 26311 h 57726"/>
                    <a:gd name="connsiteX10" fmla="*/ 38338 w 83602"/>
                    <a:gd name="connsiteY10" fmla="*/ 57635 h 57726"/>
                    <a:gd name="connsiteX11" fmla="*/ 65234 w 83602"/>
                    <a:gd name="connsiteY11" fmla="*/ 49599 h 57726"/>
                    <a:gd name="connsiteX12" fmla="*/ 78136 w 83602"/>
                    <a:gd name="connsiteY12" fmla="*/ 34894 h 57726"/>
                    <a:gd name="connsiteX13" fmla="*/ 82837 w 83602"/>
                    <a:gd name="connsiteY13" fmla="*/ 21773 h 57726"/>
                    <a:gd name="connsiteX14" fmla="*/ 83493 w 83602"/>
                    <a:gd name="connsiteY14" fmla="*/ 17400 h 57726"/>
                    <a:gd name="connsiteX15" fmla="*/ 83603 w 83602"/>
                    <a:gd name="connsiteY15" fmla="*/ 13300 h 57726"/>
                    <a:gd name="connsiteX16" fmla="*/ 83493 w 83602"/>
                    <a:gd name="connsiteY16" fmla="*/ 11387 h 5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602" h="57726">
                      <a:moveTo>
                        <a:pt x="83493" y="11332"/>
                      </a:moveTo>
                      <a:cubicBezTo>
                        <a:pt x="83220" y="11277"/>
                        <a:pt x="82564" y="13628"/>
                        <a:pt x="82455" y="13901"/>
                      </a:cubicBezTo>
                      <a:cubicBezTo>
                        <a:pt x="81307" y="17837"/>
                        <a:pt x="76059" y="24233"/>
                        <a:pt x="70920" y="28224"/>
                      </a:cubicBezTo>
                      <a:cubicBezTo>
                        <a:pt x="60424" y="36424"/>
                        <a:pt x="47741" y="36588"/>
                        <a:pt x="43641" y="36588"/>
                      </a:cubicBezTo>
                      <a:cubicBezTo>
                        <a:pt x="38612" y="36588"/>
                        <a:pt x="25382" y="36588"/>
                        <a:pt x="15542" y="27459"/>
                      </a:cubicBezTo>
                      <a:cubicBezTo>
                        <a:pt x="14339" y="26311"/>
                        <a:pt x="8544" y="20789"/>
                        <a:pt x="6795" y="13300"/>
                      </a:cubicBezTo>
                      <a:cubicBezTo>
                        <a:pt x="6412" y="11715"/>
                        <a:pt x="5811" y="9145"/>
                        <a:pt x="6194" y="5920"/>
                      </a:cubicBezTo>
                      <a:cubicBezTo>
                        <a:pt x="6576" y="2476"/>
                        <a:pt x="7779" y="234"/>
                        <a:pt x="7396" y="16"/>
                      </a:cubicBezTo>
                      <a:cubicBezTo>
                        <a:pt x="6904" y="-258"/>
                        <a:pt x="4226" y="3077"/>
                        <a:pt x="2531" y="6357"/>
                      </a:cubicBezTo>
                      <a:cubicBezTo>
                        <a:pt x="-1678" y="14776"/>
                        <a:pt x="508" y="23905"/>
                        <a:pt x="1055" y="26311"/>
                      </a:cubicBezTo>
                      <a:cubicBezTo>
                        <a:pt x="4554" y="41126"/>
                        <a:pt x="19642" y="56323"/>
                        <a:pt x="38338" y="57635"/>
                      </a:cubicBezTo>
                      <a:cubicBezTo>
                        <a:pt x="51568" y="58564"/>
                        <a:pt x="61681" y="52168"/>
                        <a:pt x="65234" y="49599"/>
                      </a:cubicBezTo>
                      <a:cubicBezTo>
                        <a:pt x="66765" y="48506"/>
                        <a:pt x="73435" y="43586"/>
                        <a:pt x="78136" y="34894"/>
                      </a:cubicBezTo>
                      <a:cubicBezTo>
                        <a:pt x="78136" y="34894"/>
                        <a:pt x="81307" y="29044"/>
                        <a:pt x="82837" y="21773"/>
                      </a:cubicBezTo>
                      <a:cubicBezTo>
                        <a:pt x="83329" y="19477"/>
                        <a:pt x="83493" y="17400"/>
                        <a:pt x="83493" y="17400"/>
                      </a:cubicBezTo>
                      <a:cubicBezTo>
                        <a:pt x="83548" y="16635"/>
                        <a:pt x="83603" y="15541"/>
                        <a:pt x="83603" y="13300"/>
                      </a:cubicBezTo>
                      <a:cubicBezTo>
                        <a:pt x="83603" y="11879"/>
                        <a:pt x="83603" y="11387"/>
                        <a:pt x="83493" y="11387"/>
                      </a:cubicBezTo>
                      <a:close/>
                    </a:path>
                  </a:pathLst>
                </a:custGeom>
                <a:solidFill>
                  <a:schemeClr val="accent2"/>
                </a:solidFill>
                <a:ln w="5412" cap="flat">
                  <a:noFill/>
                  <a:prstDash val="solid"/>
                  <a:miter/>
                </a:ln>
              </p:spPr>
              <p:txBody>
                <a:bodyPr rtlCol="0" anchor="ctr"/>
                <a:lstStyle/>
                <a:p>
                  <a:endParaRPr lang="en-US"/>
                </a:p>
              </p:txBody>
            </p:sp>
          </p:grpSp>
          <p:sp>
            <p:nvSpPr>
              <p:cNvPr id="31" name="Freeform: Shape 30">
                <a:extLst>
                  <a:ext uri="{FF2B5EF4-FFF2-40B4-BE49-F238E27FC236}">
                    <a16:creationId xmlns:a16="http://schemas.microsoft.com/office/drawing/2014/main" id="{1A686739-2509-8CDD-805D-740F2DE819EA}"/>
                  </a:ext>
                </a:extLst>
              </p:cNvPr>
              <p:cNvSpPr/>
              <p:nvPr/>
            </p:nvSpPr>
            <p:spPr>
              <a:xfrm>
                <a:off x="10193918" y="6645819"/>
                <a:ext cx="74568" cy="41164"/>
              </a:xfrm>
              <a:custGeom>
                <a:avLst/>
                <a:gdLst>
                  <a:gd name="connsiteX0" fmla="*/ 74511 w 74568"/>
                  <a:gd name="connsiteY0" fmla="*/ 41110 h 41164"/>
                  <a:gd name="connsiteX1" fmla="*/ 69865 w 74568"/>
                  <a:gd name="connsiteY1" fmla="*/ 39087 h 41164"/>
                  <a:gd name="connsiteX2" fmla="*/ 21812 w 74568"/>
                  <a:gd name="connsiteY2" fmla="*/ 17384 h 41164"/>
                  <a:gd name="connsiteX3" fmla="*/ 0 w 74568"/>
                  <a:gd name="connsiteY3" fmla="*/ 6779 h 41164"/>
                  <a:gd name="connsiteX4" fmla="*/ 2843 w 74568"/>
                  <a:gd name="connsiteY4" fmla="*/ 0 h 41164"/>
                  <a:gd name="connsiteX5" fmla="*/ 68771 w 74568"/>
                  <a:gd name="connsiteY5" fmla="*/ 37502 h 41164"/>
                  <a:gd name="connsiteX6" fmla="*/ 74566 w 74568"/>
                  <a:gd name="connsiteY6" fmla="*/ 41165 h 4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568" h="41164">
                    <a:moveTo>
                      <a:pt x="74511" y="41110"/>
                    </a:moveTo>
                    <a:cubicBezTo>
                      <a:pt x="74511" y="41110"/>
                      <a:pt x="70903" y="39579"/>
                      <a:pt x="69865" y="39087"/>
                    </a:cubicBezTo>
                    <a:cubicBezTo>
                      <a:pt x="56526" y="32691"/>
                      <a:pt x="48271" y="29958"/>
                      <a:pt x="21812" y="17384"/>
                    </a:cubicBezTo>
                    <a:cubicBezTo>
                      <a:pt x="16510" y="14870"/>
                      <a:pt x="9020" y="11261"/>
                      <a:pt x="0" y="6779"/>
                    </a:cubicBezTo>
                    <a:cubicBezTo>
                      <a:pt x="929" y="4537"/>
                      <a:pt x="1859" y="2241"/>
                      <a:pt x="2843" y="0"/>
                    </a:cubicBezTo>
                    <a:cubicBezTo>
                      <a:pt x="29083" y="14924"/>
                      <a:pt x="68553" y="37338"/>
                      <a:pt x="68771" y="37502"/>
                    </a:cubicBezTo>
                    <a:cubicBezTo>
                      <a:pt x="71122" y="38814"/>
                      <a:pt x="74675" y="40946"/>
                      <a:pt x="74566" y="41165"/>
                    </a:cubicBezTo>
                    <a:close/>
                  </a:path>
                </a:pathLst>
              </a:custGeom>
              <a:solidFill>
                <a:schemeClr val="accent2"/>
              </a:solidFill>
              <a:ln w="5412" cap="flat">
                <a:noFill/>
                <a:prstDash val="solid"/>
                <a:miter/>
              </a:ln>
            </p:spPr>
            <p:txBody>
              <a:bodyPr rtlCol="0" anchor="ctr"/>
              <a:lstStyle/>
              <a:p>
                <a:endParaRPr lang="en-US"/>
              </a:p>
            </p:txBody>
          </p:sp>
        </p:grpSp>
        <p:sp>
          <p:nvSpPr>
            <p:cNvPr id="28" name="Freeform: Shape 27">
              <a:extLst>
                <a:ext uri="{FF2B5EF4-FFF2-40B4-BE49-F238E27FC236}">
                  <a16:creationId xmlns:a16="http://schemas.microsoft.com/office/drawing/2014/main" id="{1E71E831-9E0F-81DB-8598-0C60622C45F0}"/>
                </a:ext>
              </a:extLst>
            </p:cNvPr>
            <p:cNvSpPr/>
            <p:nvPr/>
          </p:nvSpPr>
          <p:spPr>
            <a:xfrm>
              <a:off x="10540126" y="6581203"/>
              <a:ext cx="89873" cy="184174"/>
            </a:xfrm>
            <a:custGeom>
              <a:avLst/>
              <a:gdLst>
                <a:gd name="connsiteX0" fmla="*/ 88616 w 89873"/>
                <a:gd name="connsiteY0" fmla="*/ 656 h 184174"/>
                <a:gd name="connsiteX1" fmla="*/ 86484 w 89873"/>
                <a:gd name="connsiteY1" fmla="*/ 0 h 184174"/>
                <a:gd name="connsiteX2" fmla="*/ 86374 w 89873"/>
                <a:gd name="connsiteY2" fmla="*/ 0 h 184174"/>
                <a:gd name="connsiteX3" fmla="*/ 85336 w 89873"/>
                <a:gd name="connsiteY3" fmla="*/ 0 h 184174"/>
                <a:gd name="connsiteX4" fmla="*/ 85336 w 89873"/>
                <a:gd name="connsiteY4" fmla="*/ 0 h 184174"/>
                <a:gd name="connsiteX5" fmla="*/ 64179 w 89873"/>
                <a:gd name="connsiteY5" fmla="*/ 4100 h 184174"/>
                <a:gd name="connsiteX6" fmla="*/ 41930 w 89873"/>
                <a:gd name="connsiteY6" fmla="*/ 14432 h 184174"/>
                <a:gd name="connsiteX7" fmla="*/ 20938 w 89873"/>
                <a:gd name="connsiteY7" fmla="*/ 33019 h 184174"/>
                <a:gd name="connsiteX8" fmla="*/ 7489 w 89873"/>
                <a:gd name="connsiteY8" fmla="*/ 54285 h 184174"/>
                <a:gd name="connsiteX9" fmla="*/ 7489 w 89873"/>
                <a:gd name="connsiteY9" fmla="*/ 54394 h 184174"/>
                <a:gd name="connsiteX10" fmla="*/ 5576 w 89873"/>
                <a:gd name="connsiteY10" fmla="*/ 59095 h 184174"/>
                <a:gd name="connsiteX11" fmla="*/ 5576 w 89873"/>
                <a:gd name="connsiteY11" fmla="*/ 59095 h 184174"/>
                <a:gd name="connsiteX12" fmla="*/ 2405 w 89873"/>
                <a:gd name="connsiteY12" fmla="*/ 69154 h 184174"/>
                <a:gd name="connsiteX13" fmla="*/ 0 w 89873"/>
                <a:gd name="connsiteY13" fmla="*/ 89709 h 184174"/>
                <a:gd name="connsiteX14" fmla="*/ 0 w 89873"/>
                <a:gd name="connsiteY14" fmla="*/ 180840 h 184174"/>
                <a:gd name="connsiteX15" fmla="*/ 3335 w 89873"/>
                <a:gd name="connsiteY15" fmla="*/ 184174 h 184174"/>
                <a:gd name="connsiteX16" fmla="*/ 29356 w 89873"/>
                <a:gd name="connsiteY16" fmla="*/ 184174 h 184174"/>
                <a:gd name="connsiteX17" fmla="*/ 32691 w 89873"/>
                <a:gd name="connsiteY17" fmla="*/ 180840 h 184174"/>
                <a:gd name="connsiteX18" fmla="*/ 32691 w 89873"/>
                <a:gd name="connsiteY18" fmla="*/ 177177 h 184174"/>
                <a:gd name="connsiteX19" fmla="*/ 32691 w 89873"/>
                <a:gd name="connsiteY19" fmla="*/ 177177 h 184174"/>
                <a:gd name="connsiteX20" fmla="*/ 32691 w 89873"/>
                <a:gd name="connsiteY20" fmla="*/ 169852 h 184174"/>
                <a:gd name="connsiteX21" fmla="*/ 32691 w 89873"/>
                <a:gd name="connsiteY21" fmla="*/ 169852 h 184174"/>
                <a:gd name="connsiteX22" fmla="*/ 32691 w 89873"/>
                <a:gd name="connsiteY22" fmla="*/ 95668 h 184174"/>
                <a:gd name="connsiteX23" fmla="*/ 32691 w 89873"/>
                <a:gd name="connsiteY23" fmla="*/ 94465 h 184174"/>
                <a:gd name="connsiteX24" fmla="*/ 33183 w 89873"/>
                <a:gd name="connsiteY24" fmla="*/ 82548 h 184174"/>
                <a:gd name="connsiteX25" fmla="*/ 35206 w 89873"/>
                <a:gd name="connsiteY25" fmla="*/ 73036 h 184174"/>
                <a:gd name="connsiteX26" fmla="*/ 46085 w 89873"/>
                <a:gd name="connsiteY26" fmla="*/ 53738 h 184174"/>
                <a:gd name="connsiteX27" fmla="*/ 59533 w 89873"/>
                <a:gd name="connsiteY27" fmla="*/ 41930 h 184174"/>
                <a:gd name="connsiteX28" fmla="*/ 69810 w 89873"/>
                <a:gd name="connsiteY28" fmla="*/ 36736 h 184174"/>
                <a:gd name="connsiteX29" fmla="*/ 85281 w 89873"/>
                <a:gd name="connsiteY29" fmla="*/ 32691 h 184174"/>
                <a:gd name="connsiteX30" fmla="*/ 86210 w 89873"/>
                <a:gd name="connsiteY30" fmla="*/ 32691 h 184174"/>
                <a:gd name="connsiteX31" fmla="*/ 86538 w 89873"/>
                <a:gd name="connsiteY31" fmla="*/ 32691 h 184174"/>
                <a:gd name="connsiteX32" fmla="*/ 89873 w 89873"/>
                <a:gd name="connsiteY32" fmla="*/ 29356 h 184174"/>
                <a:gd name="connsiteX33" fmla="*/ 89873 w 89873"/>
                <a:gd name="connsiteY33" fmla="*/ 3335 h 184174"/>
                <a:gd name="connsiteX34" fmla="*/ 88561 w 89873"/>
                <a:gd name="connsiteY34" fmla="*/ 711 h 18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9873" h="184174">
                  <a:moveTo>
                    <a:pt x="88616" y="656"/>
                  </a:moveTo>
                  <a:cubicBezTo>
                    <a:pt x="87741" y="55"/>
                    <a:pt x="86593" y="0"/>
                    <a:pt x="86484" y="0"/>
                  </a:cubicBezTo>
                  <a:cubicBezTo>
                    <a:pt x="86484" y="0"/>
                    <a:pt x="86429" y="0"/>
                    <a:pt x="86374" y="0"/>
                  </a:cubicBezTo>
                  <a:cubicBezTo>
                    <a:pt x="86046" y="0"/>
                    <a:pt x="85664" y="0"/>
                    <a:pt x="85336" y="0"/>
                  </a:cubicBezTo>
                  <a:lnTo>
                    <a:pt x="85336" y="0"/>
                  </a:lnTo>
                  <a:cubicBezTo>
                    <a:pt x="76644" y="656"/>
                    <a:pt x="69482" y="2405"/>
                    <a:pt x="64179" y="4100"/>
                  </a:cubicBezTo>
                  <a:cubicBezTo>
                    <a:pt x="53191" y="7544"/>
                    <a:pt x="45428" y="12191"/>
                    <a:pt x="41930" y="14432"/>
                  </a:cubicBezTo>
                  <a:cubicBezTo>
                    <a:pt x="30832" y="21539"/>
                    <a:pt x="24163" y="29247"/>
                    <a:pt x="20938" y="33019"/>
                  </a:cubicBezTo>
                  <a:cubicBezTo>
                    <a:pt x="20938" y="33019"/>
                    <a:pt x="11753" y="43789"/>
                    <a:pt x="7489" y="54285"/>
                  </a:cubicBezTo>
                  <a:cubicBezTo>
                    <a:pt x="7489" y="54285"/>
                    <a:pt x="7489" y="54394"/>
                    <a:pt x="7489" y="54394"/>
                  </a:cubicBezTo>
                  <a:cubicBezTo>
                    <a:pt x="7107" y="55323"/>
                    <a:pt x="6396" y="56909"/>
                    <a:pt x="5576" y="59095"/>
                  </a:cubicBezTo>
                  <a:cubicBezTo>
                    <a:pt x="5576" y="59095"/>
                    <a:pt x="5576" y="59095"/>
                    <a:pt x="5576" y="59095"/>
                  </a:cubicBezTo>
                  <a:cubicBezTo>
                    <a:pt x="5576" y="59095"/>
                    <a:pt x="3608" y="64344"/>
                    <a:pt x="2405" y="69154"/>
                  </a:cubicBezTo>
                  <a:cubicBezTo>
                    <a:pt x="1531" y="72653"/>
                    <a:pt x="273" y="79978"/>
                    <a:pt x="0" y="89709"/>
                  </a:cubicBezTo>
                  <a:lnTo>
                    <a:pt x="0" y="180840"/>
                  </a:lnTo>
                  <a:cubicBezTo>
                    <a:pt x="0" y="182644"/>
                    <a:pt x="1476" y="184174"/>
                    <a:pt x="3335" y="184174"/>
                  </a:cubicBezTo>
                  <a:lnTo>
                    <a:pt x="29356" y="184174"/>
                  </a:lnTo>
                  <a:cubicBezTo>
                    <a:pt x="31160" y="184174"/>
                    <a:pt x="32691" y="182698"/>
                    <a:pt x="32691" y="180840"/>
                  </a:cubicBezTo>
                  <a:lnTo>
                    <a:pt x="32691" y="177177"/>
                  </a:lnTo>
                  <a:lnTo>
                    <a:pt x="32691" y="177177"/>
                  </a:lnTo>
                  <a:lnTo>
                    <a:pt x="32691" y="169852"/>
                  </a:lnTo>
                  <a:lnTo>
                    <a:pt x="32691" y="169852"/>
                  </a:lnTo>
                  <a:lnTo>
                    <a:pt x="32691" y="95668"/>
                  </a:lnTo>
                  <a:cubicBezTo>
                    <a:pt x="32691" y="95285"/>
                    <a:pt x="32691" y="94903"/>
                    <a:pt x="32691" y="94465"/>
                  </a:cubicBezTo>
                  <a:cubicBezTo>
                    <a:pt x="32855" y="88178"/>
                    <a:pt x="32910" y="85062"/>
                    <a:pt x="33183" y="82548"/>
                  </a:cubicBezTo>
                  <a:cubicBezTo>
                    <a:pt x="33456" y="80033"/>
                    <a:pt x="34003" y="76862"/>
                    <a:pt x="35206" y="73036"/>
                  </a:cubicBezTo>
                  <a:cubicBezTo>
                    <a:pt x="38322" y="63195"/>
                    <a:pt x="43679" y="56635"/>
                    <a:pt x="46085" y="53738"/>
                  </a:cubicBezTo>
                  <a:cubicBezTo>
                    <a:pt x="51442" y="47397"/>
                    <a:pt x="56854" y="43625"/>
                    <a:pt x="59533" y="41930"/>
                  </a:cubicBezTo>
                  <a:cubicBezTo>
                    <a:pt x="60626" y="41219"/>
                    <a:pt x="64398" y="38869"/>
                    <a:pt x="69810" y="36736"/>
                  </a:cubicBezTo>
                  <a:cubicBezTo>
                    <a:pt x="75878" y="34331"/>
                    <a:pt x="81290" y="33238"/>
                    <a:pt x="85281" y="32691"/>
                  </a:cubicBezTo>
                  <a:cubicBezTo>
                    <a:pt x="85609" y="32691"/>
                    <a:pt x="85882" y="32691"/>
                    <a:pt x="86210" y="32691"/>
                  </a:cubicBezTo>
                  <a:lnTo>
                    <a:pt x="86538" y="32691"/>
                  </a:lnTo>
                  <a:cubicBezTo>
                    <a:pt x="88397" y="32691"/>
                    <a:pt x="89873" y="31215"/>
                    <a:pt x="89873" y="29356"/>
                  </a:cubicBezTo>
                  <a:lnTo>
                    <a:pt x="89873" y="3335"/>
                  </a:lnTo>
                  <a:cubicBezTo>
                    <a:pt x="89873" y="3335"/>
                    <a:pt x="89764" y="1585"/>
                    <a:pt x="88561" y="711"/>
                  </a:cubicBezTo>
                  <a:close/>
                </a:path>
              </a:pathLst>
            </a:custGeom>
            <a:solidFill>
              <a:srgbClr val="A6A6A6"/>
            </a:solidFill>
            <a:ln w="5412"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D05B51C8-F0D8-8F54-63B2-4C660E4281FA}"/>
                </a:ext>
              </a:extLst>
            </p:cNvPr>
            <p:cNvSpPr/>
            <p:nvPr/>
          </p:nvSpPr>
          <p:spPr>
            <a:xfrm>
              <a:off x="10345291" y="6581257"/>
              <a:ext cx="183518" cy="254640"/>
            </a:xfrm>
            <a:custGeom>
              <a:avLst/>
              <a:gdLst>
                <a:gd name="connsiteX0" fmla="*/ 152139 w 183518"/>
                <a:gd name="connsiteY0" fmla="*/ 22742 h 254640"/>
                <a:gd name="connsiteX1" fmla="*/ 91513 w 183518"/>
                <a:gd name="connsiteY1" fmla="*/ 0 h 254640"/>
                <a:gd name="connsiteX2" fmla="*/ 64234 w 183518"/>
                <a:gd name="connsiteY2" fmla="*/ 4100 h 254640"/>
                <a:gd name="connsiteX3" fmla="*/ 7544 w 183518"/>
                <a:gd name="connsiteY3" fmla="*/ 54339 h 254640"/>
                <a:gd name="connsiteX4" fmla="*/ 7544 w 183518"/>
                <a:gd name="connsiteY4" fmla="*/ 54449 h 254640"/>
                <a:gd name="connsiteX5" fmla="*/ 5631 w 183518"/>
                <a:gd name="connsiteY5" fmla="*/ 59150 h 254640"/>
                <a:gd name="connsiteX6" fmla="*/ 2460 w 183518"/>
                <a:gd name="connsiteY6" fmla="*/ 69209 h 254640"/>
                <a:gd name="connsiteX7" fmla="*/ 0 w 183518"/>
                <a:gd name="connsiteY7" fmla="*/ 89764 h 254640"/>
                <a:gd name="connsiteX8" fmla="*/ 0 w 183518"/>
                <a:gd name="connsiteY8" fmla="*/ 248901 h 254640"/>
                <a:gd name="connsiteX9" fmla="*/ 0 w 183518"/>
                <a:gd name="connsiteY9" fmla="*/ 248901 h 254640"/>
                <a:gd name="connsiteX10" fmla="*/ 0 w 183518"/>
                <a:gd name="connsiteY10" fmla="*/ 248901 h 254640"/>
                <a:gd name="connsiteX11" fmla="*/ 0 w 183518"/>
                <a:gd name="connsiteY11" fmla="*/ 251306 h 254640"/>
                <a:gd name="connsiteX12" fmla="*/ 3335 w 183518"/>
                <a:gd name="connsiteY12" fmla="*/ 254641 h 254640"/>
                <a:gd name="connsiteX13" fmla="*/ 29411 w 183518"/>
                <a:gd name="connsiteY13" fmla="*/ 254641 h 254640"/>
                <a:gd name="connsiteX14" fmla="*/ 32746 w 183518"/>
                <a:gd name="connsiteY14" fmla="*/ 251306 h 254640"/>
                <a:gd name="connsiteX15" fmla="*/ 32746 w 183518"/>
                <a:gd name="connsiteY15" fmla="*/ 243160 h 254640"/>
                <a:gd name="connsiteX16" fmla="*/ 32746 w 183518"/>
                <a:gd name="connsiteY16" fmla="*/ 243160 h 254640"/>
                <a:gd name="connsiteX17" fmla="*/ 32746 w 183518"/>
                <a:gd name="connsiteY17" fmla="*/ 95723 h 254640"/>
                <a:gd name="connsiteX18" fmla="*/ 32746 w 183518"/>
                <a:gd name="connsiteY18" fmla="*/ 94520 h 254640"/>
                <a:gd name="connsiteX19" fmla="*/ 33238 w 183518"/>
                <a:gd name="connsiteY19" fmla="*/ 82602 h 254640"/>
                <a:gd name="connsiteX20" fmla="*/ 35260 w 183518"/>
                <a:gd name="connsiteY20" fmla="*/ 73090 h 254640"/>
                <a:gd name="connsiteX21" fmla="*/ 91513 w 183518"/>
                <a:gd name="connsiteY21" fmla="*/ 32636 h 254640"/>
                <a:gd name="connsiteX22" fmla="*/ 150882 w 183518"/>
                <a:gd name="connsiteY22" fmla="*/ 92005 h 254640"/>
                <a:gd name="connsiteX23" fmla="*/ 91513 w 183518"/>
                <a:gd name="connsiteY23" fmla="*/ 151374 h 254640"/>
                <a:gd name="connsiteX24" fmla="*/ 87085 w 183518"/>
                <a:gd name="connsiteY24" fmla="*/ 151155 h 254640"/>
                <a:gd name="connsiteX25" fmla="*/ 71942 w 183518"/>
                <a:gd name="connsiteY25" fmla="*/ 148149 h 254640"/>
                <a:gd name="connsiteX26" fmla="*/ 46686 w 183518"/>
                <a:gd name="connsiteY26" fmla="*/ 135903 h 254640"/>
                <a:gd name="connsiteX27" fmla="*/ 46686 w 183518"/>
                <a:gd name="connsiteY27" fmla="*/ 135903 h 254640"/>
                <a:gd name="connsiteX28" fmla="*/ 44499 w 183518"/>
                <a:gd name="connsiteY28" fmla="*/ 135958 h 254640"/>
                <a:gd name="connsiteX29" fmla="*/ 44007 w 183518"/>
                <a:gd name="connsiteY29" fmla="*/ 136778 h 254640"/>
                <a:gd name="connsiteX30" fmla="*/ 44007 w 183518"/>
                <a:gd name="connsiteY30" fmla="*/ 166900 h 254640"/>
                <a:gd name="connsiteX31" fmla="*/ 44280 w 183518"/>
                <a:gd name="connsiteY31" fmla="*/ 167665 h 254640"/>
                <a:gd name="connsiteX32" fmla="*/ 44335 w 183518"/>
                <a:gd name="connsiteY32" fmla="*/ 167665 h 254640"/>
                <a:gd name="connsiteX33" fmla="*/ 45920 w 183518"/>
                <a:gd name="connsiteY33" fmla="*/ 168868 h 254640"/>
                <a:gd name="connsiteX34" fmla="*/ 87905 w 183518"/>
                <a:gd name="connsiteY34" fmla="*/ 183956 h 254640"/>
                <a:gd name="connsiteX35" fmla="*/ 91513 w 183518"/>
                <a:gd name="connsiteY35" fmla="*/ 184065 h 254640"/>
                <a:gd name="connsiteX36" fmla="*/ 111193 w 183518"/>
                <a:gd name="connsiteY36" fmla="*/ 181824 h 254640"/>
                <a:gd name="connsiteX37" fmla="*/ 157442 w 183518"/>
                <a:gd name="connsiteY37" fmla="*/ 156294 h 254640"/>
                <a:gd name="connsiteX38" fmla="*/ 183518 w 183518"/>
                <a:gd name="connsiteY38" fmla="*/ 92060 h 254640"/>
                <a:gd name="connsiteX39" fmla="*/ 152084 w 183518"/>
                <a:gd name="connsiteY39" fmla="*/ 22796 h 25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3518" h="254640">
                  <a:moveTo>
                    <a:pt x="152139" y="22742"/>
                  </a:moveTo>
                  <a:cubicBezTo>
                    <a:pt x="148640" y="19680"/>
                    <a:pt x="125625" y="109"/>
                    <a:pt x="91513" y="0"/>
                  </a:cubicBezTo>
                  <a:cubicBezTo>
                    <a:pt x="86156" y="0"/>
                    <a:pt x="76097" y="437"/>
                    <a:pt x="64234" y="4100"/>
                  </a:cubicBezTo>
                  <a:cubicBezTo>
                    <a:pt x="38923" y="11972"/>
                    <a:pt x="18259" y="30450"/>
                    <a:pt x="7544" y="54339"/>
                  </a:cubicBezTo>
                  <a:cubicBezTo>
                    <a:pt x="7544" y="54339"/>
                    <a:pt x="7544" y="54394"/>
                    <a:pt x="7544" y="54449"/>
                  </a:cubicBezTo>
                  <a:cubicBezTo>
                    <a:pt x="7161" y="55378"/>
                    <a:pt x="6451" y="56963"/>
                    <a:pt x="5631" y="59150"/>
                  </a:cubicBezTo>
                  <a:cubicBezTo>
                    <a:pt x="4483" y="62157"/>
                    <a:pt x="3389" y="65492"/>
                    <a:pt x="2460" y="69209"/>
                  </a:cubicBezTo>
                  <a:cubicBezTo>
                    <a:pt x="547" y="77026"/>
                    <a:pt x="0" y="84078"/>
                    <a:pt x="0" y="89764"/>
                  </a:cubicBezTo>
                  <a:lnTo>
                    <a:pt x="0" y="248901"/>
                  </a:lnTo>
                  <a:lnTo>
                    <a:pt x="0" y="248901"/>
                  </a:lnTo>
                  <a:cubicBezTo>
                    <a:pt x="0" y="248901"/>
                    <a:pt x="0" y="248901"/>
                    <a:pt x="0" y="248901"/>
                  </a:cubicBezTo>
                  <a:lnTo>
                    <a:pt x="0" y="251306"/>
                  </a:lnTo>
                  <a:cubicBezTo>
                    <a:pt x="0" y="253165"/>
                    <a:pt x="1476" y="254641"/>
                    <a:pt x="3335" y="254641"/>
                  </a:cubicBezTo>
                  <a:lnTo>
                    <a:pt x="29411" y="254641"/>
                  </a:lnTo>
                  <a:cubicBezTo>
                    <a:pt x="31270" y="254641"/>
                    <a:pt x="32746" y="253165"/>
                    <a:pt x="32746" y="251306"/>
                  </a:cubicBezTo>
                  <a:lnTo>
                    <a:pt x="32746" y="243160"/>
                  </a:lnTo>
                  <a:lnTo>
                    <a:pt x="32746" y="243160"/>
                  </a:lnTo>
                  <a:lnTo>
                    <a:pt x="32746" y="95723"/>
                  </a:lnTo>
                  <a:cubicBezTo>
                    <a:pt x="32746" y="95340"/>
                    <a:pt x="32746" y="94957"/>
                    <a:pt x="32746" y="94520"/>
                  </a:cubicBezTo>
                  <a:cubicBezTo>
                    <a:pt x="32910" y="88233"/>
                    <a:pt x="32964" y="85062"/>
                    <a:pt x="33238" y="82602"/>
                  </a:cubicBezTo>
                  <a:cubicBezTo>
                    <a:pt x="33511" y="80088"/>
                    <a:pt x="34058" y="76862"/>
                    <a:pt x="35260" y="73090"/>
                  </a:cubicBezTo>
                  <a:cubicBezTo>
                    <a:pt x="43132" y="49583"/>
                    <a:pt x="65327" y="32636"/>
                    <a:pt x="91513" y="32636"/>
                  </a:cubicBezTo>
                  <a:cubicBezTo>
                    <a:pt x="124313" y="32636"/>
                    <a:pt x="150882" y="59205"/>
                    <a:pt x="150882" y="92005"/>
                  </a:cubicBezTo>
                  <a:cubicBezTo>
                    <a:pt x="150882" y="124806"/>
                    <a:pt x="124313" y="151374"/>
                    <a:pt x="91513" y="151374"/>
                  </a:cubicBezTo>
                  <a:cubicBezTo>
                    <a:pt x="89326" y="151374"/>
                    <a:pt x="87085" y="151155"/>
                    <a:pt x="87085" y="151155"/>
                  </a:cubicBezTo>
                  <a:cubicBezTo>
                    <a:pt x="85281" y="150991"/>
                    <a:pt x="79486" y="150445"/>
                    <a:pt x="71942" y="148149"/>
                  </a:cubicBezTo>
                  <a:cubicBezTo>
                    <a:pt x="57455" y="143721"/>
                    <a:pt x="46850" y="136012"/>
                    <a:pt x="46686" y="135903"/>
                  </a:cubicBezTo>
                  <a:cubicBezTo>
                    <a:pt x="46686" y="135903"/>
                    <a:pt x="46686" y="135903"/>
                    <a:pt x="46686" y="135903"/>
                  </a:cubicBezTo>
                  <a:cubicBezTo>
                    <a:pt x="46139" y="135466"/>
                    <a:pt x="45155" y="135466"/>
                    <a:pt x="44499" y="135958"/>
                  </a:cubicBezTo>
                  <a:cubicBezTo>
                    <a:pt x="44171" y="136231"/>
                    <a:pt x="44062" y="136559"/>
                    <a:pt x="44007" y="136778"/>
                  </a:cubicBezTo>
                  <a:lnTo>
                    <a:pt x="44007" y="166900"/>
                  </a:lnTo>
                  <a:cubicBezTo>
                    <a:pt x="44007" y="167173"/>
                    <a:pt x="44116" y="167446"/>
                    <a:pt x="44280" y="167665"/>
                  </a:cubicBezTo>
                  <a:lnTo>
                    <a:pt x="44335" y="167665"/>
                  </a:lnTo>
                  <a:cubicBezTo>
                    <a:pt x="44335" y="167665"/>
                    <a:pt x="45920" y="168868"/>
                    <a:pt x="45920" y="168868"/>
                  </a:cubicBezTo>
                  <a:cubicBezTo>
                    <a:pt x="53793" y="174334"/>
                    <a:pt x="68443" y="182698"/>
                    <a:pt x="87905" y="183956"/>
                  </a:cubicBezTo>
                  <a:cubicBezTo>
                    <a:pt x="88616" y="183956"/>
                    <a:pt x="89928" y="184065"/>
                    <a:pt x="91513" y="184065"/>
                  </a:cubicBezTo>
                  <a:cubicBezTo>
                    <a:pt x="93864" y="184065"/>
                    <a:pt x="101298" y="184065"/>
                    <a:pt x="111193" y="181824"/>
                  </a:cubicBezTo>
                  <a:cubicBezTo>
                    <a:pt x="117261" y="180457"/>
                    <a:pt x="138910" y="175209"/>
                    <a:pt x="157442" y="156294"/>
                  </a:cubicBezTo>
                  <a:cubicBezTo>
                    <a:pt x="183026" y="130163"/>
                    <a:pt x="183518" y="97308"/>
                    <a:pt x="183518" y="92060"/>
                  </a:cubicBezTo>
                  <a:cubicBezTo>
                    <a:pt x="183518" y="87030"/>
                    <a:pt x="182862" y="49747"/>
                    <a:pt x="152084" y="22796"/>
                  </a:cubicBezTo>
                  <a:close/>
                </a:path>
              </a:pathLst>
            </a:custGeom>
            <a:solidFill>
              <a:srgbClr val="A6A6A6"/>
            </a:solidFill>
            <a:ln w="5412" cap="flat">
              <a:noFill/>
              <a:prstDash val="solid"/>
              <a:miter/>
            </a:ln>
          </p:spPr>
          <p:txBody>
            <a:bodyPr rtlCol="0" anchor="ctr"/>
            <a:lstStyle/>
            <a:p>
              <a:endParaRPr lang="en-US"/>
            </a:p>
          </p:txBody>
        </p:sp>
      </p:grpSp>
    </p:spTree>
    <p:extLst>
      <p:ext uri="{BB962C8B-B14F-4D97-AF65-F5344CB8AC3E}">
        <p14:creationId xmlns:p14="http://schemas.microsoft.com/office/powerpoint/2010/main" val="12143475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763027A-81B5-1500-A6D2-C5BB3302E440}"/>
              </a:ext>
            </a:extLst>
          </p:cNvPr>
          <p:cNvSpPr>
            <a:spLocks noGrp="1"/>
          </p:cNvSpPr>
          <p:nvPr>
            <p:ph idx="1"/>
          </p:nvPr>
        </p:nvSpPr>
        <p:spPr/>
        <p:txBody>
          <a:bodyPr/>
          <a:lstStyle/>
          <a:p>
            <a:pPr marL="342900" indent="-342900">
              <a:buFont typeface="Arial" panose="020B0604020202020204" pitchFamily="34" charset="0"/>
              <a:buChar char="•"/>
            </a:pPr>
            <a:r>
              <a:rPr lang="en-US" dirty="0"/>
              <a:t>DPR participates in review of CAG applications</a:t>
            </a:r>
          </a:p>
          <a:p>
            <a:pPr marL="342900" indent="-342900">
              <a:buFont typeface="Arial" panose="020B0604020202020204" pitchFamily="34" charset="0"/>
              <a:buChar char="•"/>
            </a:pPr>
            <a:r>
              <a:rPr lang="en-US" dirty="0"/>
              <a:t>DPR supports local community emissions reduction plans (L-CERPs) awardees.</a:t>
            </a:r>
          </a:p>
          <a:p>
            <a:pPr marL="342900" indent="-342900">
              <a:buFont typeface="Arial" panose="020B0604020202020204" pitchFamily="34" charset="0"/>
              <a:buChar char="•"/>
            </a:pPr>
            <a:r>
              <a:rPr lang="en-US" dirty="0"/>
              <a:t>DPR has analyzed and presented pesticide usage data for communities of </a:t>
            </a:r>
          </a:p>
          <a:p>
            <a:pPr marL="886968" lvl="1"/>
            <a:r>
              <a:rPr lang="en-US" dirty="0"/>
              <a:t>Lost Hills</a:t>
            </a:r>
          </a:p>
          <a:p>
            <a:pPr marL="886968" lvl="1"/>
            <a:r>
              <a:rPr lang="en-US" dirty="0"/>
              <a:t>Delano, </a:t>
            </a:r>
          </a:p>
          <a:p>
            <a:pPr marL="886968" lvl="1"/>
            <a:r>
              <a:rPr lang="en-US" dirty="0"/>
              <a:t>Madera, and </a:t>
            </a:r>
          </a:p>
          <a:p>
            <a:pPr marL="886968" lvl="1"/>
            <a:r>
              <a:rPr lang="en-US" dirty="0"/>
              <a:t>Stanislaus</a:t>
            </a:r>
          </a:p>
        </p:txBody>
      </p:sp>
      <p:sp>
        <p:nvSpPr>
          <p:cNvPr id="3" name="Title 2">
            <a:extLst>
              <a:ext uri="{FF2B5EF4-FFF2-40B4-BE49-F238E27FC236}">
                <a16:creationId xmlns:a16="http://schemas.microsoft.com/office/drawing/2014/main" id="{B1B71196-308F-58D6-CB83-98C32A98F703}"/>
              </a:ext>
            </a:extLst>
          </p:cNvPr>
          <p:cNvSpPr>
            <a:spLocks noGrp="1"/>
          </p:cNvSpPr>
          <p:nvPr>
            <p:ph type="title"/>
          </p:nvPr>
        </p:nvSpPr>
        <p:spPr/>
        <p:txBody>
          <a:bodyPr/>
          <a:lstStyle/>
          <a:p>
            <a:r>
              <a:rPr lang="en-US" dirty="0"/>
              <a:t>Support to CARB Community Air Grantees</a:t>
            </a:r>
          </a:p>
        </p:txBody>
      </p:sp>
      <p:pic>
        <p:nvPicPr>
          <p:cNvPr id="6" name="12AE70CF-493E-4195-ADEB-D179C2A3B989" descr="IMG_3616.jpg">
            <a:extLst>
              <a:ext uri="{FF2B5EF4-FFF2-40B4-BE49-F238E27FC236}">
                <a16:creationId xmlns:a16="http://schemas.microsoft.com/office/drawing/2014/main" id="{94B2D54E-D570-9A55-818C-9B5E4F369148}"/>
              </a:ext>
            </a:extLst>
          </p:cNvPr>
          <p:cNvPicPr>
            <a:picLocks noGrp="1" noChangeAspect="1" noChangeArrowheads="1"/>
          </p:cNvPicPr>
          <p:nvPr>
            <p:ph type="pic" sz="quarter" idx="11"/>
          </p:nvPr>
        </p:nvPicPr>
        <p:blipFill rotWithShape="1">
          <a:blip r:embed="rId3" cstate="screen">
            <a:extLst>
              <a:ext uri="{28A0092B-C50C-407E-A947-70E740481C1C}">
                <a14:useLocalDpi xmlns:a14="http://schemas.microsoft.com/office/drawing/2010/main"/>
              </a:ext>
            </a:extLst>
          </a:blip>
          <a:srcRect l="17605" r="34165"/>
          <a:stretch>
            <a:fillRect/>
          </a:stretch>
        </p:blipFill>
        <p:spPr bwMode="auto">
          <a:xfrm>
            <a:off x="7781925" y="0"/>
            <a:ext cx="4410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Slide Number Placeholder 5">
            <a:extLst>
              <a:ext uri="{FF2B5EF4-FFF2-40B4-BE49-F238E27FC236}">
                <a16:creationId xmlns:a16="http://schemas.microsoft.com/office/drawing/2014/main" id="{394855EE-4F75-90E1-BF05-F8A6AA1074F5}"/>
              </a:ext>
            </a:extLst>
          </p:cNvPr>
          <p:cNvSpPr txBox="1">
            <a:spLocks/>
          </p:cNvSpPr>
          <p:nvPr/>
        </p:nvSpPr>
        <p:spPr>
          <a:xfrm>
            <a:off x="11108708" y="6501990"/>
            <a:ext cx="591736" cy="309502"/>
          </a:xfrm>
          <a:prstGeom prst="rect">
            <a:avLst/>
          </a:prstGeom>
        </p:spPr>
        <p:txBody>
          <a:bodyPr lIns="0" rIns="0"/>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a:t>
            </a:r>
            <a:fld id="{7F7C0121-6D0C-4809-96B7-8FF0F83D4188}" type="slidenum">
              <a:rPr lang="en-US" smtClean="0"/>
              <a:pPr/>
              <a:t>36</a:t>
            </a:fld>
            <a:endParaRPr lang="en-US"/>
          </a:p>
        </p:txBody>
      </p:sp>
      <p:grpSp>
        <p:nvGrpSpPr>
          <p:cNvPr id="27" name="Graphic 3">
            <a:extLst>
              <a:ext uri="{FF2B5EF4-FFF2-40B4-BE49-F238E27FC236}">
                <a16:creationId xmlns:a16="http://schemas.microsoft.com/office/drawing/2014/main" id="{E9402309-4736-C328-41A2-ECE07058D715}"/>
              </a:ext>
            </a:extLst>
          </p:cNvPr>
          <p:cNvGrpSpPr/>
          <p:nvPr/>
        </p:nvGrpSpPr>
        <p:grpSpPr>
          <a:xfrm>
            <a:off x="10859495" y="6502287"/>
            <a:ext cx="359392" cy="249621"/>
            <a:chOff x="527936" y="1435445"/>
            <a:chExt cx="2200310" cy="1528257"/>
          </a:xfrm>
          <a:solidFill>
            <a:srgbClr val="E7EAF0"/>
          </a:solidFill>
        </p:grpSpPr>
        <p:sp>
          <p:nvSpPr>
            <p:cNvPr id="28" name="Freeform: Shape 27">
              <a:extLst>
                <a:ext uri="{FF2B5EF4-FFF2-40B4-BE49-F238E27FC236}">
                  <a16:creationId xmlns:a16="http://schemas.microsoft.com/office/drawing/2014/main" id="{D967B0DB-C488-200C-3410-312894BF151A}"/>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24943" cap="flat">
              <a:noFill/>
              <a:prstDash val="solid"/>
              <a:miter/>
            </a:ln>
          </p:spPr>
          <p:txBody>
            <a:bodyPr rtlCol="0" anchor="ctr"/>
            <a:lstStyle/>
            <a:p>
              <a:endParaRPr lang="en-US"/>
            </a:p>
          </p:txBody>
        </p:sp>
        <p:grpSp>
          <p:nvGrpSpPr>
            <p:cNvPr id="29" name="Graphic 3">
              <a:extLst>
                <a:ext uri="{FF2B5EF4-FFF2-40B4-BE49-F238E27FC236}">
                  <a16:creationId xmlns:a16="http://schemas.microsoft.com/office/drawing/2014/main" id="{E3A750B8-7A0D-D926-1BF9-BA198D7DC18B}"/>
                </a:ext>
              </a:extLst>
            </p:cNvPr>
            <p:cNvGrpSpPr/>
            <p:nvPr/>
          </p:nvGrpSpPr>
          <p:grpSpPr>
            <a:xfrm>
              <a:off x="713839" y="1996907"/>
              <a:ext cx="452372" cy="453059"/>
              <a:chOff x="713839" y="1996907"/>
              <a:chExt cx="452372" cy="453059"/>
            </a:xfrm>
            <a:grpFill/>
          </p:grpSpPr>
          <p:grpSp>
            <p:nvGrpSpPr>
              <p:cNvPr id="32" name="Graphic 3">
                <a:extLst>
                  <a:ext uri="{FF2B5EF4-FFF2-40B4-BE49-F238E27FC236}">
                    <a16:creationId xmlns:a16="http://schemas.microsoft.com/office/drawing/2014/main" id="{1339A3A1-7273-FEAB-F102-6D7486D34385}"/>
                  </a:ext>
                </a:extLst>
              </p:cNvPr>
              <p:cNvGrpSpPr/>
              <p:nvPr/>
            </p:nvGrpSpPr>
            <p:grpSpPr>
              <a:xfrm>
                <a:off x="752887" y="1996907"/>
                <a:ext cx="413324" cy="453059"/>
                <a:chOff x="752887" y="1996907"/>
                <a:chExt cx="413324" cy="453059"/>
              </a:xfrm>
              <a:grpFill/>
            </p:grpSpPr>
            <p:sp>
              <p:nvSpPr>
                <p:cNvPr id="34" name="Freeform: Shape 33">
                  <a:extLst>
                    <a:ext uri="{FF2B5EF4-FFF2-40B4-BE49-F238E27FC236}">
                      <a16:creationId xmlns:a16="http://schemas.microsoft.com/office/drawing/2014/main" id="{949C25A8-9BC0-E90A-735B-92ADA968705D}"/>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grpFill/>
                <a:ln w="24943"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2C657156-FC5B-358A-839E-15E76C4A37A9}"/>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grpFill/>
                <a:ln w="24943" cap="flat">
                  <a:noFill/>
                  <a:prstDash val="solid"/>
                  <a:miter/>
                </a:ln>
              </p:spPr>
              <p:txBody>
                <a:bodyPr rtlCol="0" anchor="ctr"/>
                <a:lstStyle/>
                <a:p>
                  <a:endParaRPr lang="en-US"/>
                </a:p>
              </p:txBody>
            </p:sp>
          </p:grpSp>
          <p:sp>
            <p:nvSpPr>
              <p:cNvPr id="33" name="Freeform: Shape 32">
                <a:extLst>
                  <a:ext uri="{FF2B5EF4-FFF2-40B4-BE49-F238E27FC236}">
                    <a16:creationId xmlns:a16="http://schemas.microsoft.com/office/drawing/2014/main" id="{6C0FEE23-25EA-2697-7678-BEC71CE4C368}"/>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grpFill/>
              <a:ln w="24943" cap="flat">
                <a:noFill/>
                <a:prstDash val="solid"/>
                <a:miter/>
              </a:ln>
            </p:spPr>
            <p:txBody>
              <a:bodyPr rtlCol="0" anchor="ctr"/>
              <a:lstStyle/>
              <a:p>
                <a:endParaRPr lang="en-US"/>
              </a:p>
            </p:txBody>
          </p:sp>
        </p:grpSp>
        <p:sp>
          <p:nvSpPr>
            <p:cNvPr id="30" name="Freeform: Shape 29">
              <a:extLst>
                <a:ext uri="{FF2B5EF4-FFF2-40B4-BE49-F238E27FC236}">
                  <a16:creationId xmlns:a16="http://schemas.microsoft.com/office/drawing/2014/main" id="{91019B51-8A01-A0B1-CE46-E61271A1F955}"/>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24943"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3D540F9-4825-9396-F9E8-937ED8A7F8CF}"/>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24943" cap="flat">
              <a:noFill/>
              <a:prstDash val="solid"/>
              <a:miter/>
            </a:ln>
          </p:spPr>
          <p:txBody>
            <a:bodyPr rtlCol="0" anchor="ctr"/>
            <a:lstStyle/>
            <a:p>
              <a:endParaRPr lang="en-US"/>
            </a:p>
          </p:txBody>
        </p:sp>
      </p:grpSp>
    </p:spTree>
    <p:extLst>
      <p:ext uri="{BB962C8B-B14F-4D97-AF65-F5344CB8AC3E}">
        <p14:creationId xmlns:p14="http://schemas.microsoft.com/office/powerpoint/2010/main" val="36666163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B2D8E25-D8DD-04E5-E327-C3146B6011A6}"/>
              </a:ext>
            </a:extLst>
          </p:cNvPr>
          <p:cNvSpPr>
            <a:spLocks noGrp="1"/>
          </p:cNvSpPr>
          <p:nvPr>
            <p:ph type="title"/>
          </p:nvPr>
        </p:nvSpPr>
        <p:spPr/>
        <p:txBody>
          <a:bodyPr/>
          <a:lstStyle/>
          <a:p>
            <a:pPr>
              <a:lnSpc>
                <a:spcPct val="100000"/>
              </a:lnSpc>
            </a:pPr>
            <a:r>
              <a:rPr lang="en-US" dirty="0"/>
              <a:t>Case Study – </a:t>
            </a:r>
            <a:br>
              <a:rPr lang="en-US" dirty="0"/>
            </a:br>
            <a:r>
              <a:rPr lang="en-US" dirty="0"/>
              <a:t>Long Beach</a:t>
            </a:r>
          </a:p>
        </p:txBody>
      </p:sp>
      <p:sp>
        <p:nvSpPr>
          <p:cNvPr id="5" name="Slide Number Placeholder 4">
            <a:extLst>
              <a:ext uri="{FF2B5EF4-FFF2-40B4-BE49-F238E27FC236}">
                <a16:creationId xmlns:a16="http://schemas.microsoft.com/office/drawing/2014/main" id="{937F7602-0F20-B9E4-6867-DB1DE83C4D0B}"/>
              </a:ext>
            </a:extLst>
          </p:cNvPr>
          <p:cNvSpPr>
            <a:spLocks noGrp="1"/>
          </p:cNvSpPr>
          <p:nvPr>
            <p:ph type="sldNum" sz="quarter" idx="4294967295"/>
          </p:nvPr>
        </p:nvSpPr>
        <p:spPr>
          <a:xfrm>
            <a:off x="11303000" y="6501990"/>
            <a:ext cx="397444" cy="309502"/>
          </a:xfrm>
        </p:spPr>
        <p:txBody>
          <a:bodyPr/>
          <a:lstStyle/>
          <a:p>
            <a:r>
              <a:rPr lang="en-US"/>
              <a:t>| </a:t>
            </a:r>
            <a:fld id="{7F7C0121-6D0C-4809-96B7-8FF0F83D4188}" type="slidenum">
              <a:rPr lang="en-US" smtClean="0"/>
              <a:pPr/>
              <a:t>37</a:t>
            </a:fld>
            <a:endParaRPr lang="en-US"/>
          </a:p>
        </p:txBody>
      </p:sp>
      <p:sp>
        <p:nvSpPr>
          <p:cNvPr id="7" name="Content Placeholder 6">
            <a:extLst>
              <a:ext uri="{FF2B5EF4-FFF2-40B4-BE49-F238E27FC236}">
                <a16:creationId xmlns:a16="http://schemas.microsoft.com/office/drawing/2014/main" id="{E43AB74B-21D2-DACF-43A8-18D8F718D4A9}"/>
              </a:ext>
            </a:extLst>
          </p:cNvPr>
          <p:cNvSpPr>
            <a:spLocks noGrp="1"/>
          </p:cNvSpPr>
          <p:nvPr>
            <p:ph idx="10"/>
          </p:nvPr>
        </p:nvSpPr>
        <p:spPr>
          <a:xfrm>
            <a:off x="502060" y="2560833"/>
            <a:ext cx="4501740" cy="3537766"/>
          </a:xfrm>
        </p:spPr>
        <p:txBody>
          <a:bodyPr/>
          <a:lstStyle/>
          <a:p>
            <a:pPr marL="342900" indent="-342900">
              <a:buClr>
                <a:schemeClr val="tx1"/>
              </a:buClr>
              <a:buFont typeface="Arial" panose="020B0604020202020204" pitchFamily="34" charset="0"/>
              <a:buChar char="•"/>
            </a:pPr>
            <a:r>
              <a:rPr lang="en-US" sz="1700" dirty="0"/>
              <a:t>CARB initiated monitoring for methyl bromide in 2023 in the AB617 communities of Carson, Wilmington, and West Long Beach. </a:t>
            </a:r>
          </a:p>
          <a:p>
            <a:pPr marL="342900" indent="-342900">
              <a:buClr>
                <a:schemeClr val="tx1"/>
              </a:buClr>
              <a:buFont typeface="Arial" panose="020B0604020202020204" pitchFamily="34" charset="0"/>
              <a:buChar char="•"/>
            </a:pPr>
            <a:r>
              <a:rPr lang="en-US" sz="1700" dirty="0"/>
              <a:t>The monitoring site is located near two commodity fumigation facilities at the Port of Long Beach. </a:t>
            </a:r>
          </a:p>
          <a:p>
            <a:pPr marL="342900" indent="-342900">
              <a:buClr>
                <a:schemeClr val="tx1"/>
              </a:buClr>
              <a:buFont typeface="Arial" panose="020B0604020202020204" pitchFamily="34" charset="0"/>
              <a:buChar char="•"/>
            </a:pPr>
            <a:r>
              <a:rPr lang="en-US" sz="1700" dirty="0"/>
              <a:t>Maximum 1-hour observed concentrations neared the 1 ppm OEHHA REL, while long-term concentrations exceeded the OEHHA 1 ppb chronic REL and DPR’s 1 ppb screening level.</a:t>
            </a:r>
          </a:p>
        </p:txBody>
      </p:sp>
      <p:sp>
        <p:nvSpPr>
          <p:cNvPr id="8" name="Title 5">
            <a:extLst>
              <a:ext uri="{FF2B5EF4-FFF2-40B4-BE49-F238E27FC236}">
                <a16:creationId xmlns:a16="http://schemas.microsoft.com/office/drawing/2014/main" id="{1B645CCD-0EF4-8BB3-DCCB-42C7D113FF9F}"/>
              </a:ext>
            </a:extLst>
          </p:cNvPr>
          <p:cNvSpPr txBox="1">
            <a:spLocks/>
          </p:cNvSpPr>
          <p:nvPr/>
        </p:nvSpPr>
        <p:spPr>
          <a:xfrm>
            <a:off x="510266" y="1782082"/>
            <a:ext cx="4493534" cy="535182"/>
          </a:xfrm>
          <a:prstGeom prst="rect">
            <a:avLst/>
          </a:prstGeom>
        </p:spPr>
        <p:txBody>
          <a:bodyPr vert="horz" lIns="91440" tIns="45720" rIns="91440" bIns="45720" rtlCol="0" anchor="t">
            <a:noAutofit/>
          </a:bodyPr>
          <a:lstStyle>
            <a:lvl1pPr algn="l" defTabSz="914400" rtl="0" eaLnBrk="1" latinLnBrk="0" hangingPunct="1">
              <a:lnSpc>
                <a:spcPct val="85000"/>
              </a:lnSpc>
              <a:spcBef>
                <a:spcPct val="0"/>
              </a:spcBef>
              <a:buNone/>
              <a:defRPr sz="3200" kern="1200" spc="-50" baseline="0">
                <a:solidFill>
                  <a:schemeClr val="bg2"/>
                </a:solidFill>
                <a:latin typeface="+mj-lt"/>
                <a:ea typeface="+mj-ea"/>
                <a:cs typeface="+mj-cs"/>
              </a:defRPr>
            </a:lvl1pPr>
          </a:lstStyle>
          <a:p>
            <a:r>
              <a:rPr lang="en-US" sz="2400" spc="50" dirty="0">
                <a:solidFill>
                  <a:schemeClr val="tx1"/>
                </a:solidFill>
                <a:latin typeface="+mn-lt"/>
              </a:rPr>
              <a:t>Methyl Bromide Monitoring</a:t>
            </a:r>
          </a:p>
        </p:txBody>
      </p:sp>
      <p:pic>
        <p:nvPicPr>
          <p:cNvPr id="9" name="Picture 8">
            <a:extLst>
              <a:ext uri="{FF2B5EF4-FFF2-40B4-BE49-F238E27FC236}">
                <a16:creationId xmlns:a16="http://schemas.microsoft.com/office/drawing/2014/main" id="{F8E8709B-1897-2D02-ECB0-586F3028F44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096000" y="1867807"/>
            <a:ext cx="5840544" cy="3122385"/>
          </a:xfrm>
          <a:prstGeom prst="rect">
            <a:avLst/>
          </a:prstGeom>
          <a:noFill/>
          <a:ln>
            <a:solidFill>
              <a:schemeClr val="tx1"/>
            </a:solidFill>
          </a:ln>
        </p:spPr>
      </p:pic>
    </p:spTree>
    <p:extLst>
      <p:ext uri="{BB962C8B-B14F-4D97-AF65-F5344CB8AC3E}">
        <p14:creationId xmlns:p14="http://schemas.microsoft.com/office/powerpoint/2010/main" val="26156184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246F3-DACA-7200-B379-85323E9CBA10}"/>
            </a:ext>
          </a:extLst>
        </p:cNvPr>
        <p:cNvGrpSpPr/>
        <p:nvPr/>
      </p:nvGrpSpPr>
      <p:grpSpPr>
        <a:xfrm>
          <a:off x="0" y="0"/>
          <a:ext cx="0" cy="0"/>
          <a:chOff x="0" y="0"/>
          <a:chExt cx="0" cy="0"/>
        </a:xfrm>
      </p:grpSpPr>
      <p:pic>
        <p:nvPicPr>
          <p:cNvPr id="33" name="Picture 32" descr="Rows of trees in a field&#10;&#10;AI-generated content may be incorrect.">
            <a:extLst>
              <a:ext uri="{FF2B5EF4-FFF2-40B4-BE49-F238E27FC236}">
                <a16:creationId xmlns:a16="http://schemas.microsoft.com/office/drawing/2014/main" id="{CA3BFD7E-45E6-0172-4FF1-DA920489C368}"/>
              </a:ext>
            </a:extLst>
          </p:cNvPr>
          <p:cNvPicPr>
            <a:picLocks noChangeAspect="1"/>
          </p:cNvPicPr>
          <p:nvPr/>
        </p:nvPicPr>
        <p:blipFill>
          <a:blip r:embed="rId2" cstate="screen">
            <a:extLst>
              <a:ext uri="{28A0092B-C50C-407E-A947-70E740481C1C}">
                <a14:useLocalDpi xmlns:a14="http://schemas.microsoft.com/office/drawing/2010/main"/>
              </a:ext>
            </a:extLst>
          </a:blip>
          <a:srcRect t="32047" b="3923"/>
          <a:stretch>
            <a:fillRect/>
          </a:stretch>
        </p:blipFill>
        <p:spPr>
          <a:xfrm>
            <a:off x="0" y="1646380"/>
            <a:ext cx="12192000" cy="5205423"/>
          </a:xfrm>
          <a:prstGeom prst="rect">
            <a:avLst/>
          </a:prstGeom>
        </p:spPr>
      </p:pic>
      <p:sp>
        <p:nvSpPr>
          <p:cNvPr id="29" name="Rectangle 28">
            <a:extLst>
              <a:ext uri="{FF2B5EF4-FFF2-40B4-BE49-F238E27FC236}">
                <a16:creationId xmlns:a16="http://schemas.microsoft.com/office/drawing/2014/main" id="{FC872215-41CA-C751-BDA7-027C0D09BC6E}"/>
              </a:ext>
            </a:extLst>
          </p:cNvPr>
          <p:cNvSpPr/>
          <p:nvPr/>
        </p:nvSpPr>
        <p:spPr>
          <a:xfrm>
            <a:off x="0" y="1646380"/>
            <a:ext cx="12191999" cy="5212331"/>
          </a:xfrm>
          <a:prstGeom prst="rect">
            <a:avLst/>
          </a:prstGeom>
          <a:solidFill>
            <a:schemeClr val="accent6">
              <a:lumMod val="75000"/>
              <a:alpha val="8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2F4F675-74AD-6587-34C4-D0B6132B0D0A}"/>
              </a:ext>
            </a:extLst>
          </p:cNvPr>
          <p:cNvSpPr>
            <a:spLocks noGrp="1"/>
          </p:cNvSpPr>
          <p:nvPr>
            <p:ph type="title"/>
          </p:nvPr>
        </p:nvSpPr>
        <p:spPr>
          <a:xfrm>
            <a:off x="500403" y="484969"/>
            <a:ext cx="11191194" cy="596888"/>
          </a:xfrm>
        </p:spPr>
        <p:txBody>
          <a:bodyPr/>
          <a:lstStyle/>
          <a:p>
            <a:r>
              <a:rPr lang="en-US" dirty="0"/>
              <a:t>Case Study – Long Beach</a:t>
            </a:r>
          </a:p>
        </p:txBody>
      </p:sp>
      <p:grpSp>
        <p:nvGrpSpPr>
          <p:cNvPr id="2" name="Graphic 3">
            <a:extLst>
              <a:ext uri="{FF2B5EF4-FFF2-40B4-BE49-F238E27FC236}">
                <a16:creationId xmlns:a16="http://schemas.microsoft.com/office/drawing/2014/main" id="{2AE22D28-4C66-F1C7-E71C-23855ED5A214}"/>
              </a:ext>
            </a:extLst>
          </p:cNvPr>
          <p:cNvGrpSpPr/>
          <p:nvPr/>
        </p:nvGrpSpPr>
        <p:grpSpPr>
          <a:xfrm>
            <a:off x="10862671" y="6500473"/>
            <a:ext cx="359392" cy="249621"/>
            <a:chOff x="527936" y="1435445"/>
            <a:chExt cx="2200310" cy="1528257"/>
          </a:xfrm>
          <a:solidFill>
            <a:srgbClr val="E7EAF0"/>
          </a:solidFill>
        </p:grpSpPr>
        <p:sp>
          <p:nvSpPr>
            <p:cNvPr id="4" name="Freeform: Shape 3">
              <a:extLst>
                <a:ext uri="{FF2B5EF4-FFF2-40B4-BE49-F238E27FC236}">
                  <a16:creationId xmlns:a16="http://schemas.microsoft.com/office/drawing/2014/main" id="{B87B3F93-5240-4F2C-00EC-8CF636436376}"/>
                </a:ext>
              </a:extLst>
            </p:cNvPr>
            <p:cNvSpPr/>
            <p:nvPr/>
          </p:nvSpPr>
          <p:spPr>
            <a:xfrm>
              <a:off x="527936" y="1435445"/>
              <a:ext cx="839941" cy="1205491"/>
            </a:xfrm>
            <a:custGeom>
              <a:avLst/>
              <a:gdLst>
                <a:gd name="connsiteX0" fmla="*/ 143618 w 839941"/>
                <a:gd name="connsiteY0" fmla="*/ 1101406 h 1205491"/>
                <a:gd name="connsiteX1" fmla="*/ 421096 w 839941"/>
                <a:gd name="connsiteY1" fmla="*/ 1205492 h 1205491"/>
                <a:gd name="connsiteX2" fmla="*/ 545949 w 839941"/>
                <a:gd name="connsiteY2" fmla="*/ 1186726 h 1205491"/>
                <a:gd name="connsiteX3" fmla="*/ 805413 w 839941"/>
                <a:gd name="connsiteY3" fmla="*/ 956787 h 1205491"/>
                <a:gd name="connsiteX4" fmla="*/ 805413 w 839941"/>
                <a:gd name="connsiteY4" fmla="*/ 956287 h 1205491"/>
                <a:gd name="connsiteX5" fmla="*/ 814170 w 839941"/>
                <a:gd name="connsiteY5" fmla="*/ 934769 h 1205491"/>
                <a:gd name="connsiteX6" fmla="*/ 828682 w 839941"/>
                <a:gd name="connsiteY6" fmla="*/ 888731 h 1205491"/>
                <a:gd name="connsiteX7" fmla="*/ 839941 w 839941"/>
                <a:gd name="connsiteY7" fmla="*/ 794654 h 1205491"/>
                <a:gd name="connsiteX8" fmla="*/ 839941 w 839941"/>
                <a:gd name="connsiteY8" fmla="*/ 15263 h 1205491"/>
                <a:gd name="connsiteX9" fmla="*/ 824679 w 839941"/>
                <a:gd name="connsiteY9" fmla="*/ 0 h 1205491"/>
                <a:gd name="connsiteX10" fmla="*/ 705330 w 839941"/>
                <a:gd name="connsiteY10" fmla="*/ 0 h 1205491"/>
                <a:gd name="connsiteX11" fmla="*/ 690068 w 839941"/>
                <a:gd name="connsiteY11" fmla="*/ 15263 h 1205491"/>
                <a:gd name="connsiteX12" fmla="*/ 690068 w 839941"/>
                <a:gd name="connsiteY12" fmla="*/ 767131 h 1205491"/>
                <a:gd name="connsiteX13" fmla="*/ 690068 w 839941"/>
                <a:gd name="connsiteY13" fmla="*/ 772636 h 1205491"/>
                <a:gd name="connsiteX14" fmla="*/ 687816 w 839941"/>
                <a:gd name="connsiteY14" fmla="*/ 827181 h 1205491"/>
                <a:gd name="connsiteX15" fmla="*/ 678558 w 839941"/>
                <a:gd name="connsiteY15" fmla="*/ 870716 h 1205491"/>
                <a:gd name="connsiteX16" fmla="*/ 421096 w 839941"/>
                <a:gd name="connsiteY16" fmla="*/ 1055869 h 1205491"/>
                <a:gd name="connsiteX17" fmla="*/ 149373 w 839941"/>
                <a:gd name="connsiteY17" fmla="*/ 784145 h 1205491"/>
                <a:gd name="connsiteX18" fmla="*/ 421096 w 839941"/>
                <a:gd name="connsiteY18" fmla="*/ 512422 h 1205491"/>
                <a:gd name="connsiteX19" fmla="*/ 441363 w 839941"/>
                <a:gd name="connsiteY19" fmla="*/ 513422 h 1205491"/>
                <a:gd name="connsiteX20" fmla="*/ 510670 w 839941"/>
                <a:gd name="connsiteY20" fmla="*/ 527184 h 1205491"/>
                <a:gd name="connsiteX21" fmla="*/ 626265 w 839941"/>
                <a:gd name="connsiteY21" fmla="*/ 583230 h 1205491"/>
                <a:gd name="connsiteX22" fmla="*/ 626265 w 839941"/>
                <a:gd name="connsiteY22" fmla="*/ 583230 h 1205491"/>
                <a:gd name="connsiteX23" fmla="*/ 636274 w 839941"/>
                <a:gd name="connsiteY23" fmla="*/ 582980 h 1205491"/>
                <a:gd name="connsiteX24" fmla="*/ 638525 w 839941"/>
                <a:gd name="connsiteY24" fmla="*/ 579227 h 1205491"/>
                <a:gd name="connsiteX25" fmla="*/ 638525 w 839941"/>
                <a:gd name="connsiteY25" fmla="*/ 441363 h 1205491"/>
                <a:gd name="connsiteX26" fmla="*/ 637274 w 839941"/>
                <a:gd name="connsiteY26" fmla="*/ 437860 h 1205491"/>
                <a:gd name="connsiteX27" fmla="*/ 637024 w 839941"/>
                <a:gd name="connsiteY27" fmla="*/ 437860 h 1205491"/>
                <a:gd name="connsiteX28" fmla="*/ 629768 w 839941"/>
                <a:gd name="connsiteY28" fmla="*/ 432356 h 1205491"/>
                <a:gd name="connsiteX29" fmla="*/ 437610 w 839941"/>
                <a:gd name="connsiteY29" fmla="*/ 363299 h 1205491"/>
                <a:gd name="connsiteX30" fmla="*/ 421096 w 839941"/>
                <a:gd name="connsiteY30" fmla="*/ 362798 h 1205491"/>
                <a:gd name="connsiteX31" fmla="*/ 331022 w 839941"/>
                <a:gd name="connsiteY31" fmla="*/ 373057 h 1205491"/>
                <a:gd name="connsiteX32" fmla="*/ 119348 w 839941"/>
                <a:gd name="connsiteY32" fmla="*/ 489903 h 1205491"/>
                <a:gd name="connsiteX33" fmla="*/ 0 w 839941"/>
                <a:gd name="connsiteY33" fmla="*/ 783895 h 1205491"/>
                <a:gd name="connsiteX34" fmla="*/ 143868 w 839941"/>
                <a:gd name="connsiteY34" fmla="*/ 1100906 h 1205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39941" h="1205491">
                  <a:moveTo>
                    <a:pt x="143618" y="1101406"/>
                  </a:moveTo>
                  <a:cubicBezTo>
                    <a:pt x="159631" y="1115418"/>
                    <a:pt x="264968" y="1204991"/>
                    <a:pt x="421096" y="1205492"/>
                  </a:cubicBezTo>
                  <a:cubicBezTo>
                    <a:pt x="445617" y="1205492"/>
                    <a:pt x="491654" y="1203490"/>
                    <a:pt x="545949" y="1186726"/>
                  </a:cubicBezTo>
                  <a:cubicBezTo>
                    <a:pt x="661794" y="1150697"/>
                    <a:pt x="756372" y="1066127"/>
                    <a:pt x="805413" y="956787"/>
                  </a:cubicBezTo>
                  <a:cubicBezTo>
                    <a:pt x="805413" y="956787"/>
                    <a:pt x="805413" y="956537"/>
                    <a:pt x="805413" y="956287"/>
                  </a:cubicBezTo>
                  <a:cubicBezTo>
                    <a:pt x="807164" y="952033"/>
                    <a:pt x="810417" y="944777"/>
                    <a:pt x="814170" y="934769"/>
                  </a:cubicBezTo>
                  <a:cubicBezTo>
                    <a:pt x="819424" y="921008"/>
                    <a:pt x="824428" y="905745"/>
                    <a:pt x="828682" y="888731"/>
                  </a:cubicBezTo>
                  <a:cubicBezTo>
                    <a:pt x="837439" y="852952"/>
                    <a:pt x="839941" y="820675"/>
                    <a:pt x="839941" y="794654"/>
                  </a:cubicBezTo>
                  <a:lnTo>
                    <a:pt x="839941" y="15263"/>
                  </a:lnTo>
                  <a:cubicBezTo>
                    <a:pt x="839941" y="6756"/>
                    <a:pt x="833186" y="0"/>
                    <a:pt x="824679" y="0"/>
                  </a:cubicBezTo>
                  <a:lnTo>
                    <a:pt x="705330" y="0"/>
                  </a:lnTo>
                  <a:cubicBezTo>
                    <a:pt x="696823" y="0"/>
                    <a:pt x="690068" y="6756"/>
                    <a:pt x="690068" y="15263"/>
                  </a:cubicBezTo>
                  <a:lnTo>
                    <a:pt x="690068" y="767131"/>
                  </a:lnTo>
                  <a:cubicBezTo>
                    <a:pt x="690068" y="768883"/>
                    <a:pt x="690068" y="770634"/>
                    <a:pt x="690068" y="772636"/>
                  </a:cubicBezTo>
                  <a:cubicBezTo>
                    <a:pt x="689317" y="801409"/>
                    <a:pt x="689067" y="815921"/>
                    <a:pt x="687816" y="827181"/>
                  </a:cubicBezTo>
                  <a:cubicBezTo>
                    <a:pt x="686565" y="838690"/>
                    <a:pt x="684063" y="853452"/>
                    <a:pt x="678558" y="870716"/>
                  </a:cubicBezTo>
                  <a:cubicBezTo>
                    <a:pt x="642529" y="978305"/>
                    <a:pt x="540945" y="1055869"/>
                    <a:pt x="421096" y="1055869"/>
                  </a:cubicBezTo>
                  <a:cubicBezTo>
                    <a:pt x="270973" y="1055869"/>
                    <a:pt x="149373" y="934269"/>
                    <a:pt x="149373" y="784145"/>
                  </a:cubicBezTo>
                  <a:cubicBezTo>
                    <a:pt x="149373" y="634022"/>
                    <a:pt x="270973" y="512422"/>
                    <a:pt x="421096" y="512422"/>
                  </a:cubicBezTo>
                  <a:cubicBezTo>
                    <a:pt x="431105" y="512422"/>
                    <a:pt x="441363" y="513422"/>
                    <a:pt x="441363" y="513422"/>
                  </a:cubicBezTo>
                  <a:cubicBezTo>
                    <a:pt x="449620" y="514173"/>
                    <a:pt x="476142" y="516675"/>
                    <a:pt x="510670" y="527184"/>
                  </a:cubicBezTo>
                  <a:cubicBezTo>
                    <a:pt x="576975" y="547450"/>
                    <a:pt x="625515" y="582729"/>
                    <a:pt x="626265" y="583230"/>
                  </a:cubicBezTo>
                  <a:cubicBezTo>
                    <a:pt x="626265" y="583230"/>
                    <a:pt x="626265" y="583230"/>
                    <a:pt x="626265" y="583230"/>
                  </a:cubicBezTo>
                  <a:cubicBezTo>
                    <a:pt x="628767" y="585231"/>
                    <a:pt x="633271" y="585231"/>
                    <a:pt x="636274" y="582980"/>
                  </a:cubicBezTo>
                  <a:cubicBezTo>
                    <a:pt x="637775" y="581729"/>
                    <a:pt x="638275" y="580227"/>
                    <a:pt x="638525" y="579227"/>
                  </a:cubicBezTo>
                  <a:lnTo>
                    <a:pt x="638525" y="441363"/>
                  </a:lnTo>
                  <a:cubicBezTo>
                    <a:pt x="638525" y="440112"/>
                    <a:pt x="638025" y="438861"/>
                    <a:pt x="637274" y="437860"/>
                  </a:cubicBezTo>
                  <a:lnTo>
                    <a:pt x="637024" y="437860"/>
                  </a:lnTo>
                  <a:cubicBezTo>
                    <a:pt x="637024" y="437860"/>
                    <a:pt x="629768" y="432356"/>
                    <a:pt x="629768" y="432356"/>
                  </a:cubicBezTo>
                  <a:cubicBezTo>
                    <a:pt x="593739" y="407335"/>
                    <a:pt x="526683" y="369054"/>
                    <a:pt x="437610" y="363299"/>
                  </a:cubicBezTo>
                  <a:cubicBezTo>
                    <a:pt x="434357" y="363299"/>
                    <a:pt x="428352" y="362798"/>
                    <a:pt x="421096" y="362798"/>
                  </a:cubicBezTo>
                  <a:cubicBezTo>
                    <a:pt x="410338" y="362798"/>
                    <a:pt x="376310" y="362798"/>
                    <a:pt x="331022" y="373057"/>
                  </a:cubicBezTo>
                  <a:cubicBezTo>
                    <a:pt x="303249" y="379312"/>
                    <a:pt x="204168" y="403332"/>
                    <a:pt x="119348" y="489903"/>
                  </a:cubicBezTo>
                  <a:cubicBezTo>
                    <a:pt x="2252" y="609501"/>
                    <a:pt x="0" y="759875"/>
                    <a:pt x="0" y="783895"/>
                  </a:cubicBezTo>
                  <a:cubicBezTo>
                    <a:pt x="0" y="806914"/>
                    <a:pt x="3002" y="977554"/>
                    <a:pt x="143868" y="1100906"/>
                  </a:cubicBezTo>
                  <a:close/>
                </a:path>
              </a:pathLst>
            </a:custGeom>
            <a:grpFill/>
            <a:ln w="24943" cap="flat">
              <a:noFill/>
              <a:prstDash val="solid"/>
              <a:miter/>
            </a:ln>
          </p:spPr>
          <p:txBody>
            <a:bodyPr rtlCol="0" anchor="ctr"/>
            <a:lstStyle/>
            <a:p>
              <a:endParaRPr lang="en-US"/>
            </a:p>
          </p:txBody>
        </p:sp>
        <p:grpSp>
          <p:nvGrpSpPr>
            <p:cNvPr id="30" name="Graphic 3">
              <a:extLst>
                <a:ext uri="{FF2B5EF4-FFF2-40B4-BE49-F238E27FC236}">
                  <a16:creationId xmlns:a16="http://schemas.microsoft.com/office/drawing/2014/main" id="{33E9D7D5-4BFC-A807-C7D9-223364AA375B}"/>
                </a:ext>
              </a:extLst>
            </p:cNvPr>
            <p:cNvGrpSpPr/>
            <p:nvPr/>
          </p:nvGrpSpPr>
          <p:grpSpPr>
            <a:xfrm>
              <a:off x="713839" y="1996907"/>
              <a:ext cx="452372" cy="453059"/>
              <a:chOff x="713839" y="1996907"/>
              <a:chExt cx="452372" cy="453059"/>
            </a:xfrm>
            <a:grpFill/>
          </p:grpSpPr>
          <p:grpSp>
            <p:nvGrpSpPr>
              <p:cNvPr id="35" name="Graphic 3">
                <a:extLst>
                  <a:ext uri="{FF2B5EF4-FFF2-40B4-BE49-F238E27FC236}">
                    <a16:creationId xmlns:a16="http://schemas.microsoft.com/office/drawing/2014/main" id="{5A6DBB51-7104-0E6F-AB9D-783219C84F93}"/>
                  </a:ext>
                </a:extLst>
              </p:cNvPr>
              <p:cNvGrpSpPr/>
              <p:nvPr/>
            </p:nvGrpSpPr>
            <p:grpSpPr>
              <a:xfrm>
                <a:off x="752887" y="1996907"/>
                <a:ext cx="413324" cy="453059"/>
                <a:chOff x="752887" y="1996907"/>
                <a:chExt cx="413324" cy="453059"/>
              </a:xfrm>
              <a:grpFill/>
            </p:grpSpPr>
            <p:sp>
              <p:nvSpPr>
                <p:cNvPr id="37" name="Freeform: Shape 36">
                  <a:extLst>
                    <a:ext uri="{FF2B5EF4-FFF2-40B4-BE49-F238E27FC236}">
                      <a16:creationId xmlns:a16="http://schemas.microsoft.com/office/drawing/2014/main" id="{43279FB7-11D7-4E6D-2997-73BA26587125}"/>
                    </a:ext>
                  </a:extLst>
                </p:cNvPr>
                <p:cNvSpPr/>
                <p:nvPr/>
              </p:nvSpPr>
              <p:spPr>
                <a:xfrm>
                  <a:off x="775390" y="1996907"/>
                  <a:ext cx="386333" cy="255406"/>
                </a:xfrm>
                <a:custGeom>
                  <a:avLst/>
                  <a:gdLst>
                    <a:gd name="connsiteX0" fmla="*/ 105837 w 386333"/>
                    <a:gd name="connsiteY0" fmla="*/ 70308 h 255406"/>
                    <a:gd name="connsiteX1" fmla="*/ 156128 w 386333"/>
                    <a:gd name="connsiteY1" fmla="*/ 83819 h 255406"/>
                    <a:gd name="connsiteX2" fmla="*/ 211424 w 386333"/>
                    <a:gd name="connsiteY2" fmla="*/ 124853 h 255406"/>
                    <a:gd name="connsiteX3" fmla="*/ 232441 w 386333"/>
                    <a:gd name="connsiteY3" fmla="*/ 160132 h 255406"/>
                    <a:gd name="connsiteX4" fmla="*/ 266970 w 386333"/>
                    <a:gd name="connsiteY4" fmla="*/ 235694 h 255406"/>
                    <a:gd name="connsiteX5" fmla="*/ 342532 w 386333"/>
                    <a:gd name="connsiteY5" fmla="*/ 251207 h 255406"/>
                    <a:gd name="connsiteX6" fmla="*/ 373307 w 386333"/>
                    <a:gd name="connsiteY6" fmla="*/ 227938 h 255406"/>
                    <a:gd name="connsiteX7" fmla="*/ 386318 w 386333"/>
                    <a:gd name="connsiteY7" fmla="*/ 183151 h 255406"/>
                    <a:gd name="connsiteX8" fmla="*/ 330272 w 386333"/>
                    <a:gd name="connsiteY8" fmla="*/ 67556 h 255406"/>
                    <a:gd name="connsiteX9" fmla="*/ 182650 w 386333"/>
                    <a:gd name="connsiteY9" fmla="*/ 0 h 255406"/>
                    <a:gd name="connsiteX10" fmla="*/ 122851 w 386333"/>
                    <a:gd name="connsiteY10" fmla="*/ 9508 h 255406"/>
                    <a:gd name="connsiteX11" fmla="*/ 32277 w 386333"/>
                    <a:gd name="connsiteY11" fmla="*/ 65554 h 255406"/>
                    <a:gd name="connsiteX12" fmla="*/ 11509 w 386333"/>
                    <a:gd name="connsiteY12" fmla="*/ 90825 h 255406"/>
                    <a:gd name="connsiteX13" fmla="*/ 0 w 386333"/>
                    <a:gd name="connsiteY13" fmla="*/ 109340 h 255406"/>
                    <a:gd name="connsiteX14" fmla="*/ 105837 w 386333"/>
                    <a:gd name="connsiteY14" fmla="*/ 70058 h 25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6333" h="255406">
                      <a:moveTo>
                        <a:pt x="105837" y="70308"/>
                      </a:moveTo>
                      <a:cubicBezTo>
                        <a:pt x="129607" y="72059"/>
                        <a:pt x="148622" y="80566"/>
                        <a:pt x="156128" y="83819"/>
                      </a:cubicBezTo>
                      <a:cubicBezTo>
                        <a:pt x="166387" y="88323"/>
                        <a:pt x="190907" y="99582"/>
                        <a:pt x="211424" y="124853"/>
                      </a:cubicBezTo>
                      <a:cubicBezTo>
                        <a:pt x="219681" y="134861"/>
                        <a:pt x="223934" y="143368"/>
                        <a:pt x="232441" y="160132"/>
                      </a:cubicBezTo>
                      <a:cubicBezTo>
                        <a:pt x="257712" y="209923"/>
                        <a:pt x="250706" y="220181"/>
                        <a:pt x="266970" y="235694"/>
                      </a:cubicBezTo>
                      <a:cubicBezTo>
                        <a:pt x="285735" y="253459"/>
                        <a:pt x="317011" y="260715"/>
                        <a:pt x="342532" y="251207"/>
                      </a:cubicBezTo>
                      <a:cubicBezTo>
                        <a:pt x="360797" y="244451"/>
                        <a:pt x="371055" y="231190"/>
                        <a:pt x="373307" y="227938"/>
                      </a:cubicBezTo>
                      <a:cubicBezTo>
                        <a:pt x="385567" y="211174"/>
                        <a:pt x="386068" y="193159"/>
                        <a:pt x="386318" y="183151"/>
                      </a:cubicBezTo>
                      <a:cubicBezTo>
                        <a:pt x="387319" y="127855"/>
                        <a:pt x="340280" y="77814"/>
                        <a:pt x="330272" y="67556"/>
                      </a:cubicBezTo>
                      <a:cubicBezTo>
                        <a:pt x="310756" y="47539"/>
                        <a:pt x="257462" y="500"/>
                        <a:pt x="182650" y="0"/>
                      </a:cubicBezTo>
                      <a:cubicBezTo>
                        <a:pt x="154377" y="0"/>
                        <a:pt x="132609" y="6505"/>
                        <a:pt x="122851" y="9508"/>
                      </a:cubicBezTo>
                      <a:cubicBezTo>
                        <a:pt x="122851" y="9508"/>
                        <a:pt x="70308" y="25771"/>
                        <a:pt x="32277" y="65554"/>
                      </a:cubicBezTo>
                      <a:cubicBezTo>
                        <a:pt x="20767" y="77564"/>
                        <a:pt x="11509" y="90825"/>
                        <a:pt x="11509" y="90825"/>
                      </a:cubicBezTo>
                      <a:cubicBezTo>
                        <a:pt x="6756" y="97830"/>
                        <a:pt x="3002" y="104336"/>
                        <a:pt x="0" y="109340"/>
                      </a:cubicBezTo>
                      <a:cubicBezTo>
                        <a:pt x="11259" y="99582"/>
                        <a:pt x="52293" y="66305"/>
                        <a:pt x="105837" y="70058"/>
                      </a:cubicBezTo>
                      <a:close/>
                    </a:path>
                  </a:pathLst>
                </a:custGeom>
                <a:grpFill/>
                <a:ln w="24943"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CB4C690C-0943-DDCF-C414-E8B41A6B7688}"/>
                    </a:ext>
                  </a:extLst>
                </p:cNvPr>
                <p:cNvSpPr/>
                <p:nvPr/>
              </p:nvSpPr>
              <p:spPr>
                <a:xfrm>
                  <a:off x="752887" y="2165227"/>
                  <a:ext cx="413324" cy="284738"/>
                </a:xfrm>
                <a:custGeom>
                  <a:avLst/>
                  <a:gdLst>
                    <a:gd name="connsiteX0" fmla="*/ 412574 w 413324"/>
                    <a:gd name="connsiteY0" fmla="*/ 56114 h 284738"/>
                    <a:gd name="connsiteX1" fmla="*/ 407320 w 413324"/>
                    <a:gd name="connsiteY1" fmla="*/ 68874 h 284738"/>
                    <a:gd name="connsiteX2" fmla="*/ 350523 w 413324"/>
                    <a:gd name="connsiteY2" fmla="*/ 139683 h 284738"/>
                    <a:gd name="connsiteX3" fmla="*/ 215912 w 413324"/>
                    <a:gd name="connsiteY3" fmla="*/ 180967 h 284738"/>
                    <a:gd name="connsiteX4" fmla="*/ 77048 w 413324"/>
                    <a:gd name="connsiteY4" fmla="*/ 135930 h 284738"/>
                    <a:gd name="connsiteX5" fmla="*/ 33762 w 413324"/>
                    <a:gd name="connsiteY5" fmla="*/ 65872 h 284738"/>
                    <a:gd name="connsiteX6" fmla="*/ 30760 w 413324"/>
                    <a:gd name="connsiteY6" fmla="*/ 29342 h 284738"/>
                    <a:gd name="connsiteX7" fmla="*/ 36515 w 413324"/>
                    <a:gd name="connsiteY7" fmla="*/ 68 h 284738"/>
                    <a:gd name="connsiteX8" fmla="*/ 12495 w 413324"/>
                    <a:gd name="connsiteY8" fmla="*/ 31344 h 284738"/>
                    <a:gd name="connsiteX9" fmla="*/ 5239 w 413324"/>
                    <a:gd name="connsiteY9" fmla="*/ 129674 h 284738"/>
                    <a:gd name="connsiteX10" fmla="*/ 189390 w 413324"/>
                    <a:gd name="connsiteY10" fmla="*/ 284302 h 284738"/>
                    <a:gd name="connsiteX11" fmla="*/ 322250 w 413324"/>
                    <a:gd name="connsiteY11" fmla="*/ 244769 h 284738"/>
                    <a:gd name="connsiteX12" fmla="*/ 386052 w 413324"/>
                    <a:gd name="connsiteY12" fmla="*/ 171959 h 284738"/>
                    <a:gd name="connsiteX13" fmla="*/ 409321 w 413324"/>
                    <a:gd name="connsiteY13" fmla="*/ 107156 h 284738"/>
                    <a:gd name="connsiteX14" fmla="*/ 412574 w 413324"/>
                    <a:gd name="connsiteY14" fmla="*/ 85388 h 284738"/>
                    <a:gd name="connsiteX15" fmla="*/ 413325 w 413324"/>
                    <a:gd name="connsiteY15" fmla="*/ 65121 h 284738"/>
                    <a:gd name="connsiteX16" fmla="*/ 412824 w 413324"/>
                    <a:gd name="connsiteY16" fmla="*/ 55614 h 28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3324" h="284738">
                      <a:moveTo>
                        <a:pt x="412574" y="56114"/>
                      </a:moveTo>
                      <a:cubicBezTo>
                        <a:pt x="411073" y="55864"/>
                        <a:pt x="407820" y="67373"/>
                        <a:pt x="407320" y="68874"/>
                      </a:cubicBezTo>
                      <a:cubicBezTo>
                        <a:pt x="401565" y="88391"/>
                        <a:pt x="375794" y="119916"/>
                        <a:pt x="350523" y="139683"/>
                      </a:cubicBezTo>
                      <a:cubicBezTo>
                        <a:pt x="298730" y="179966"/>
                        <a:pt x="236179" y="180967"/>
                        <a:pt x="215912" y="180967"/>
                      </a:cubicBezTo>
                      <a:cubicBezTo>
                        <a:pt x="190892" y="180967"/>
                        <a:pt x="125588" y="180967"/>
                        <a:pt x="77048" y="135930"/>
                      </a:cubicBezTo>
                      <a:cubicBezTo>
                        <a:pt x="71043" y="130425"/>
                        <a:pt x="42519" y="102902"/>
                        <a:pt x="33762" y="65872"/>
                      </a:cubicBezTo>
                      <a:cubicBezTo>
                        <a:pt x="32011" y="57865"/>
                        <a:pt x="29008" y="45355"/>
                        <a:pt x="30760" y="29342"/>
                      </a:cubicBezTo>
                      <a:cubicBezTo>
                        <a:pt x="32511" y="12328"/>
                        <a:pt x="38516" y="1319"/>
                        <a:pt x="36515" y="68"/>
                      </a:cubicBezTo>
                      <a:cubicBezTo>
                        <a:pt x="34012" y="-1183"/>
                        <a:pt x="20752" y="15080"/>
                        <a:pt x="12495" y="31344"/>
                      </a:cubicBezTo>
                      <a:cubicBezTo>
                        <a:pt x="-8272" y="72878"/>
                        <a:pt x="2487" y="117915"/>
                        <a:pt x="5239" y="129674"/>
                      </a:cubicBezTo>
                      <a:cubicBezTo>
                        <a:pt x="22503" y="202735"/>
                        <a:pt x="96814" y="278047"/>
                        <a:pt x="189390" y="284302"/>
                      </a:cubicBezTo>
                      <a:cubicBezTo>
                        <a:pt x="254944" y="288806"/>
                        <a:pt x="304735" y="257280"/>
                        <a:pt x="322250" y="244769"/>
                      </a:cubicBezTo>
                      <a:cubicBezTo>
                        <a:pt x="330006" y="239265"/>
                        <a:pt x="362783" y="214995"/>
                        <a:pt x="386052" y="171959"/>
                      </a:cubicBezTo>
                      <a:cubicBezTo>
                        <a:pt x="386052" y="171959"/>
                        <a:pt x="401565" y="143186"/>
                        <a:pt x="409321" y="107156"/>
                      </a:cubicBezTo>
                      <a:cubicBezTo>
                        <a:pt x="411573" y="95897"/>
                        <a:pt x="412574" y="85388"/>
                        <a:pt x="412574" y="85388"/>
                      </a:cubicBezTo>
                      <a:cubicBezTo>
                        <a:pt x="412824" y="81635"/>
                        <a:pt x="413074" y="76130"/>
                        <a:pt x="413325" y="65121"/>
                      </a:cubicBezTo>
                      <a:cubicBezTo>
                        <a:pt x="413325" y="58116"/>
                        <a:pt x="413325" y="55614"/>
                        <a:pt x="412824" y="55614"/>
                      </a:cubicBezTo>
                      <a:close/>
                    </a:path>
                  </a:pathLst>
                </a:custGeom>
                <a:grpFill/>
                <a:ln w="24943" cap="flat">
                  <a:noFill/>
                  <a:prstDash val="solid"/>
                  <a:miter/>
                </a:ln>
              </p:spPr>
              <p:txBody>
                <a:bodyPr rtlCol="0" anchor="ctr"/>
                <a:lstStyle/>
                <a:p>
                  <a:endParaRPr lang="en-US"/>
                </a:p>
              </p:txBody>
            </p:sp>
          </p:grpSp>
          <p:sp>
            <p:nvSpPr>
              <p:cNvPr id="36" name="Freeform: Shape 35">
                <a:extLst>
                  <a:ext uri="{FF2B5EF4-FFF2-40B4-BE49-F238E27FC236}">
                    <a16:creationId xmlns:a16="http://schemas.microsoft.com/office/drawing/2014/main" id="{ADFF6E4D-11FB-7BF3-03FC-963624AFA3F1}"/>
                  </a:ext>
                </a:extLst>
              </p:cNvPr>
              <p:cNvSpPr/>
              <p:nvPr/>
            </p:nvSpPr>
            <p:spPr>
              <a:xfrm>
                <a:off x="713839" y="2087731"/>
                <a:ext cx="368313" cy="203167"/>
              </a:xfrm>
              <a:custGeom>
                <a:avLst/>
                <a:gdLst>
                  <a:gd name="connsiteX0" fmla="*/ 368053 w 368313"/>
                  <a:gd name="connsiteY0" fmla="*/ 203167 h 203167"/>
                  <a:gd name="connsiteX1" fmla="*/ 345034 w 368313"/>
                  <a:gd name="connsiteY1" fmla="*/ 193159 h 203167"/>
                  <a:gd name="connsiteX2" fmla="*/ 107589 w 368313"/>
                  <a:gd name="connsiteY2" fmla="*/ 86071 h 203167"/>
                  <a:gd name="connsiteX3" fmla="*/ 0 w 368313"/>
                  <a:gd name="connsiteY3" fmla="*/ 33528 h 203167"/>
                  <a:gd name="connsiteX4" fmla="*/ 14012 w 368313"/>
                  <a:gd name="connsiteY4" fmla="*/ 0 h 203167"/>
                  <a:gd name="connsiteX5" fmla="*/ 339529 w 368313"/>
                  <a:gd name="connsiteY5" fmla="*/ 185152 h 203167"/>
                  <a:gd name="connsiteX6" fmla="*/ 368303 w 368313"/>
                  <a:gd name="connsiteY6" fmla="*/ 203167 h 203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313" h="203167">
                    <a:moveTo>
                      <a:pt x="368053" y="203167"/>
                    </a:moveTo>
                    <a:cubicBezTo>
                      <a:pt x="368053" y="203167"/>
                      <a:pt x="350288" y="195661"/>
                      <a:pt x="345034" y="193159"/>
                    </a:cubicBezTo>
                    <a:cubicBezTo>
                      <a:pt x="279230" y="161383"/>
                      <a:pt x="238196" y="148122"/>
                      <a:pt x="107589" y="86071"/>
                    </a:cubicBezTo>
                    <a:cubicBezTo>
                      <a:pt x="81317" y="73560"/>
                      <a:pt x="44286" y="55796"/>
                      <a:pt x="0" y="33528"/>
                    </a:cubicBezTo>
                    <a:cubicBezTo>
                      <a:pt x="4754" y="22268"/>
                      <a:pt x="9258" y="11259"/>
                      <a:pt x="14012" y="0"/>
                    </a:cubicBezTo>
                    <a:cubicBezTo>
                      <a:pt x="143618" y="73811"/>
                      <a:pt x="338529" y="184402"/>
                      <a:pt x="339529" y="185152"/>
                    </a:cubicBezTo>
                    <a:cubicBezTo>
                      <a:pt x="351039" y="191658"/>
                      <a:pt x="368803" y="202166"/>
                      <a:pt x="368303" y="203167"/>
                    </a:cubicBezTo>
                    <a:close/>
                  </a:path>
                </a:pathLst>
              </a:custGeom>
              <a:grpFill/>
              <a:ln w="24943" cap="flat">
                <a:noFill/>
                <a:prstDash val="solid"/>
                <a:miter/>
              </a:ln>
            </p:spPr>
            <p:txBody>
              <a:bodyPr rtlCol="0" anchor="ctr"/>
              <a:lstStyle/>
              <a:p>
                <a:endParaRPr lang="en-US"/>
              </a:p>
            </p:txBody>
          </p:sp>
        </p:grpSp>
        <p:sp>
          <p:nvSpPr>
            <p:cNvPr id="31" name="Freeform: Shape 30">
              <a:extLst>
                <a:ext uri="{FF2B5EF4-FFF2-40B4-BE49-F238E27FC236}">
                  <a16:creationId xmlns:a16="http://schemas.microsoft.com/office/drawing/2014/main" id="{2B3AFB75-BD30-3B9F-F52D-99B665F60332}"/>
                </a:ext>
              </a:extLst>
            </p:cNvPr>
            <p:cNvSpPr/>
            <p:nvPr/>
          </p:nvSpPr>
          <p:spPr>
            <a:xfrm>
              <a:off x="2316908" y="1797993"/>
              <a:ext cx="411338" cy="842943"/>
            </a:xfrm>
            <a:custGeom>
              <a:avLst/>
              <a:gdLst>
                <a:gd name="connsiteX0" fmla="*/ 405584 w 411338"/>
                <a:gd name="connsiteY0" fmla="*/ 3002 h 842943"/>
                <a:gd name="connsiteX1" fmla="*/ 395826 w 411338"/>
                <a:gd name="connsiteY1" fmla="*/ 0 h 842943"/>
                <a:gd name="connsiteX2" fmla="*/ 395325 w 411338"/>
                <a:gd name="connsiteY2" fmla="*/ 0 h 842943"/>
                <a:gd name="connsiteX3" fmla="*/ 390571 w 411338"/>
                <a:gd name="connsiteY3" fmla="*/ 0 h 842943"/>
                <a:gd name="connsiteX4" fmla="*/ 390571 w 411338"/>
                <a:gd name="connsiteY4" fmla="*/ 0 h 842943"/>
                <a:gd name="connsiteX5" fmla="*/ 293742 w 411338"/>
                <a:gd name="connsiteY5" fmla="*/ 18765 h 842943"/>
                <a:gd name="connsiteX6" fmla="*/ 191908 w 411338"/>
                <a:gd name="connsiteY6" fmla="*/ 66054 h 842943"/>
                <a:gd name="connsiteX7" fmla="*/ 95829 w 411338"/>
                <a:gd name="connsiteY7" fmla="*/ 151124 h 842943"/>
                <a:gd name="connsiteX8" fmla="*/ 34278 w 411338"/>
                <a:gd name="connsiteY8" fmla="*/ 248454 h 842943"/>
                <a:gd name="connsiteX9" fmla="*/ 34278 w 411338"/>
                <a:gd name="connsiteY9" fmla="*/ 248955 h 842943"/>
                <a:gd name="connsiteX10" fmla="*/ 25521 w 411338"/>
                <a:gd name="connsiteY10" fmla="*/ 270472 h 842943"/>
                <a:gd name="connsiteX11" fmla="*/ 25521 w 411338"/>
                <a:gd name="connsiteY11" fmla="*/ 270472 h 842943"/>
                <a:gd name="connsiteX12" fmla="*/ 11009 w 411338"/>
                <a:gd name="connsiteY12" fmla="*/ 316510 h 842943"/>
                <a:gd name="connsiteX13" fmla="*/ 0 w 411338"/>
                <a:gd name="connsiteY13" fmla="*/ 410588 h 842943"/>
                <a:gd name="connsiteX14" fmla="*/ 0 w 411338"/>
                <a:gd name="connsiteY14" fmla="*/ 827681 h 842943"/>
                <a:gd name="connsiteX15" fmla="*/ 15263 w 411338"/>
                <a:gd name="connsiteY15" fmla="*/ 842943 h 842943"/>
                <a:gd name="connsiteX16" fmla="*/ 134361 w 411338"/>
                <a:gd name="connsiteY16" fmla="*/ 842943 h 842943"/>
                <a:gd name="connsiteX17" fmla="*/ 149623 w 411338"/>
                <a:gd name="connsiteY17" fmla="*/ 827681 h 842943"/>
                <a:gd name="connsiteX18" fmla="*/ 149623 w 411338"/>
                <a:gd name="connsiteY18" fmla="*/ 810917 h 842943"/>
                <a:gd name="connsiteX19" fmla="*/ 149623 w 411338"/>
                <a:gd name="connsiteY19" fmla="*/ 810917 h 842943"/>
                <a:gd name="connsiteX20" fmla="*/ 149623 w 411338"/>
                <a:gd name="connsiteY20" fmla="*/ 777390 h 842943"/>
                <a:gd name="connsiteX21" fmla="*/ 149623 w 411338"/>
                <a:gd name="connsiteY21" fmla="*/ 777390 h 842943"/>
                <a:gd name="connsiteX22" fmla="*/ 149623 w 411338"/>
                <a:gd name="connsiteY22" fmla="*/ 437860 h 842943"/>
                <a:gd name="connsiteX23" fmla="*/ 149623 w 411338"/>
                <a:gd name="connsiteY23" fmla="*/ 432356 h 842943"/>
                <a:gd name="connsiteX24" fmla="*/ 151875 w 411338"/>
                <a:gd name="connsiteY24" fmla="*/ 377811 h 842943"/>
                <a:gd name="connsiteX25" fmla="*/ 161133 w 411338"/>
                <a:gd name="connsiteY25" fmla="*/ 334275 h 842943"/>
                <a:gd name="connsiteX26" fmla="*/ 210924 w 411338"/>
                <a:gd name="connsiteY26" fmla="*/ 245952 h 842943"/>
                <a:gd name="connsiteX27" fmla="*/ 272474 w 411338"/>
                <a:gd name="connsiteY27" fmla="*/ 191908 h 842943"/>
                <a:gd name="connsiteX28" fmla="*/ 319513 w 411338"/>
                <a:gd name="connsiteY28" fmla="*/ 168138 h 842943"/>
                <a:gd name="connsiteX29" fmla="*/ 390321 w 411338"/>
                <a:gd name="connsiteY29" fmla="*/ 149623 h 842943"/>
                <a:gd name="connsiteX30" fmla="*/ 394575 w 411338"/>
                <a:gd name="connsiteY30" fmla="*/ 149623 h 842943"/>
                <a:gd name="connsiteX31" fmla="*/ 396076 w 411338"/>
                <a:gd name="connsiteY31" fmla="*/ 149623 h 842943"/>
                <a:gd name="connsiteX32" fmla="*/ 411338 w 411338"/>
                <a:gd name="connsiteY32" fmla="*/ 134361 h 842943"/>
                <a:gd name="connsiteX33" fmla="*/ 411338 w 411338"/>
                <a:gd name="connsiteY33" fmla="*/ 15262 h 842943"/>
                <a:gd name="connsiteX34" fmla="*/ 405334 w 411338"/>
                <a:gd name="connsiteY34" fmla="*/ 3253 h 84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1338" h="842943">
                  <a:moveTo>
                    <a:pt x="405584" y="3002"/>
                  </a:moveTo>
                  <a:cubicBezTo>
                    <a:pt x="401580" y="250"/>
                    <a:pt x="396326" y="0"/>
                    <a:pt x="395826" y="0"/>
                  </a:cubicBezTo>
                  <a:cubicBezTo>
                    <a:pt x="395826" y="0"/>
                    <a:pt x="395576" y="0"/>
                    <a:pt x="395325" y="0"/>
                  </a:cubicBezTo>
                  <a:cubicBezTo>
                    <a:pt x="393824" y="0"/>
                    <a:pt x="392073" y="0"/>
                    <a:pt x="390571" y="0"/>
                  </a:cubicBezTo>
                  <a:lnTo>
                    <a:pt x="390571" y="0"/>
                  </a:lnTo>
                  <a:cubicBezTo>
                    <a:pt x="350789" y="3002"/>
                    <a:pt x="318012" y="11009"/>
                    <a:pt x="293742" y="18765"/>
                  </a:cubicBezTo>
                  <a:cubicBezTo>
                    <a:pt x="243450" y="34528"/>
                    <a:pt x="207921" y="55796"/>
                    <a:pt x="191908" y="66054"/>
                  </a:cubicBezTo>
                  <a:cubicBezTo>
                    <a:pt x="141116" y="98581"/>
                    <a:pt x="110591" y="133860"/>
                    <a:pt x="95829" y="151124"/>
                  </a:cubicBezTo>
                  <a:cubicBezTo>
                    <a:pt x="95829" y="151124"/>
                    <a:pt x="53794" y="200415"/>
                    <a:pt x="34278" y="248454"/>
                  </a:cubicBezTo>
                  <a:cubicBezTo>
                    <a:pt x="34278" y="248454"/>
                    <a:pt x="34278" y="248955"/>
                    <a:pt x="34278" y="248955"/>
                  </a:cubicBezTo>
                  <a:cubicBezTo>
                    <a:pt x="32527" y="253208"/>
                    <a:pt x="29274" y="260464"/>
                    <a:pt x="25521" y="270472"/>
                  </a:cubicBezTo>
                  <a:cubicBezTo>
                    <a:pt x="25521" y="270472"/>
                    <a:pt x="25521" y="270472"/>
                    <a:pt x="25521" y="270472"/>
                  </a:cubicBezTo>
                  <a:cubicBezTo>
                    <a:pt x="25521" y="270472"/>
                    <a:pt x="16514" y="294492"/>
                    <a:pt x="11009" y="316510"/>
                  </a:cubicBezTo>
                  <a:cubicBezTo>
                    <a:pt x="7006" y="332524"/>
                    <a:pt x="1251" y="366051"/>
                    <a:pt x="0" y="410588"/>
                  </a:cubicBezTo>
                  <a:lnTo>
                    <a:pt x="0" y="827681"/>
                  </a:lnTo>
                  <a:cubicBezTo>
                    <a:pt x="0" y="835938"/>
                    <a:pt x="6756" y="842943"/>
                    <a:pt x="15263" y="842943"/>
                  </a:cubicBezTo>
                  <a:lnTo>
                    <a:pt x="134361" y="842943"/>
                  </a:lnTo>
                  <a:cubicBezTo>
                    <a:pt x="142617" y="842943"/>
                    <a:pt x="149623" y="836188"/>
                    <a:pt x="149623" y="827681"/>
                  </a:cubicBezTo>
                  <a:lnTo>
                    <a:pt x="149623" y="810917"/>
                  </a:lnTo>
                  <a:lnTo>
                    <a:pt x="149623" y="810917"/>
                  </a:lnTo>
                  <a:lnTo>
                    <a:pt x="149623" y="777390"/>
                  </a:lnTo>
                  <a:lnTo>
                    <a:pt x="149623" y="777390"/>
                  </a:lnTo>
                  <a:lnTo>
                    <a:pt x="149623" y="437860"/>
                  </a:lnTo>
                  <a:cubicBezTo>
                    <a:pt x="149623" y="436109"/>
                    <a:pt x="149623" y="434357"/>
                    <a:pt x="149623" y="432356"/>
                  </a:cubicBezTo>
                  <a:cubicBezTo>
                    <a:pt x="150374" y="403582"/>
                    <a:pt x="150624" y="389320"/>
                    <a:pt x="151875" y="377811"/>
                  </a:cubicBezTo>
                  <a:cubicBezTo>
                    <a:pt x="153126" y="366301"/>
                    <a:pt x="155628" y="351789"/>
                    <a:pt x="161133" y="334275"/>
                  </a:cubicBezTo>
                  <a:cubicBezTo>
                    <a:pt x="175394" y="289238"/>
                    <a:pt x="199915" y="259213"/>
                    <a:pt x="210924" y="245952"/>
                  </a:cubicBezTo>
                  <a:cubicBezTo>
                    <a:pt x="235444" y="216928"/>
                    <a:pt x="260214" y="199664"/>
                    <a:pt x="272474" y="191908"/>
                  </a:cubicBezTo>
                  <a:cubicBezTo>
                    <a:pt x="277478" y="188655"/>
                    <a:pt x="294742" y="177896"/>
                    <a:pt x="319513" y="168138"/>
                  </a:cubicBezTo>
                  <a:cubicBezTo>
                    <a:pt x="347286" y="157129"/>
                    <a:pt x="372056" y="152125"/>
                    <a:pt x="390321" y="149623"/>
                  </a:cubicBezTo>
                  <a:cubicBezTo>
                    <a:pt x="391822" y="149623"/>
                    <a:pt x="393073" y="149623"/>
                    <a:pt x="394575" y="149623"/>
                  </a:cubicBezTo>
                  <a:lnTo>
                    <a:pt x="396076" y="149623"/>
                  </a:lnTo>
                  <a:cubicBezTo>
                    <a:pt x="404583" y="149623"/>
                    <a:pt x="411338" y="142868"/>
                    <a:pt x="411338" y="134361"/>
                  </a:cubicBezTo>
                  <a:lnTo>
                    <a:pt x="411338" y="15262"/>
                  </a:lnTo>
                  <a:cubicBezTo>
                    <a:pt x="411338" y="15262"/>
                    <a:pt x="410838" y="7256"/>
                    <a:pt x="405334" y="3253"/>
                  </a:cubicBezTo>
                  <a:close/>
                </a:path>
              </a:pathLst>
            </a:custGeom>
            <a:grpFill/>
            <a:ln w="24943"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B53F3F32-67C8-E62F-1400-CC33A9095AA6}"/>
                </a:ext>
              </a:extLst>
            </p:cNvPr>
            <p:cNvSpPr/>
            <p:nvPr/>
          </p:nvSpPr>
          <p:spPr>
            <a:xfrm>
              <a:off x="1425174" y="1798243"/>
              <a:ext cx="839941" cy="1165458"/>
            </a:xfrm>
            <a:custGeom>
              <a:avLst/>
              <a:gdLst>
                <a:gd name="connsiteX0" fmla="*/ 696323 w 839941"/>
                <a:gd name="connsiteY0" fmla="*/ 104086 h 1165458"/>
                <a:gd name="connsiteX1" fmla="*/ 418845 w 839941"/>
                <a:gd name="connsiteY1" fmla="*/ 0 h 1165458"/>
                <a:gd name="connsiteX2" fmla="*/ 293992 w 839941"/>
                <a:gd name="connsiteY2" fmla="*/ 18765 h 1165458"/>
                <a:gd name="connsiteX3" fmla="*/ 34528 w 839941"/>
                <a:gd name="connsiteY3" fmla="*/ 248705 h 1165458"/>
                <a:gd name="connsiteX4" fmla="*/ 34528 w 839941"/>
                <a:gd name="connsiteY4" fmla="*/ 249205 h 1165458"/>
                <a:gd name="connsiteX5" fmla="*/ 25771 w 839941"/>
                <a:gd name="connsiteY5" fmla="*/ 270723 h 1165458"/>
                <a:gd name="connsiteX6" fmla="*/ 11259 w 839941"/>
                <a:gd name="connsiteY6" fmla="*/ 316761 h 1165458"/>
                <a:gd name="connsiteX7" fmla="*/ 0 w 839941"/>
                <a:gd name="connsiteY7" fmla="*/ 410838 h 1165458"/>
                <a:gd name="connsiteX8" fmla="*/ 0 w 839941"/>
                <a:gd name="connsiteY8" fmla="*/ 1139187 h 1165458"/>
                <a:gd name="connsiteX9" fmla="*/ 0 w 839941"/>
                <a:gd name="connsiteY9" fmla="*/ 1139187 h 1165458"/>
                <a:gd name="connsiteX10" fmla="*/ 0 w 839941"/>
                <a:gd name="connsiteY10" fmla="*/ 1139187 h 1165458"/>
                <a:gd name="connsiteX11" fmla="*/ 0 w 839941"/>
                <a:gd name="connsiteY11" fmla="*/ 1150196 h 1165458"/>
                <a:gd name="connsiteX12" fmla="*/ 15263 w 839941"/>
                <a:gd name="connsiteY12" fmla="*/ 1165459 h 1165458"/>
                <a:gd name="connsiteX13" fmla="*/ 134611 w 839941"/>
                <a:gd name="connsiteY13" fmla="*/ 1165459 h 1165458"/>
                <a:gd name="connsiteX14" fmla="*/ 149873 w 839941"/>
                <a:gd name="connsiteY14" fmla="*/ 1150196 h 1165458"/>
                <a:gd name="connsiteX15" fmla="*/ 149873 w 839941"/>
                <a:gd name="connsiteY15" fmla="*/ 1112916 h 1165458"/>
                <a:gd name="connsiteX16" fmla="*/ 149873 w 839941"/>
                <a:gd name="connsiteY16" fmla="*/ 1112916 h 1165458"/>
                <a:gd name="connsiteX17" fmla="*/ 149873 w 839941"/>
                <a:gd name="connsiteY17" fmla="*/ 438110 h 1165458"/>
                <a:gd name="connsiteX18" fmla="*/ 149873 w 839941"/>
                <a:gd name="connsiteY18" fmla="*/ 432606 h 1165458"/>
                <a:gd name="connsiteX19" fmla="*/ 152125 w 839941"/>
                <a:gd name="connsiteY19" fmla="*/ 378061 h 1165458"/>
                <a:gd name="connsiteX20" fmla="*/ 161383 w 839941"/>
                <a:gd name="connsiteY20" fmla="*/ 334525 h 1165458"/>
                <a:gd name="connsiteX21" fmla="*/ 418845 w 839941"/>
                <a:gd name="connsiteY21" fmla="*/ 149373 h 1165458"/>
                <a:gd name="connsiteX22" fmla="*/ 690568 w 839941"/>
                <a:gd name="connsiteY22" fmla="*/ 421096 h 1165458"/>
                <a:gd name="connsiteX23" fmla="*/ 418845 w 839941"/>
                <a:gd name="connsiteY23" fmla="*/ 692820 h 1165458"/>
                <a:gd name="connsiteX24" fmla="*/ 398578 w 839941"/>
                <a:gd name="connsiteY24" fmla="*/ 691819 h 1165458"/>
                <a:gd name="connsiteX25" fmla="*/ 329271 w 839941"/>
                <a:gd name="connsiteY25" fmla="*/ 678058 h 1165458"/>
                <a:gd name="connsiteX26" fmla="*/ 213676 w 839941"/>
                <a:gd name="connsiteY26" fmla="*/ 622012 h 1165458"/>
                <a:gd name="connsiteX27" fmla="*/ 213676 w 839941"/>
                <a:gd name="connsiteY27" fmla="*/ 622012 h 1165458"/>
                <a:gd name="connsiteX28" fmla="*/ 203668 w 839941"/>
                <a:gd name="connsiteY28" fmla="*/ 622262 h 1165458"/>
                <a:gd name="connsiteX29" fmla="*/ 201416 w 839941"/>
                <a:gd name="connsiteY29" fmla="*/ 626015 h 1165458"/>
                <a:gd name="connsiteX30" fmla="*/ 201416 w 839941"/>
                <a:gd name="connsiteY30" fmla="*/ 763879 h 1165458"/>
                <a:gd name="connsiteX31" fmla="*/ 202667 w 839941"/>
                <a:gd name="connsiteY31" fmla="*/ 767381 h 1165458"/>
                <a:gd name="connsiteX32" fmla="*/ 202917 w 839941"/>
                <a:gd name="connsiteY32" fmla="*/ 767381 h 1165458"/>
                <a:gd name="connsiteX33" fmla="*/ 210173 w 839941"/>
                <a:gd name="connsiteY33" fmla="*/ 772886 h 1165458"/>
                <a:gd name="connsiteX34" fmla="*/ 402331 w 839941"/>
                <a:gd name="connsiteY34" fmla="*/ 841943 h 1165458"/>
                <a:gd name="connsiteX35" fmla="*/ 418845 w 839941"/>
                <a:gd name="connsiteY35" fmla="*/ 842443 h 1165458"/>
                <a:gd name="connsiteX36" fmla="*/ 508919 w 839941"/>
                <a:gd name="connsiteY36" fmla="*/ 832185 h 1165458"/>
                <a:gd name="connsiteX37" fmla="*/ 720593 w 839941"/>
                <a:gd name="connsiteY37" fmla="*/ 715339 h 1165458"/>
                <a:gd name="connsiteX38" fmla="*/ 839941 w 839941"/>
                <a:gd name="connsiteY38" fmla="*/ 421347 h 1165458"/>
                <a:gd name="connsiteX39" fmla="*/ 696073 w 839941"/>
                <a:gd name="connsiteY39" fmla="*/ 104336 h 116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39941" h="1165458">
                  <a:moveTo>
                    <a:pt x="696323" y="104086"/>
                  </a:moveTo>
                  <a:cubicBezTo>
                    <a:pt x="680310" y="90074"/>
                    <a:pt x="574973" y="500"/>
                    <a:pt x="418845" y="0"/>
                  </a:cubicBezTo>
                  <a:cubicBezTo>
                    <a:pt x="394324" y="0"/>
                    <a:pt x="348287" y="2002"/>
                    <a:pt x="293992" y="18765"/>
                  </a:cubicBezTo>
                  <a:cubicBezTo>
                    <a:pt x="178147" y="54795"/>
                    <a:pt x="83569" y="139365"/>
                    <a:pt x="34528" y="248705"/>
                  </a:cubicBezTo>
                  <a:cubicBezTo>
                    <a:pt x="34528" y="248705"/>
                    <a:pt x="34528" y="248955"/>
                    <a:pt x="34528" y="249205"/>
                  </a:cubicBezTo>
                  <a:cubicBezTo>
                    <a:pt x="32777" y="253459"/>
                    <a:pt x="29524" y="260714"/>
                    <a:pt x="25771" y="270723"/>
                  </a:cubicBezTo>
                  <a:cubicBezTo>
                    <a:pt x="20517" y="284484"/>
                    <a:pt x="15513" y="299747"/>
                    <a:pt x="11259" y="316761"/>
                  </a:cubicBezTo>
                  <a:cubicBezTo>
                    <a:pt x="2502" y="352540"/>
                    <a:pt x="0" y="384817"/>
                    <a:pt x="0" y="410838"/>
                  </a:cubicBezTo>
                  <a:lnTo>
                    <a:pt x="0" y="1139187"/>
                  </a:lnTo>
                  <a:lnTo>
                    <a:pt x="0" y="1139187"/>
                  </a:lnTo>
                  <a:cubicBezTo>
                    <a:pt x="0" y="1139187"/>
                    <a:pt x="0" y="1139187"/>
                    <a:pt x="0" y="1139187"/>
                  </a:cubicBezTo>
                  <a:lnTo>
                    <a:pt x="0" y="1150196"/>
                  </a:lnTo>
                  <a:cubicBezTo>
                    <a:pt x="0" y="1158703"/>
                    <a:pt x="6756" y="1165459"/>
                    <a:pt x="15263" y="1165459"/>
                  </a:cubicBezTo>
                  <a:lnTo>
                    <a:pt x="134611" y="1165459"/>
                  </a:lnTo>
                  <a:cubicBezTo>
                    <a:pt x="143118" y="1165459"/>
                    <a:pt x="149873" y="1158703"/>
                    <a:pt x="149873" y="1150196"/>
                  </a:cubicBezTo>
                  <a:lnTo>
                    <a:pt x="149873" y="1112916"/>
                  </a:lnTo>
                  <a:lnTo>
                    <a:pt x="149873" y="1112916"/>
                  </a:lnTo>
                  <a:lnTo>
                    <a:pt x="149873" y="438110"/>
                  </a:lnTo>
                  <a:cubicBezTo>
                    <a:pt x="149873" y="436359"/>
                    <a:pt x="149873" y="434608"/>
                    <a:pt x="149873" y="432606"/>
                  </a:cubicBezTo>
                  <a:cubicBezTo>
                    <a:pt x="150624" y="403832"/>
                    <a:pt x="150874" y="389320"/>
                    <a:pt x="152125" y="378061"/>
                  </a:cubicBezTo>
                  <a:cubicBezTo>
                    <a:pt x="153376" y="366552"/>
                    <a:pt x="155878" y="351789"/>
                    <a:pt x="161383" y="334525"/>
                  </a:cubicBezTo>
                  <a:cubicBezTo>
                    <a:pt x="197413" y="226937"/>
                    <a:pt x="298996" y="149373"/>
                    <a:pt x="418845" y="149373"/>
                  </a:cubicBezTo>
                  <a:cubicBezTo>
                    <a:pt x="568968" y="149373"/>
                    <a:pt x="690568" y="270973"/>
                    <a:pt x="690568" y="421096"/>
                  </a:cubicBezTo>
                  <a:cubicBezTo>
                    <a:pt x="690568" y="571220"/>
                    <a:pt x="568968" y="692820"/>
                    <a:pt x="418845" y="692820"/>
                  </a:cubicBezTo>
                  <a:cubicBezTo>
                    <a:pt x="408836" y="692820"/>
                    <a:pt x="398578" y="691819"/>
                    <a:pt x="398578" y="691819"/>
                  </a:cubicBezTo>
                  <a:cubicBezTo>
                    <a:pt x="390321" y="691069"/>
                    <a:pt x="363799" y="688567"/>
                    <a:pt x="329271" y="678058"/>
                  </a:cubicBezTo>
                  <a:cubicBezTo>
                    <a:pt x="262966" y="657791"/>
                    <a:pt x="214427" y="622512"/>
                    <a:pt x="213676" y="622012"/>
                  </a:cubicBezTo>
                  <a:cubicBezTo>
                    <a:pt x="213676" y="622012"/>
                    <a:pt x="213676" y="622012"/>
                    <a:pt x="213676" y="622012"/>
                  </a:cubicBezTo>
                  <a:cubicBezTo>
                    <a:pt x="211174" y="620010"/>
                    <a:pt x="206670" y="620010"/>
                    <a:pt x="203668" y="622262"/>
                  </a:cubicBezTo>
                  <a:cubicBezTo>
                    <a:pt x="202166" y="623513"/>
                    <a:pt x="201666" y="625014"/>
                    <a:pt x="201416" y="626015"/>
                  </a:cubicBezTo>
                  <a:lnTo>
                    <a:pt x="201416" y="763879"/>
                  </a:lnTo>
                  <a:cubicBezTo>
                    <a:pt x="201416" y="765129"/>
                    <a:pt x="201916" y="766381"/>
                    <a:pt x="202667" y="767381"/>
                  </a:cubicBezTo>
                  <a:lnTo>
                    <a:pt x="202917" y="767381"/>
                  </a:lnTo>
                  <a:cubicBezTo>
                    <a:pt x="202917" y="767381"/>
                    <a:pt x="210173" y="772886"/>
                    <a:pt x="210173" y="772886"/>
                  </a:cubicBezTo>
                  <a:cubicBezTo>
                    <a:pt x="246203" y="797907"/>
                    <a:pt x="313258" y="836188"/>
                    <a:pt x="402331" y="841943"/>
                  </a:cubicBezTo>
                  <a:cubicBezTo>
                    <a:pt x="405584" y="841943"/>
                    <a:pt x="411589" y="842443"/>
                    <a:pt x="418845" y="842443"/>
                  </a:cubicBezTo>
                  <a:cubicBezTo>
                    <a:pt x="429603" y="842443"/>
                    <a:pt x="463631" y="842443"/>
                    <a:pt x="508919" y="832185"/>
                  </a:cubicBezTo>
                  <a:cubicBezTo>
                    <a:pt x="536692" y="825929"/>
                    <a:pt x="635773" y="801910"/>
                    <a:pt x="720593" y="715339"/>
                  </a:cubicBezTo>
                  <a:cubicBezTo>
                    <a:pt x="837689" y="595740"/>
                    <a:pt x="839941" y="445366"/>
                    <a:pt x="839941" y="421347"/>
                  </a:cubicBezTo>
                  <a:cubicBezTo>
                    <a:pt x="839941" y="398328"/>
                    <a:pt x="836939" y="227687"/>
                    <a:pt x="696073" y="104336"/>
                  </a:cubicBezTo>
                  <a:close/>
                </a:path>
              </a:pathLst>
            </a:custGeom>
            <a:grpFill/>
            <a:ln w="24943" cap="flat">
              <a:noFill/>
              <a:prstDash val="solid"/>
              <a:miter/>
            </a:ln>
          </p:spPr>
          <p:txBody>
            <a:bodyPr rtlCol="0" anchor="ctr"/>
            <a:lstStyle/>
            <a:p>
              <a:endParaRPr lang="en-US"/>
            </a:p>
          </p:txBody>
        </p:sp>
      </p:grpSp>
      <p:sp>
        <p:nvSpPr>
          <p:cNvPr id="39" name="Slide Number Placeholder 33">
            <a:extLst>
              <a:ext uri="{FF2B5EF4-FFF2-40B4-BE49-F238E27FC236}">
                <a16:creationId xmlns:a16="http://schemas.microsoft.com/office/drawing/2014/main" id="{7CDAAB57-0D3F-EE30-603C-8B1AD8D74449}"/>
              </a:ext>
            </a:extLst>
          </p:cNvPr>
          <p:cNvSpPr>
            <a:spLocks noGrp="1"/>
          </p:cNvSpPr>
          <p:nvPr>
            <p:ph type="sldNum" sz="quarter" idx="4"/>
          </p:nvPr>
        </p:nvSpPr>
        <p:spPr>
          <a:xfrm>
            <a:off x="11108708" y="6487476"/>
            <a:ext cx="591736" cy="309502"/>
          </a:xfrm>
        </p:spPr>
        <p:txBody>
          <a:bodyPr/>
          <a:lstStyle/>
          <a:p>
            <a:r>
              <a:rPr lang="en-US">
                <a:solidFill>
                  <a:srgbClr val="E7EAF0"/>
                </a:solidFill>
              </a:rPr>
              <a:t>| </a:t>
            </a:r>
            <a:fld id="{7F7C0121-6D0C-4809-96B7-8FF0F83D4188}" type="slidenum">
              <a:rPr lang="en-US" smtClean="0">
                <a:solidFill>
                  <a:srgbClr val="E7EAF0"/>
                </a:solidFill>
              </a:rPr>
              <a:pPr/>
              <a:t>38</a:t>
            </a:fld>
            <a:endParaRPr lang="en-US">
              <a:solidFill>
                <a:srgbClr val="E7EAF0"/>
              </a:solidFill>
            </a:endParaRPr>
          </a:p>
        </p:txBody>
      </p:sp>
      <p:sp>
        <p:nvSpPr>
          <p:cNvPr id="34" name="Content Placeholder 3">
            <a:extLst>
              <a:ext uri="{FF2B5EF4-FFF2-40B4-BE49-F238E27FC236}">
                <a16:creationId xmlns:a16="http://schemas.microsoft.com/office/drawing/2014/main" id="{DD6B19A8-0BF0-50DC-20DF-1D5B1BEF1FDC}"/>
              </a:ext>
            </a:extLst>
          </p:cNvPr>
          <p:cNvSpPr txBox="1">
            <a:spLocks/>
          </p:cNvSpPr>
          <p:nvPr/>
        </p:nvSpPr>
        <p:spPr>
          <a:xfrm>
            <a:off x="424203" y="974887"/>
            <a:ext cx="11191194" cy="483900"/>
          </a:xfrm>
          <a:prstGeom prst="rect">
            <a:avLst/>
          </a:prstGeom>
        </p:spPr>
        <p:txBody>
          <a:bodyPr/>
          <a:lstStyle>
            <a:lvl1pPr marL="0" indent="0" algn="l" defTabSz="914400" rtl="0" eaLnBrk="1" latinLnBrk="0" hangingPunct="1">
              <a:lnSpc>
                <a:spcPct val="112000"/>
              </a:lnSpc>
              <a:spcBef>
                <a:spcPts val="1200"/>
              </a:spcBef>
              <a:spcAft>
                <a:spcPts val="600"/>
              </a:spcAft>
              <a:buClr>
                <a:schemeClr val="accent1"/>
              </a:buClr>
              <a:buSzPct val="100000"/>
              <a:buFont typeface="Calibri" panose="020F0502020204030204" pitchFamily="34" charset="0"/>
              <a:buNone/>
              <a:defRPr sz="2000" kern="1200">
                <a:solidFill>
                  <a:schemeClr val="tx1"/>
                </a:solidFill>
                <a:latin typeface="+mn-lt"/>
                <a:ea typeface="+mn-ea"/>
                <a:cs typeface="+mn-cs"/>
              </a:defRPr>
            </a:lvl1pPr>
            <a:lvl2pPr marL="544068" indent="-342900" algn="l" defTabSz="914400" rtl="0" eaLnBrk="1" latinLnBrk="0" hangingPunct="1">
              <a:lnSpc>
                <a:spcPct val="112000"/>
              </a:lnSpc>
              <a:spcBef>
                <a:spcPts val="200"/>
              </a:spcBef>
              <a:spcAft>
                <a:spcPts val="600"/>
              </a:spcAft>
              <a:buClrTx/>
              <a:buFont typeface="Arial" panose="020B0604020202020204" pitchFamily="34" charset="0"/>
              <a:buChar char="•"/>
              <a:defRPr sz="2000" kern="1200">
                <a:solidFill>
                  <a:schemeClr val="tx1"/>
                </a:solidFill>
                <a:latin typeface="+mn-lt"/>
                <a:ea typeface="+mn-ea"/>
                <a:cs typeface="+mn-cs"/>
              </a:defRPr>
            </a:lvl2pPr>
            <a:lvl3pPr marL="56692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3pPr>
            <a:lvl4pPr marL="749808" indent="-182880" algn="l" defTabSz="914400" rtl="0" eaLnBrk="1" latinLnBrk="0" hangingPunct="1">
              <a:lnSpc>
                <a:spcPct val="112000"/>
              </a:lnSpc>
              <a:spcBef>
                <a:spcPts val="200"/>
              </a:spcBef>
              <a:spcAft>
                <a:spcPts val="600"/>
              </a:spcAft>
              <a:buClr>
                <a:schemeClr val="tx1"/>
              </a:buClr>
              <a:buFont typeface="Calibri" pitchFamily="34" charset="0"/>
              <a:buChar char="◦"/>
              <a:defRPr sz="2000" kern="1200">
                <a:solidFill>
                  <a:schemeClr val="tx1"/>
                </a:solidFill>
                <a:latin typeface="+mn-lt"/>
                <a:ea typeface="+mn-ea"/>
                <a:cs typeface="+mn-cs"/>
              </a:defRPr>
            </a:lvl4pPr>
            <a:lvl5pPr marL="93268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cs typeface="Arial" panose="020B0604020202020204" pitchFamily="34" charset="0"/>
              </a:rPr>
              <a:t>Methyl Bromide Monitoring</a:t>
            </a:r>
            <a:endParaRPr lang="en-US" dirty="0"/>
          </a:p>
        </p:txBody>
      </p:sp>
      <p:grpSp>
        <p:nvGrpSpPr>
          <p:cNvPr id="40" name="Group 39">
            <a:extLst>
              <a:ext uri="{FF2B5EF4-FFF2-40B4-BE49-F238E27FC236}">
                <a16:creationId xmlns:a16="http://schemas.microsoft.com/office/drawing/2014/main" id="{CFEFC553-976D-A0CB-FA4F-71B3AE7390A1}"/>
              </a:ext>
            </a:extLst>
          </p:cNvPr>
          <p:cNvGrpSpPr/>
          <p:nvPr/>
        </p:nvGrpSpPr>
        <p:grpSpPr>
          <a:xfrm>
            <a:off x="500403" y="2000206"/>
            <a:ext cx="5340585" cy="1945228"/>
            <a:chOff x="1211394" y="2465815"/>
            <a:chExt cx="9421758" cy="991558"/>
          </a:xfrm>
        </p:grpSpPr>
        <p:sp>
          <p:nvSpPr>
            <p:cNvPr id="41" name="Rectangle: Rounded Corners 40">
              <a:extLst>
                <a:ext uri="{FF2B5EF4-FFF2-40B4-BE49-F238E27FC236}">
                  <a16:creationId xmlns:a16="http://schemas.microsoft.com/office/drawing/2014/main" id="{B556CA8B-EF56-636E-F87B-12CBCB6B1EDA}"/>
                </a:ext>
              </a:extLst>
            </p:cNvPr>
            <p:cNvSpPr/>
            <p:nvPr/>
          </p:nvSpPr>
          <p:spPr>
            <a:xfrm>
              <a:off x="1211394" y="2465815"/>
              <a:ext cx="9421758" cy="991558"/>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43" name="TextBox 42">
              <a:extLst>
                <a:ext uri="{FF2B5EF4-FFF2-40B4-BE49-F238E27FC236}">
                  <a16:creationId xmlns:a16="http://schemas.microsoft.com/office/drawing/2014/main" id="{160EF8F7-7F9C-BD93-3877-1D201C2219CD}"/>
                </a:ext>
              </a:extLst>
            </p:cNvPr>
            <p:cNvSpPr txBox="1"/>
            <p:nvPr/>
          </p:nvSpPr>
          <p:spPr>
            <a:xfrm>
              <a:off x="1803675" y="2674886"/>
              <a:ext cx="8221588" cy="573417"/>
            </a:xfrm>
            <a:prstGeom prst="rect">
              <a:avLst/>
            </a:prstGeom>
            <a:noFill/>
          </p:spPr>
          <p:txBody>
            <a:bodyPr wrap="square" rtlCol="0">
              <a:spAutoFit/>
            </a:bodyPr>
            <a:lstStyle/>
            <a:p>
              <a:pPr lvl="0">
                <a:lnSpc>
                  <a:spcPct val="114000"/>
                </a:lnSpc>
              </a:pPr>
              <a:r>
                <a:rPr lang="en-US" sz="2000" dirty="0"/>
                <a:t>AERMOD provided good representation of air concentrations at the CARB monitoring location.</a:t>
              </a:r>
            </a:p>
          </p:txBody>
        </p:sp>
      </p:grpSp>
      <p:grpSp>
        <p:nvGrpSpPr>
          <p:cNvPr id="5" name="Group 4">
            <a:extLst>
              <a:ext uri="{FF2B5EF4-FFF2-40B4-BE49-F238E27FC236}">
                <a16:creationId xmlns:a16="http://schemas.microsoft.com/office/drawing/2014/main" id="{876B897A-012F-57C6-FB5F-DC65A966269B}"/>
              </a:ext>
            </a:extLst>
          </p:cNvPr>
          <p:cNvGrpSpPr/>
          <p:nvPr/>
        </p:nvGrpSpPr>
        <p:grpSpPr>
          <a:xfrm>
            <a:off x="500403" y="4291498"/>
            <a:ext cx="5340585" cy="1945228"/>
            <a:chOff x="1211394" y="2465815"/>
            <a:chExt cx="9421758" cy="991558"/>
          </a:xfrm>
        </p:grpSpPr>
        <p:sp>
          <p:nvSpPr>
            <p:cNvPr id="6" name="Rectangle: Rounded Corners 5">
              <a:extLst>
                <a:ext uri="{FF2B5EF4-FFF2-40B4-BE49-F238E27FC236}">
                  <a16:creationId xmlns:a16="http://schemas.microsoft.com/office/drawing/2014/main" id="{32A6EF9C-4E62-3E11-3BC3-C526C376ED29}"/>
                </a:ext>
              </a:extLst>
            </p:cNvPr>
            <p:cNvSpPr/>
            <p:nvPr/>
          </p:nvSpPr>
          <p:spPr>
            <a:xfrm>
              <a:off x="1211394" y="2465815"/>
              <a:ext cx="9421758" cy="991558"/>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8" name="TextBox 7">
              <a:extLst>
                <a:ext uri="{FF2B5EF4-FFF2-40B4-BE49-F238E27FC236}">
                  <a16:creationId xmlns:a16="http://schemas.microsoft.com/office/drawing/2014/main" id="{0B7C548E-892B-3049-A896-8CC8ABFC8FB6}"/>
                </a:ext>
              </a:extLst>
            </p:cNvPr>
            <p:cNvSpPr txBox="1"/>
            <p:nvPr/>
          </p:nvSpPr>
          <p:spPr>
            <a:xfrm>
              <a:off x="1891643" y="2674886"/>
              <a:ext cx="7501414" cy="573417"/>
            </a:xfrm>
            <a:prstGeom prst="rect">
              <a:avLst/>
            </a:prstGeom>
            <a:noFill/>
          </p:spPr>
          <p:txBody>
            <a:bodyPr wrap="square" rtlCol="0">
              <a:spAutoFit/>
            </a:bodyPr>
            <a:lstStyle/>
            <a:p>
              <a:pPr lvl="0">
                <a:lnSpc>
                  <a:spcPct val="114000"/>
                </a:lnSpc>
              </a:pPr>
              <a:r>
                <a:rPr lang="en-US" sz="2000" dirty="0"/>
                <a:t>AERMOD showed that the position of the CARB monitor likely captured the worst-case condition. </a:t>
              </a:r>
            </a:p>
          </p:txBody>
        </p:sp>
      </p:grpSp>
      <p:grpSp>
        <p:nvGrpSpPr>
          <p:cNvPr id="11" name="Group 10">
            <a:extLst>
              <a:ext uri="{FF2B5EF4-FFF2-40B4-BE49-F238E27FC236}">
                <a16:creationId xmlns:a16="http://schemas.microsoft.com/office/drawing/2014/main" id="{542142EB-F3A5-A546-458A-CBE53F2E87E6}"/>
              </a:ext>
            </a:extLst>
          </p:cNvPr>
          <p:cNvGrpSpPr/>
          <p:nvPr/>
        </p:nvGrpSpPr>
        <p:grpSpPr>
          <a:xfrm>
            <a:off x="6359859" y="2000206"/>
            <a:ext cx="5340585" cy="1945228"/>
            <a:chOff x="1211394" y="2465815"/>
            <a:chExt cx="9421758" cy="991558"/>
          </a:xfrm>
        </p:grpSpPr>
        <p:sp>
          <p:nvSpPr>
            <p:cNvPr id="12" name="Rectangle: Rounded Corners 11">
              <a:extLst>
                <a:ext uri="{FF2B5EF4-FFF2-40B4-BE49-F238E27FC236}">
                  <a16:creationId xmlns:a16="http://schemas.microsoft.com/office/drawing/2014/main" id="{94D53A58-7B0B-D415-3143-962999229740}"/>
                </a:ext>
              </a:extLst>
            </p:cNvPr>
            <p:cNvSpPr/>
            <p:nvPr/>
          </p:nvSpPr>
          <p:spPr>
            <a:xfrm>
              <a:off x="1211394" y="2465815"/>
              <a:ext cx="9421758" cy="991558"/>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6D3095C-46FE-9C93-1020-241E427D2B83}"/>
                </a:ext>
              </a:extLst>
            </p:cNvPr>
            <p:cNvSpPr txBox="1"/>
            <p:nvPr/>
          </p:nvSpPr>
          <p:spPr>
            <a:xfrm>
              <a:off x="1766603" y="2674886"/>
              <a:ext cx="8716511" cy="573417"/>
            </a:xfrm>
            <a:prstGeom prst="rect">
              <a:avLst/>
            </a:prstGeom>
            <a:noFill/>
          </p:spPr>
          <p:txBody>
            <a:bodyPr wrap="square" rtlCol="0">
              <a:spAutoFit/>
            </a:bodyPr>
            <a:lstStyle/>
            <a:p>
              <a:pPr lvl="0">
                <a:lnSpc>
                  <a:spcPct val="114000"/>
                </a:lnSpc>
              </a:pPr>
              <a:r>
                <a:rPr lang="en-US" sz="2000" dirty="0"/>
                <a:t>AERMOD was used to evaluate the effectiveness of potential mitigation measures to reduce emissions. </a:t>
              </a:r>
            </a:p>
          </p:txBody>
        </p:sp>
      </p:grpSp>
      <p:grpSp>
        <p:nvGrpSpPr>
          <p:cNvPr id="17" name="Group 16">
            <a:extLst>
              <a:ext uri="{FF2B5EF4-FFF2-40B4-BE49-F238E27FC236}">
                <a16:creationId xmlns:a16="http://schemas.microsoft.com/office/drawing/2014/main" id="{18DB954A-CADA-A106-627C-C3F56B6B098B}"/>
              </a:ext>
            </a:extLst>
          </p:cNvPr>
          <p:cNvGrpSpPr/>
          <p:nvPr/>
        </p:nvGrpSpPr>
        <p:grpSpPr>
          <a:xfrm>
            <a:off x="6359859" y="4223695"/>
            <a:ext cx="5340585" cy="1945228"/>
            <a:chOff x="1211394" y="2465815"/>
            <a:chExt cx="9421758" cy="991558"/>
          </a:xfrm>
        </p:grpSpPr>
        <p:sp>
          <p:nvSpPr>
            <p:cNvPr id="18" name="Rectangle: Rounded Corners 17">
              <a:extLst>
                <a:ext uri="{FF2B5EF4-FFF2-40B4-BE49-F238E27FC236}">
                  <a16:creationId xmlns:a16="http://schemas.microsoft.com/office/drawing/2014/main" id="{DBC06590-D8BB-74D1-2B59-8B5A301F22F5}"/>
                </a:ext>
              </a:extLst>
            </p:cNvPr>
            <p:cNvSpPr/>
            <p:nvPr/>
          </p:nvSpPr>
          <p:spPr>
            <a:xfrm>
              <a:off x="1211394" y="2465815"/>
              <a:ext cx="9421758" cy="991558"/>
            </a:xfrm>
            <a:prstGeom prst="roundRect">
              <a:avLst>
                <a:gd name="adj" fmla="val 10536"/>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36415D40-E750-E43E-FF4B-306B0C1764AB}"/>
                </a:ext>
              </a:extLst>
            </p:cNvPr>
            <p:cNvSpPr txBox="1"/>
            <p:nvPr/>
          </p:nvSpPr>
          <p:spPr>
            <a:xfrm>
              <a:off x="1689787" y="2603094"/>
              <a:ext cx="8509255" cy="717001"/>
            </a:xfrm>
            <a:prstGeom prst="rect">
              <a:avLst/>
            </a:prstGeom>
            <a:noFill/>
          </p:spPr>
          <p:txBody>
            <a:bodyPr wrap="square" rtlCol="0">
              <a:spAutoFit/>
            </a:bodyPr>
            <a:lstStyle/>
            <a:p>
              <a:pPr lvl="0">
                <a:lnSpc>
                  <a:spcPct val="114000"/>
                </a:lnSpc>
              </a:pPr>
              <a:r>
                <a:rPr lang="en-US" sz="1900" dirty="0"/>
                <a:t>Those mitigation measures were effectively put in place and methyl bromide concentrations at the monitor (which was transferred to the Air District) have decreased. </a:t>
              </a:r>
            </a:p>
          </p:txBody>
        </p:sp>
      </p:grpSp>
    </p:spTree>
    <p:extLst>
      <p:ext uri="{BB962C8B-B14F-4D97-AF65-F5344CB8AC3E}">
        <p14:creationId xmlns:p14="http://schemas.microsoft.com/office/powerpoint/2010/main" val="35026203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4EFA852-2966-80DE-24F1-15822F80BF85}"/>
              </a:ext>
            </a:extLst>
          </p:cNvPr>
          <p:cNvGrpSpPr/>
          <p:nvPr/>
        </p:nvGrpSpPr>
        <p:grpSpPr>
          <a:xfrm>
            <a:off x="455823" y="2059775"/>
            <a:ext cx="10594829" cy="1011309"/>
            <a:chOff x="923531" y="2465814"/>
            <a:chExt cx="10594829" cy="1011309"/>
          </a:xfrm>
          <a:solidFill>
            <a:srgbClr val="F4F5EF"/>
          </a:solidFill>
        </p:grpSpPr>
        <p:sp>
          <p:nvSpPr>
            <p:cNvPr id="12" name="Rectangle: Rounded Corners 11">
              <a:extLst>
                <a:ext uri="{FF2B5EF4-FFF2-40B4-BE49-F238E27FC236}">
                  <a16:creationId xmlns:a16="http://schemas.microsoft.com/office/drawing/2014/main" id="{A1385098-EDCE-7760-406F-F82278358EE8}"/>
                </a:ext>
              </a:extLst>
            </p:cNvPr>
            <p:cNvSpPr/>
            <p:nvPr/>
          </p:nvSpPr>
          <p:spPr>
            <a:xfrm>
              <a:off x="1211394" y="2465814"/>
              <a:ext cx="10306966" cy="1004959"/>
            </a:xfrm>
            <a:prstGeom prst="roundRect">
              <a:avLst>
                <a:gd name="adj" fmla="val 10536"/>
              </a:avLst>
            </a:prstGeom>
            <a:grp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BE73DBF6-4C39-0936-0AA5-F208E6371CEB}"/>
                </a:ext>
              </a:extLst>
            </p:cNvPr>
            <p:cNvGrpSpPr/>
            <p:nvPr/>
          </p:nvGrpSpPr>
          <p:grpSpPr>
            <a:xfrm>
              <a:off x="923531" y="2471464"/>
              <a:ext cx="1005659" cy="1005659"/>
              <a:chOff x="367524" y="-2325319"/>
              <a:chExt cx="1005659" cy="1005659"/>
            </a:xfrm>
            <a:grpFill/>
          </p:grpSpPr>
          <p:sp>
            <p:nvSpPr>
              <p:cNvPr id="16" name="Oval 15">
                <a:extLst>
                  <a:ext uri="{FF2B5EF4-FFF2-40B4-BE49-F238E27FC236}">
                    <a16:creationId xmlns:a16="http://schemas.microsoft.com/office/drawing/2014/main" id="{C63DE290-B452-D085-D576-2BCDCE211273}"/>
                  </a:ext>
                </a:extLst>
              </p:cNvPr>
              <p:cNvSpPr/>
              <p:nvPr/>
            </p:nvSpPr>
            <p:spPr>
              <a:xfrm>
                <a:off x="367524" y="-2325319"/>
                <a:ext cx="1005659" cy="1005659"/>
              </a:xfrm>
              <a:prstGeom prst="ellipse">
                <a:avLst/>
              </a:prstGeom>
              <a:grp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720FDB2-287B-88A7-766A-A79EBBEC1C0E}"/>
                  </a:ext>
                </a:extLst>
              </p:cNvPr>
              <p:cNvSpPr txBox="1"/>
              <p:nvPr/>
            </p:nvSpPr>
            <p:spPr>
              <a:xfrm>
                <a:off x="396821" y="-2195483"/>
                <a:ext cx="936448" cy="707886"/>
              </a:xfrm>
              <a:prstGeom prst="rect">
                <a:avLst/>
              </a:prstGeom>
              <a:noFill/>
            </p:spPr>
            <p:txBody>
              <a:bodyPr wrap="square" rtlCol="0">
                <a:spAutoFit/>
              </a:bodyPr>
              <a:lstStyle/>
              <a:p>
                <a:pPr algn="ctr"/>
                <a:r>
                  <a:rPr lang="en-US" sz="4000" b="1" dirty="0">
                    <a:solidFill>
                      <a:schemeClr val="accent1"/>
                    </a:solidFill>
                  </a:rPr>
                  <a:t>1</a:t>
                </a:r>
              </a:p>
            </p:txBody>
          </p:sp>
        </p:grpSp>
        <p:sp>
          <p:nvSpPr>
            <p:cNvPr id="14" name="TextBox 13">
              <a:extLst>
                <a:ext uri="{FF2B5EF4-FFF2-40B4-BE49-F238E27FC236}">
                  <a16:creationId xmlns:a16="http://schemas.microsoft.com/office/drawing/2014/main" id="{CB430726-3BEE-C0FA-0A12-79E9A45362D6}"/>
                </a:ext>
              </a:extLst>
            </p:cNvPr>
            <p:cNvSpPr txBox="1"/>
            <p:nvPr/>
          </p:nvSpPr>
          <p:spPr>
            <a:xfrm>
              <a:off x="2378152" y="2604614"/>
              <a:ext cx="8743042" cy="707886"/>
            </a:xfrm>
            <a:prstGeom prst="rect">
              <a:avLst/>
            </a:prstGeom>
            <a:grpFill/>
          </p:spPr>
          <p:txBody>
            <a:bodyPr wrap="square" rtlCol="0">
              <a:spAutoFit/>
            </a:bodyPr>
            <a:lstStyle/>
            <a:p>
              <a:pPr lvl="0"/>
              <a:r>
                <a:rPr lang="en-US" sz="2000" dirty="0">
                  <a:solidFill>
                    <a:schemeClr val="bg1"/>
                  </a:solidFill>
                </a:rPr>
                <a:t>South Coast AQMD has initiated rulemaking to regulate emissions of commodity fumigation facilities. </a:t>
              </a:r>
            </a:p>
          </p:txBody>
        </p:sp>
      </p:grpSp>
      <p:grpSp>
        <p:nvGrpSpPr>
          <p:cNvPr id="18" name="Group 17">
            <a:extLst>
              <a:ext uri="{FF2B5EF4-FFF2-40B4-BE49-F238E27FC236}">
                <a16:creationId xmlns:a16="http://schemas.microsoft.com/office/drawing/2014/main" id="{69F02644-85AC-77DD-4B7B-3EA3DFE7646F}"/>
              </a:ext>
            </a:extLst>
          </p:cNvPr>
          <p:cNvGrpSpPr/>
          <p:nvPr/>
        </p:nvGrpSpPr>
        <p:grpSpPr>
          <a:xfrm>
            <a:off x="519323" y="3429000"/>
            <a:ext cx="10531329" cy="1008834"/>
            <a:chOff x="923531" y="2461939"/>
            <a:chExt cx="10531329" cy="1008834"/>
          </a:xfrm>
          <a:solidFill>
            <a:srgbClr val="F4F5EF"/>
          </a:solidFill>
        </p:grpSpPr>
        <p:sp>
          <p:nvSpPr>
            <p:cNvPr id="19" name="Rectangle: Rounded Corners 18">
              <a:extLst>
                <a:ext uri="{FF2B5EF4-FFF2-40B4-BE49-F238E27FC236}">
                  <a16:creationId xmlns:a16="http://schemas.microsoft.com/office/drawing/2014/main" id="{01567FB2-0381-89C9-A688-8AC6A091CF34}"/>
                </a:ext>
              </a:extLst>
            </p:cNvPr>
            <p:cNvSpPr/>
            <p:nvPr/>
          </p:nvSpPr>
          <p:spPr>
            <a:xfrm>
              <a:off x="1211394" y="2465814"/>
              <a:ext cx="10243466" cy="1004959"/>
            </a:xfrm>
            <a:prstGeom prst="roundRect">
              <a:avLst>
                <a:gd name="adj" fmla="val 10536"/>
              </a:avLst>
            </a:prstGeom>
            <a:grp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780C7C62-87BB-FA20-24D8-BDB54DA5F2D2}"/>
                </a:ext>
              </a:extLst>
            </p:cNvPr>
            <p:cNvGrpSpPr/>
            <p:nvPr/>
          </p:nvGrpSpPr>
          <p:grpSpPr>
            <a:xfrm>
              <a:off x="923531" y="2461939"/>
              <a:ext cx="1005659" cy="1005659"/>
              <a:chOff x="367524" y="-2334844"/>
              <a:chExt cx="1005659" cy="1005659"/>
            </a:xfrm>
            <a:grpFill/>
          </p:grpSpPr>
          <p:sp>
            <p:nvSpPr>
              <p:cNvPr id="22" name="Oval 21">
                <a:extLst>
                  <a:ext uri="{FF2B5EF4-FFF2-40B4-BE49-F238E27FC236}">
                    <a16:creationId xmlns:a16="http://schemas.microsoft.com/office/drawing/2014/main" id="{E6B4E3A4-B4CF-C734-8D6E-EEE927294E2F}"/>
                  </a:ext>
                </a:extLst>
              </p:cNvPr>
              <p:cNvSpPr/>
              <p:nvPr/>
            </p:nvSpPr>
            <p:spPr>
              <a:xfrm>
                <a:off x="367524" y="-2334844"/>
                <a:ext cx="1005659" cy="1005659"/>
              </a:xfrm>
              <a:prstGeom prst="ellipse">
                <a:avLst/>
              </a:prstGeom>
              <a:grp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A5E9D015-99D7-61E3-98DB-93E132AD27BF}"/>
                  </a:ext>
                </a:extLst>
              </p:cNvPr>
              <p:cNvSpPr txBox="1"/>
              <p:nvPr/>
            </p:nvSpPr>
            <p:spPr>
              <a:xfrm>
                <a:off x="396821" y="-2195483"/>
                <a:ext cx="936448" cy="707886"/>
              </a:xfrm>
              <a:prstGeom prst="rect">
                <a:avLst/>
              </a:prstGeom>
              <a:noFill/>
            </p:spPr>
            <p:txBody>
              <a:bodyPr wrap="square" rtlCol="0">
                <a:spAutoFit/>
              </a:bodyPr>
              <a:lstStyle/>
              <a:p>
                <a:pPr algn="ctr"/>
                <a:r>
                  <a:rPr lang="en-US" sz="4000" b="1" dirty="0">
                    <a:solidFill>
                      <a:schemeClr val="accent1"/>
                    </a:solidFill>
                  </a:rPr>
                  <a:t>2</a:t>
                </a:r>
              </a:p>
            </p:txBody>
          </p:sp>
        </p:grpSp>
        <p:sp>
          <p:nvSpPr>
            <p:cNvPr id="21" name="TextBox 20">
              <a:extLst>
                <a:ext uri="{FF2B5EF4-FFF2-40B4-BE49-F238E27FC236}">
                  <a16:creationId xmlns:a16="http://schemas.microsoft.com/office/drawing/2014/main" id="{7A0D7A54-1ED1-417D-32B3-6EC8ECE8C616}"/>
                </a:ext>
              </a:extLst>
            </p:cNvPr>
            <p:cNvSpPr txBox="1"/>
            <p:nvPr/>
          </p:nvSpPr>
          <p:spPr>
            <a:xfrm>
              <a:off x="2378151" y="2604614"/>
              <a:ext cx="8679543" cy="707886"/>
            </a:xfrm>
            <a:prstGeom prst="rect">
              <a:avLst/>
            </a:prstGeom>
            <a:noFill/>
          </p:spPr>
          <p:txBody>
            <a:bodyPr wrap="square" rtlCol="0">
              <a:spAutoFit/>
            </a:bodyPr>
            <a:lstStyle/>
            <a:p>
              <a:pPr lvl="0"/>
              <a:r>
                <a:rPr lang="en-US" sz="2000" dirty="0">
                  <a:solidFill>
                    <a:schemeClr val="bg1"/>
                  </a:solidFill>
                </a:rPr>
                <a:t>South Coast AQMD has formed a workgroup with DPR, OEHHA, and local CACs </a:t>
              </a:r>
              <a:br>
                <a:rPr lang="en-US" sz="2000" dirty="0">
                  <a:solidFill>
                    <a:schemeClr val="bg1"/>
                  </a:solidFill>
                </a:rPr>
              </a:br>
              <a:r>
                <a:rPr lang="en-US" sz="2000" dirty="0">
                  <a:solidFill>
                    <a:schemeClr val="bg1"/>
                  </a:solidFill>
                </a:rPr>
                <a:t>to provide expertise on commodity fumigants in preparation for their rulemaking. </a:t>
              </a:r>
            </a:p>
          </p:txBody>
        </p:sp>
      </p:grpSp>
      <p:grpSp>
        <p:nvGrpSpPr>
          <p:cNvPr id="24" name="Group 23">
            <a:extLst>
              <a:ext uri="{FF2B5EF4-FFF2-40B4-BE49-F238E27FC236}">
                <a16:creationId xmlns:a16="http://schemas.microsoft.com/office/drawing/2014/main" id="{A1ABCB4E-7F54-261C-5C99-CDFF9BE7A77D}"/>
              </a:ext>
            </a:extLst>
          </p:cNvPr>
          <p:cNvGrpSpPr/>
          <p:nvPr/>
        </p:nvGrpSpPr>
        <p:grpSpPr>
          <a:xfrm>
            <a:off x="519323" y="4995879"/>
            <a:ext cx="10531327" cy="1008834"/>
            <a:chOff x="923531" y="2461939"/>
            <a:chExt cx="10531327" cy="1008834"/>
          </a:xfrm>
          <a:solidFill>
            <a:srgbClr val="F4F5EF"/>
          </a:solidFill>
        </p:grpSpPr>
        <p:sp>
          <p:nvSpPr>
            <p:cNvPr id="25" name="Rectangle: Rounded Corners 24">
              <a:extLst>
                <a:ext uri="{FF2B5EF4-FFF2-40B4-BE49-F238E27FC236}">
                  <a16:creationId xmlns:a16="http://schemas.microsoft.com/office/drawing/2014/main" id="{FB106F2E-85D5-99A3-3EB5-206B15D4D5AA}"/>
                </a:ext>
              </a:extLst>
            </p:cNvPr>
            <p:cNvSpPr/>
            <p:nvPr/>
          </p:nvSpPr>
          <p:spPr>
            <a:xfrm>
              <a:off x="1211393" y="2465814"/>
              <a:ext cx="10243465" cy="1004959"/>
            </a:xfrm>
            <a:prstGeom prst="roundRect">
              <a:avLst>
                <a:gd name="adj" fmla="val 10536"/>
              </a:avLst>
            </a:prstGeom>
            <a:grp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Group 25">
              <a:extLst>
                <a:ext uri="{FF2B5EF4-FFF2-40B4-BE49-F238E27FC236}">
                  <a16:creationId xmlns:a16="http://schemas.microsoft.com/office/drawing/2014/main" id="{6E40AFC4-B9C2-BABE-94B9-F252F2E0A696}"/>
                </a:ext>
              </a:extLst>
            </p:cNvPr>
            <p:cNvGrpSpPr/>
            <p:nvPr/>
          </p:nvGrpSpPr>
          <p:grpSpPr>
            <a:xfrm>
              <a:off x="923531" y="2461939"/>
              <a:ext cx="1005659" cy="1005659"/>
              <a:chOff x="367524" y="-2334844"/>
              <a:chExt cx="1005659" cy="1005659"/>
            </a:xfrm>
            <a:grpFill/>
          </p:grpSpPr>
          <p:sp>
            <p:nvSpPr>
              <p:cNvPr id="28" name="Oval 27">
                <a:extLst>
                  <a:ext uri="{FF2B5EF4-FFF2-40B4-BE49-F238E27FC236}">
                    <a16:creationId xmlns:a16="http://schemas.microsoft.com/office/drawing/2014/main" id="{95DE48A2-C496-F5AD-E8BA-311FDBE24F8E}"/>
                  </a:ext>
                </a:extLst>
              </p:cNvPr>
              <p:cNvSpPr/>
              <p:nvPr/>
            </p:nvSpPr>
            <p:spPr>
              <a:xfrm>
                <a:off x="367524" y="-2334844"/>
                <a:ext cx="1005659" cy="1005659"/>
              </a:xfrm>
              <a:prstGeom prst="ellipse">
                <a:avLst/>
              </a:prstGeom>
              <a:grp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3EA507F4-0DB7-180C-73D4-719E0A32A08F}"/>
                  </a:ext>
                </a:extLst>
              </p:cNvPr>
              <p:cNvSpPr txBox="1"/>
              <p:nvPr/>
            </p:nvSpPr>
            <p:spPr>
              <a:xfrm>
                <a:off x="396821" y="-2195483"/>
                <a:ext cx="936448" cy="707886"/>
              </a:xfrm>
              <a:prstGeom prst="rect">
                <a:avLst/>
              </a:prstGeom>
              <a:noFill/>
            </p:spPr>
            <p:txBody>
              <a:bodyPr wrap="square" rtlCol="0">
                <a:spAutoFit/>
              </a:bodyPr>
              <a:lstStyle/>
              <a:p>
                <a:pPr algn="ctr"/>
                <a:r>
                  <a:rPr lang="en-US" sz="4000" b="1" dirty="0">
                    <a:solidFill>
                      <a:schemeClr val="accent1"/>
                    </a:solidFill>
                  </a:rPr>
                  <a:t>3</a:t>
                </a:r>
              </a:p>
            </p:txBody>
          </p:sp>
        </p:grpSp>
        <p:sp>
          <p:nvSpPr>
            <p:cNvPr id="27" name="TextBox 26">
              <a:extLst>
                <a:ext uri="{FF2B5EF4-FFF2-40B4-BE49-F238E27FC236}">
                  <a16:creationId xmlns:a16="http://schemas.microsoft.com/office/drawing/2014/main" id="{E087BCEF-4A22-4FAF-F448-51F5ECA61C7F}"/>
                </a:ext>
              </a:extLst>
            </p:cNvPr>
            <p:cNvSpPr txBox="1"/>
            <p:nvPr/>
          </p:nvSpPr>
          <p:spPr>
            <a:xfrm>
              <a:off x="2378152" y="2604614"/>
              <a:ext cx="8679542" cy="707886"/>
            </a:xfrm>
            <a:prstGeom prst="rect">
              <a:avLst/>
            </a:prstGeom>
            <a:grpFill/>
          </p:spPr>
          <p:txBody>
            <a:bodyPr wrap="square" rtlCol="0">
              <a:spAutoFit/>
            </a:bodyPr>
            <a:lstStyle/>
            <a:p>
              <a:pPr lvl="0"/>
              <a:r>
                <a:rPr lang="en-US" sz="2000" dirty="0">
                  <a:solidFill>
                    <a:schemeClr val="bg1"/>
                  </a:solidFill>
                </a:rPr>
                <a:t>DPR will continue to provide our technical expertise on use patterns, mitigation measures, and potential impacts to the workgroup. </a:t>
              </a:r>
            </a:p>
          </p:txBody>
        </p:sp>
      </p:grpSp>
      <p:sp>
        <p:nvSpPr>
          <p:cNvPr id="32" name="Title 2">
            <a:extLst>
              <a:ext uri="{FF2B5EF4-FFF2-40B4-BE49-F238E27FC236}">
                <a16:creationId xmlns:a16="http://schemas.microsoft.com/office/drawing/2014/main" id="{3C77F24D-AA9E-15B2-66C9-7C366D9B4ACC}"/>
              </a:ext>
            </a:extLst>
          </p:cNvPr>
          <p:cNvSpPr>
            <a:spLocks noGrp="1"/>
          </p:cNvSpPr>
          <p:nvPr>
            <p:ph type="title"/>
          </p:nvPr>
        </p:nvSpPr>
        <p:spPr>
          <a:xfrm>
            <a:off x="500403" y="484969"/>
            <a:ext cx="11191194" cy="596888"/>
          </a:xfrm>
        </p:spPr>
        <p:txBody>
          <a:bodyPr/>
          <a:lstStyle/>
          <a:p>
            <a:r>
              <a:rPr lang="en-US" dirty="0"/>
              <a:t>Case Study – Long Beach</a:t>
            </a:r>
          </a:p>
        </p:txBody>
      </p:sp>
      <p:sp>
        <p:nvSpPr>
          <p:cNvPr id="33" name="Content Placeholder 3">
            <a:extLst>
              <a:ext uri="{FF2B5EF4-FFF2-40B4-BE49-F238E27FC236}">
                <a16:creationId xmlns:a16="http://schemas.microsoft.com/office/drawing/2014/main" id="{5A33191F-3316-C757-B312-C6E2354A6ED1}"/>
              </a:ext>
            </a:extLst>
          </p:cNvPr>
          <p:cNvSpPr txBox="1">
            <a:spLocks/>
          </p:cNvSpPr>
          <p:nvPr/>
        </p:nvSpPr>
        <p:spPr>
          <a:xfrm>
            <a:off x="424203" y="974887"/>
            <a:ext cx="11191194" cy="483900"/>
          </a:xfrm>
          <a:prstGeom prst="rect">
            <a:avLst/>
          </a:prstGeom>
        </p:spPr>
        <p:txBody>
          <a:bodyPr/>
          <a:lstStyle>
            <a:lvl1pPr marL="0" indent="0" algn="l" defTabSz="914400" rtl="0" eaLnBrk="1" latinLnBrk="0" hangingPunct="1">
              <a:lnSpc>
                <a:spcPct val="112000"/>
              </a:lnSpc>
              <a:spcBef>
                <a:spcPts val="1200"/>
              </a:spcBef>
              <a:spcAft>
                <a:spcPts val="600"/>
              </a:spcAft>
              <a:buClr>
                <a:schemeClr val="accent1"/>
              </a:buClr>
              <a:buSzPct val="100000"/>
              <a:buFont typeface="Calibri" panose="020F0502020204030204" pitchFamily="34" charset="0"/>
              <a:buNone/>
              <a:defRPr sz="2000" kern="1200">
                <a:solidFill>
                  <a:schemeClr val="tx1"/>
                </a:solidFill>
                <a:latin typeface="+mn-lt"/>
                <a:ea typeface="+mn-ea"/>
                <a:cs typeface="+mn-cs"/>
              </a:defRPr>
            </a:lvl1pPr>
            <a:lvl2pPr marL="544068" indent="-342900" algn="l" defTabSz="914400" rtl="0" eaLnBrk="1" latinLnBrk="0" hangingPunct="1">
              <a:lnSpc>
                <a:spcPct val="112000"/>
              </a:lnSpc>
              <a:spcBef>
                <a:spcPts val="200"/>
              </a:spcBef>
              <a:spcAft>
                <a:spcPts val="600"/>
              </a:spcAft>
              <a:buClrTx/>
              <a:buFont typeface="Arial" panose="020B0604020202020204" pitchFamily="34" charset="0"/>
              <a:buChar char="•"/>
              <a:defRPr sz="2000" kern="1200">
                <a:solidFill>
                  <a:schemeClr val="tx1"/>
                </a:solidFill>
                <a:latin typeface="+mn-lt"/>
                <a:ea typeface="+mn-ea"/>
                <a:cs typeface="+mn-cs"/>
              </a:defRPr>
            </a:lvl2pPr>
            <a:lvl3pPr marL="56692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3pPr>
            <a:lvl4pPr marL="749808" indent="-182880" algn="l" defTabSz="914400" rtl="0" eaLnBrk="1" latinLnBrk="0" hangingPunct="1">
              <a:lnSpc>
                <a:spcPct val="112000"/>
              </a:lnSpc>
              <a:spcBef>
                <a:spcPts val="200"/>
              </a:spcBef>
              <a:spcAft>
                <a:spcPts val="600"/>
              </a:spcAft>
              <a:buClr>
                <a:schemeClr val="tx1"/>
              </a:buClr>
              <a:buFont typeface="Calibri" pitchFamily="34" charset="0"/>
              <a:buChar char="◦"/>
              <a:defRPr sz="2000" kern="1200">
                <a:solidFill>
                  <a:schemeClr val="tx1"/>
                </a:solidFill>
                <a:latin typeface="+mn-lt"/>
                <a:ea typeface="+mn-ea"/>
                <a:cs typeface="+mn-cs"/>
              </a:defRPr>
            </a:lvl4pPr>
            <a:lvl5pPr marL="932688" indent="-182880" algn="l" defTabSz="914400" rtl="0" eaLnBrk="1" latinLnBrk="0" hangingPunct="1">
              <a:lnSpc>
                <a:spcPct val="112000"/>
              </a:lnSpc>
              <a:spcBef>
                <a:spcPts val="200"/>
              </a:spcBef>
              <a:spcAft>
                <a:spcPts val="600"/>
              </a:spcAft>
              <a:buClr>
                <a:schemeClr val="tx1"/>
              </a:buClr>
              <a:buFont typeface="Calibri" panose="020F0502020204030204" pitchFamily="34" charset="0"/>
              <a:buChar char="‒"/>
              <a:defRPr sz="20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cs typeface="Arial" panose="020B0604020202020204" pitchFamily="34" charset="0"/>
              </a:rPr>
              <a:t>Methyl Bromide Monitoring</a:t>
            </a:r>
            <a:endParaRPr lang="en-US" dirty="0"/>
          </a:p>
        </p:txBody>
      </p:sp>
    </p:spTree>
    <p:extLst>
      <p:ext uri="{BB962C8B-B14F-4D97-AF65-F5344CB8AC3E}">
        <p14:creationId xmlns:p14="http://schemas.microsoft.com/office/powerpoint/2010/main" val="9363214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EB0A3A2-C769-74DA-A287-E15B2118E7F6}"/>
              </a:ext>
            </a:extLst>
          </p:cNvPr>
          <p:cNvSpPr>
            <a:spLocks noGrp="1"/>
          </p:cNvSpPr>
          <p:nvPr>
            <p:ph type="body" sz="quarter" idx="10"/>
          </p:nvPr>
        </p:nvSpPr>
        <p:spPr>
          <a:xfrm>
            <a:off x="550862" y="3304544"/>
            <a:ext cx="5259387" cy="2909566"/>
          </a:xfrm>
        </p:spPr>
        <p:txBody>
          <a:bodyPr/>
          <a:lstStyle/>
          <a:p>
            <a:pPr>
              <a:lnSpc>
                <a:spcPct val="100000"/>
              </a:lnSpc>
              <a:spcBef>
                <a:spcPts val="0"/>
              </a:spcBef>
              <a:spcAft>
                <a:spcPts val="0"/>
              </a:spcAft>
            </a:pPr>
            <a:r>
              <a:rPr lang="en-US" dirty="0"/>
              <a:t>Leia Bailey, Chief Deputy Director</a:t>
            </a:r>
          </a:p>
          <a:p>
            <a:pPr>
              <a:lnSpc>
                <a:spcPct val="100000"/>
              </a:lnSpc>
              <a:spcBef>
                <a:spcPts val="0"/>
              </a:spcBef>
              <a:spcAft>
                <a:spcPts val="0"/>
              </a:spcAft>
            </a:pPr>
            <a:r>
              <a:rPr lang="en-US" dirty="0"/>
              <a:t>Department of Pesticide Regulation</a:t>
            </a:r>
          </a:p>
          <a:p>
            <a:pPr>
              <a:lnSpc>
                <a:spcPct val="100000"/>
              </a:lnSpc>
              <a:spcBef>
                <a:spcPts val="0"/>
              </a:spcBef>
              <a:spcAft>
                <a:spcPts val="0"/>
              </a:spcAft>
            </a:pPr>
            <a:r>
              <a:rPr lang="en-US" dirty="0"/>
              <a:t>Email: Leia.Bailey@cdpr.ca.gov</a:t>
            </a:r>
          </a:p>
          <a:p>
            <a:pPr>
              <a:lnSpc>
                <a:spcPct val="100000"/>
              </a:lnSpc>
              <a:spcBef>
                <a:spcPts val="0"/>
              </a:spcBef>
              <a:spcAft>
                <a:spcPts val="0"/>
              </a:spcAft>
            </a:pPr>
            <a:r>
              <a:rPr lang="en-US" dirty="0"/>
              <a:t>Mobile: (916)247-9344</a:t>
            </a:r>
          </a:p>
          <a:p>
            <a:pPr>
              <a:lnSpc>
                <a:spcPct val="100000"/>
              </a:lnSpc>
              <a:spcBef>
                <a:spcPts val="0"/>
              </a:spcBef>
              <a:spcAft>
                <a:spcPts val="0"/>
              </a:spcAft>
            </a:pPr>
            <a:endParaRPr lang="en-US" dirty="0"/>
          </a:p>
          <a:p>
            <a:pPr>
              <a:lnSpc>
                <a:spcPct val="100000"/>
              </a:lnSpc>
              <a:spcBef>
                <a:spcPts val="0"/>
              </a:spcBef>
              <a:spcAft>
                <a:spcPts val="0"/>
              </a:spcAft>
            </a:pPr>
            <a:r>
              <a:rPr lang="en-US" dirty="0"/>
              <a:t>Madison H. Le, Deputy Director</a:t>
            </a:r>
          </a:p>
          <a:p>
            <a:pPr>
              <a:lnSpc>
                <a:spcPct val="100000"/>
              </a:lnSpc>
              <a:spcBef>
                <a:spcPts val="0"/>
              </a:spcBef>
              <a:spcAft>
                <a:spcPts val="0"/>
              </a:spcAft>
            </a:pPr>
            <a:r>
              <a:rPr lang="en-US" dirty="0"/>
              <a:t>Monitoring and Mitigation Division</a:t>
            </a:r>
          </a:p>
          <a:p>
            <a:pPr>
              <a:lnSpc>
                <a:spcPct val="100000"/>
              </a:lnSpc>
              <a:spcBef>
                <a:spcPts val="0"/>
              </a:spcBef>
              <a:spcAft>
                <a:spcPts val="0"/>
              </a:spcAft>
            </a:pPr>
            <a:r>
              <a:rPr lang="en-US" dirty="0"/>
              <a:t>Email: Madison.Le@cdpr.ca.gov</a:t>
            </a:r>
          </a:p>
          <a:p>
            <a:pPr>
              <a:lnSpc>
                <a:spcPct val="100000"/>
              </a:lnSpc>
              <a:spcBef>
                <a:spcPts val="0"/>
              </a:spcBef>
              <a:spcAft>
                <a:spcPts val="0"/>
              </a:spcAft>
            </a:pPr>
            <a:r>
              <a:rPr lang="en-US" dirty="0"/>
              <a:t>Mobile: (916)893-5578</a:t>
            </a:r>
          </a:p>
        </p:txBody>
      </p:sp>
      <p:cxnSp>
        <p:nvCxnSpPr>
          <p:cNvPr id="13" name="Straight Connector 12">
            <a:extLst>
              <a:ext uri="{FF2B5EF4-FFF2-40B4-BE49-F238E27FC236}">
                <a16:creationId xmlns:a16="http://schemas.microsoft.com/office/drawing/2014/main" id="{5DA591F5-2A73-8A3E-6617-B2029CCB9A70}"/>
              </a:ext>
            </a:extLst>
          </p:cNvPr>
          <p:cNvCxnSpPr>
            <a:cxnSpLocks/>
          </p:cNvCxnSpPr>
          <p:nvPr/>
        </p:nvCxnSpPr>
        <p:spPr>
          <a:xfrm>
            <a:off x="551649" y="2947948"/>
            <a:ext cx="5185626"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6A62923-CD7B-1E24-17BE-C6674FD74F2B}"/>
              </a:ext>
            </a:extLst>
          </p:cNvPr>
          <p:cNvSpPr txBox="1"/>
          <p:nvPr/>
        </p:nvSpPr>
        <p:spPr>
          <a:xfrm>
            <a:off x="408791" y="1925316"/>
            <a:ext cx="6196404" cy="769441"/>
          </a:xfrm>
          <a:prstGeom prst="rect">
            <a:avLst/>
          </a:prstGeom>
          <a:noFill/>
        </p:spPr>
        <p:txBody>
          <a:bodyPr wrap="square" rtlCol="0">
            <a:spAutoFit/>
          </a:bodyPr>
          <a:lstStyle/>
          <a:p>
            <a:r>
              <a:rPr lang="en-US" sz="4400" dirty="0">
                <a:latin typeface="+mj-lt"/>
              </a:rPr>
              <a:t>Thank you!</a:t>
            </a:r>
          </a:p>
        </p:txBody>
      </p:sp>
    </p:spTree>
    <p:extLst>
      <p:ext uri="{BB962C8B-B14F-4D97-AF65-F5344CB8AC3E}">
        <p14:creationId xmlns:p14="http://schemas.microsoft.com/office/powerpoint/2010/main" val="2371967327"/>
      </p:ext>
    </p:extLst>
  </p:cSld>
  <p:clrMapOvr>
    <a:masterClrMapping/>
  </p:clrMapOvr>
</p:sld>
</file>

<file path=ppt/theme/theme1.xml><?xml version="1.0" encoding="utf-8"?>
<a:theme xmlns:a="http://schemas.openxmlformats.org/drawingml/2006/main" name="DPR - Main layout">
  <a:themeElements>
    <a:clrScheme name="DPR - custom">
      <a:dk1>
        <a:srgbClr val="000000"/>
      </a:dk1>
      <a:lt1>
        <a:srgbClr val="FFFFFF"/>
      </a:lt1>
      <a:dk2>
        <a:srgbClr val="333B46"/>
      </a:dk2>
      <a:lt2>
        <a:srgbClr val="F2F2F2"/>
      </a:lt2>
      <a:accent1>
        <a:srgbClr val="282C68"/>
      </a:accent1>
      <a:accent2>
        <a:srgbClr val="3DB54E"/>
      </a:accent2>
      <a:accent3>
        <a:srgbClr val="FDB71A"/>
      </a:accent3>
      <a:accent4>
        <a:srgbClr val="1DBBE5"/>
      </a:accent4>
      <a:accent5>
        <a:srgbClr val="747D89"/>
      </a:accent5>
      <a:accent6>
        <a:srgbClr val="333B46"/>
      </a:accent6>
      <a:hlink>
        <a:srgbClr val="282C68"/>
      </a:hlink>
      <a:folHlink>
        <a:srgbClr val="747D89"/>
      </a:folHlink>
    </a:clrScheme>
    <a:fontScheme name="Custom 1">
      <a:majorFont>
        <a:latin typeface="Arial Black"/>
        <a:ea typeface=""/>
        <a:cs typeface=""/>
      </a:majorFont>
      <a:minorFont>
        <a:latin typeface="Calibri"/>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emplate-27JAN26" id="{3C253967-31C2-4092-989A-6983CE0CF418}" vid="{40555023-D5A9-40E1-B360-BF0AE583AE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B23FC8FFF6E1043A43780B1D5F20E5D" ma:contentTypeVersion="6" ma:contentTypeDescription="Create a new document." ma:contentTypeScope="" ma:versionID="ae32eb2f9f7c63564f43b8a3cc49495c">
  <xsd:schema xmlns:xsd="http://www.w3.org/2001/XMLSchema" xmlns:xs="http://www.w3.org/2001/XMLSchema" xmlns:p="http://schemas.microsoft.com/office/2006/metadata/properties" xmlns:ns2="b8191ddf-bedd-4ba9-8e91-a67ef675967d" xmlns:ns3="2c6d2e22-28d4-46d5-9aeb-8e611d74a5c3" targetNamespace="http://schemas.microsoft.com/office/2006/metadata/properties" ma:root="true" ma:fieldsID="75d07318d1e3bebb25ac0566fe91d38a" ns2:_="" ns3:_="">
    <xsd:import namespace="b8191ddf-bedd-4ba9-8e91-a67ef675967d"/>
    <xsd:import namespace="2c6d2e22-28d4-46d5-9aeb-8e611d74a5c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191ddf-bedd-4ba9-8e91-a67ef67596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6d2e22-28d4-46d5-9aeb-8e611d74a5c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6E17831-67B9-4BB4-898C-7A1937236C45}">
  <ds:schemaRefs>
    <ds:schemaRef ds:uri="http://schemas.microsoft.com/office/2006/metadata/properties"/>
    <ds:schemaRef ds:uri="http://schemas.openxmlformats.org/package/2006/metadata/core-properties"/>
    <ds:schemaRef ds:uri="http://schemas.microsoft.com/office/2006/documentManagement/types"/>
    <ds:schemaRef ds:uri="http://purl.org/dc/elements/1.1/"/>
    <ds:schemaRef ds:uri="2c6d2e22-28d4-46d5-9aeb-8e611d74a5c3"/>
    <ds:schemaRef ds:uri="http://www.w3.org/XML/1998/namespace"/>
    <ds:schemaRef ds:uri="http://purl.org/dc/dcmitype/"/>
    <ds:schemaRef ds:uri="http://schemas.microsoft.com/office/infopath/2007/PartnerControls"/>
    <ds:schemaRef ds:uri="b8191ddf-bedd-4ba9-8e91-a67ef675967d"/>
    <ds:schemaRef ds:uri="http://purl.org/dc/terms/"/>
  </ds:schemaRefs>
</ds:datastoreItem>
</file>

<file path=customXml/itemProps2.xml><?xml version="1.0" encoding="utf-8"?>
<ds:datastoreItem xmlns:ds="http://schemas.openxmlformats.org/officeDocument/2006/customXml" ds:itemID="{CF2D9336-AB6B-4CF6-BF44-DF70F506676F}">
  <ds:schemaRefs>
    <ds:schemaRef ds:uri="2c6d2e22-28d4-46d5-9aeb-8e611d74a5c3"/>
    <ds:schemaRef ds:uri="b8191ddf-bedd-4ba9-8e91-a67ef675967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76730C6-1A00-4C2F-A9D6-E591E325265D}">
  <ds:schemaRefs>
    <ds:schemaRef ds:uri="http://schemas.microsoft.com/sharepoint/v3/contenttype/forms"/>
  </ds:schemaRefs>
</ds:datastoreItem>
</file>

<file path=docMetadata/LabelInfo.xml><?xml version="1.0" encoding="utf-8"?>
<clbl:labelList xmlns:clbl="http://schemas.microsoft.com/office/2020/mipLabelMetadata">
  <clbl:label id="{0fc528a5-5d14-4d0d-a7be-f2487d8d0e30}" enabled="0" method="" siteId="{0fc528a5-5d14-4d0d-a7be-f2487d8d0e30}" removed="1"/>
</clbl:labelList>
</file>

<file path=docProps/app.xml><?xml version="1.0" encoding="utf-8"?>
<Properties xmlns="http://schemas.openxmlformats.org/officeDocument/2006/extended-properties" xmlns:vt="http://schemas.openxmlformats.org/officeDocument/2006/docPropsVTypes">
  <TotalTime>536</TotalTime>
  <Words>2556</Words>
  <Application>Microsoft Office PowerPoint</Application>
  <PresentationFormat>Widescreen</PresentationFormat>
  <Paragraphs>307</Paragraphs>
  <Slides>40</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Aptos</vt:lpstr>
      <vt:lpstr>Arial</vt:lpstr>
      <vt:lpstr>Arial Black</vt:lpstr>
      <vt:lpstr>Calibri</vt:lpstr>
      <vt:lpstr>Public Sans</vt:lpstr>
      <vt:lpstr>Segoe UI</vt:lpstr>
      <vt:lpstr>Source Sans Pro</vt:lpstr>
      <vt:lpstr>DPR - Main layout</vt:lpstr>
      <vt:lpstr>Intro to DPR and the Air Program: Regulation of Pesticides</vt:lpstr>
      <vt:lpstr>Agenda</vt:lpstr>
      <vt:lpstr>Introduction to DPR</vt:lpstr>
      <vt:lpstr>PowerPoint Presentation</vt:lpstr>
      <vt:lpstr>Our Commitment To Equity And Environmental Justice </vt:lpstr>
      <vt:lpstr>What We Do: Regulate Pesticides</vt:lpstr>
      <vt:lpstr>What We Do: Foster Sustainable Pest Management (SPM)</vt:lpstr>
      <vt:lpstr>DPR Programs</vt:lpstr>
      <vt:lpstr>Environmental Monitoring</vt:lpstr>
      <vt:lpstr>Advancing Worker Health and Safety </vt:lpstr>
      <vt:lpstr>DPR Actions to Mitigate Pesticide Risks </vt:lpstr>
      <vt:lpstr>Scientific Prioritization and Review Committee  (SPARC)</vt:lpstr>
      <vt:lpstr>Enforcing Pesticide Use Laws and Regulations </vt:lpstr>
      <vt:lpstr>2026 Sustainable Pest Management Grants</vt:lpstr>
      <vt:lpstr>SPM Advisory Committee</vt:lpstr>
      <vt:lpstr>Independent Fumigant Alternatives Study </vt:lpstr>
      <vt:lpstr>2024-2028 Strategic Plan Goals</vt:lpstr>
      <vt:lpstr>2026 Progress Update Highlights</vt:lpstr>
      <vt:lpstr>DPR Coordination  and Collaboration with  OEHHA, CARB, Air Districts </vt:lpstr>
      <vt:lpstr>California Environmental Protection Agency</vt:lpstr>
      <vt:lpstr>DPR and OEHHA </vt:lpstr>
      <vt:lpstr>DPR and CARB</vt:lpstr>
      <vt:lpstr>DPR and Air Districts </vt:lpstr>
      <vt:lpstr>Environmental Monitoring: Air Program Overview</vt:lpstr>
      <vt:lpstr>Air Program Overview</vt:lpstr>
      <vt:lpstr>Air Monitoring Network (AMN)</vt:lpstr>
      <vt:lpstr>AMN Locations</vt:lpstr>
      <vt:lpstr>AMN Expansion</vt:lpstr>
      <vt:lpstr>AMN Expansion: Five Counties Prioritized </vt:lpstr>
      <vt:lpstr>Toxic Air Contaminants: Pesticides</vt:lpstr>
      <vt:lpstr>Fumigants</vt:lpstr>
      <vt:lpstr>VOC Emissions Inventory</vt:lpstr>
      <vt:lpstr>Pesticide Air Monitoring Results (PAMR)  Database and Reports</vt:lpstr>
      <vt:lpstr>AB 617 Collaboration  and Case Studies</vt:lpstr>
      <vt:lpstr>Collaboration on AB617 Communities</vt:lpstr>
      <vt:lpstr>Support to CARB Community Air Grantees</vt:lpstr>
      <vt:lpstr>Case Study –  Long Beach</vt:lpstr>
      <vt:lpstr>Case Study – Long Beach</vt:lpstr>
      <vt:lpstr>Case Study – Long Beach</vt:lpstr>
      <vt:lpstr>PowerPoint Presentation</vt:lpstr>
    </vt:vector>
  </TitlesOfParts>
  <Company>California Department of Pesticide Regulation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Burant, Aniela@CDPR</dc:creator>
  <cp:lastModifiedBy>MacPherson, Amy@CDPR</cp:lastModifiedBy>
  <cp:revision>7</cp:revision>
  <dcterms:created xsi:type="dcterms:W3CDTF">2026-04-24T18:55:14Z</dcterms:created>
  <dcterms:modified xsi:type="dcterms:W3CDTF">2026-05-22T22:52:21Z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0x010100AB23FC8FFF6E1043A43780B1D5F20E5D</vt:lpwstr>
  </property>
</Properties>
</file>